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ags/tag2.xml" ContentType="application/vnd.openxmlformats-officedocument.presentationml.tags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0D10749-1928-45FA-BF82-966CDD2AAF8C}" type="doc">
      <dgm:prSet loTypeId="urn:microsoft.com/office/officeart/2005/8/layout/vList2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C372BBB-E0D6-48D8-85DE-D8C9C0B27C33}">
      <dgm:prSet custT="1"/>
      <dgm:spPr/>
      <dgm:t>
        <a:bodyPr/>
        <a:lstStyle/>
        <a:p>
          <a:pPr rtl="0"/>
          <a:r>
            <a:rPr lang="en-US" sz="1600" dirty="0" err="1" smtClean="0">
              <a:solidFill>
                <a:schemeClr val="tx1"/>
              </a:solidFill>
            </a:rPr>
            <a:t>Ishlab</a:t>
          </a:r>
          <a:r>
            <a:rPr lang="en-US" sz="1600" dirty="0" smtClean="0">
              <a:solidFill>
                <a:schemeClr val="tx1"/>
              </a:solidFill>
            </a:rPr>
            <a:t> </a:t>
          </a:r>
          <a:r>
            <a:rPr lang="en-US" sz="1600" dirty="0" err="1" smtClean="0">
              <a:solidFill>
                <a:schemeClr val="tx1"/>
              </a:solidFill>
            </a:rPr>
            <a:t>chiqarilgan</a:t>
          </a:r>
          <a:r>
            <a:rPr lang="en-US" sz="1600" dirty="0" smtClean="0">
              <a:solidFill>
                <a:schemeClr val="tx1"/>
              </a:solidFill>
            </a:rPr>
            <a:t> </a:t>
          </a:r>
          <a:r>
            <a:rPr lang="en-US" sz="1600" dirty="0" err="1" smtClean="0">
              <a:solidFill>
                <a:schemeClr val="tx1"/>
              </a:solidFill>
            </a:rPr>
            <a:t>MetroWorks</a:t>
          </a:r>
          <a:r>
            <a:rPr lang="en-US" sz="1600" dirty="0" smtClean="0">
              <a:solidFill>
                <a:schemeClr val="tx1"/>
              </a:solidFill>
            </a:rPr>
            <a:t> </a:t>
          </a:r>
          <a:r>
            <a:rPr lang="en-US" sz="1600" dirty="0" err="1" smtClean="0">
              <a:solidFill>
                <a:schemeClr val="tx1"/>
              </a:solidFill>
            </a:rPr>
            <a:t>vositalari</a:t>
          </a:r>
          <a:r>
            <a:rPr lang="en-US" sz="1600" dirty="0" smtClean="0">
              <a:solidFill>
                <a:schemeClr val="tx1"/>
              </a:solidFill>
            </a:rPr>
            <a:t> </a:t>
          </a:r>
          <a:r>
            <a:rPr lang="en-US" sz="1600" dirty="0" err="1" smtClean="0">
              <a:solidFill>
                <a:schemeClr val="tx1"/>
              </a:solidFill>
            </a:rPr>
            <a:t>va</a:t>
          </a:r>
          <a:r>
            <a:rPr lang="en-US" sz="1600" dirty="0" smtClean="0">
              <a:solidFill>
                <a:schemeClr val="tx1"/>
              </a:solidFill>
            </a:rPr>
            <a:t> </a:t>
          </a:r>
          <a:r>
            <a:rPr lang="en-US" sz="1600" dirty="0" err="1" smtClean="0">
              <a:solidFill>
                <a:schemeClr val="tx1"/>
              </a:solidFill>
            </a:rPr>
            <a:t>boshqa</a:t>
          </a:r>
          <a:r>
            <a:rPr lang="en-US" sz="1600" dirty="0" smtClean="0">
              <a:solidFill>
                <a:schemeClr val="tx1"/>
              </a:solidFill>
            </a:rPr>
            <a:t> </a:t>
          </a:r>
          <a:r>
            <a:rPr lang="en-US" sz="1600" dirty="0" err="1" smtClean="0">
              <a:solidFill>
                <a:schemeClr val="tx1"/>
              </a:solidFill>
            </a:rPr>
            <a:t>mustaqil</a:t>
          </a:r>
          <a:r>
            <a:rPr lang="en-US" sz="1600" dirty="0" smtClean="0">
              <a:solidFill>
                <a:schemeClr val="tx1"/>
              </a:solidFill>
            </a:rPr>
            <a:t> </a:t>
          </a:r>
          <a:r>
            <a:rPr lang="en-US" sz="1600" dirty="0" err="1" smtClean="0">
              <a:solidFill>
                <a:schemeClr val="tx1"/>
              </a:solidFill>
            </a:rPr>
            <a:t>qurilmaiari</a:t>
          </a:r>
          <a:r>
            <a:rPr lang="en-US" sz="1600" dirty="0" smtClean="0">
              <a:solidFill>
                <a:schemeClr val="tx1"/>
              </a:solidFill>
            </a:rPr>
            <a:t> </a:t>
          </a:r>
          <a:r>
            <a:rPr lang="en-US" sz="1600" dirty="0" err="1" smtClean="0">
              <a:solidFill>
                <a:schemeClr val="tx1"/>
              </a:solidFill>
            </a:rPr>
            <a:t>o`zini</a:t>
          </a:r>
          <a:r>
            <a:rPr lang="en-US" sz="1600" dirty="0" smtClean="0">
              <a:solidFill>
                <a:schemeClr val="tx1"/>
              </a:solidFill>
            </a:rPr>
            <a:t> </a:t>
          </a:r>
          <a:r>
            <a:rPr lang="en-US" sz="1600" dirty="0" err="1" smtClean="0">
              <a:solidFill>
                <a:schemeClr val="tx1"/>
              </a:solidFill>
            </a:rPr>
            <a:t>tarkibida</a:t>
          </a:r>
          <a:r>
            <a:rPr lang="en-US" sz="1600" dirty="0" smtClean="0">
              <a:solidFill>
                <a:schemeClr val="tx1"/>
              </a:solidFill>
            </a:rPr>
            <a:t> </a:t>
          </a:r>
          <a:r>
            <a:rPr lang="en-US" sz="1600" dirty="0" err="1" smtClean="0">
              <a:solidFill>
                <a:schemeClr val="tx1"/>
              </a:solidFill>
            </a:rPr>
            <a:t>logik</a:t>
          </a:r>
          <a:r>
            <a:rPr lang="en-US" sz="1600" dirty="0" smtClean="0">
              <a:solidFill>
                <a:schemeClr val="tx1"/>
              </a:solidFill>
            </a:rPr>
            <a:t> </a:t>
          </a:r>
          <a:r>
            <a:rPr lang="en-US" sz="1600" dirty="0" err="1" smtClean="0">
              <a:solidFill>
                <a:schemeClr val="tx1"/>
              </a:solidFill>
            </a:rPr>
            <a:t>analizatorlar</a:t>
          </a:r>
          <a:r>
            <a:rPr lang="en-US" sz="1600" dirty="0" smtClean="0">
              <a:solidFill>
                <a:schemeClr val="tx1"/>
              </a:solidFill>
            </a:rPr>
            <a:t>, </a:t>
          </a:r>
          <a:r>
            <a:rPr lang="en-US" sz="1600" dirty="0" err="1" smtClean="0">
              <a:solidFill>
                <a:schemeClr val="tx1"/>
              </a:solidFill>
            </a:rPr>
            <a:t>sozlagich</a:t>
          </a:r>
          <a:r>
            <a:rPr lang="en-US" sz="1600" dirty="0" smtClean="0">
              <a:solidFill>
                <a:schemeClr val="tx1"/>
              </a:solidFill>
            </a:rPr>
            <a:t>, </a:t>
          </a:r>
          <a:r>
            <a:rPr lang="en-US" sz="1600" dirty="0" err="1" smtClean="0">
              <a:solidFill>
                <a:schemeClr val="tx1"/>
              </a:solidFill>
            </a:rPr>
            <a:t>qurilrnaning</a:t>
          </a:r>
          <a:r>
            <a:rPr lang="en-US" sz="1600" dirty="0" smtClean="0">
              <a:solidFill>
                <a:schemeClr val="tx1"/>
              </a:solidFill>
            </a:rPr>
            <a:t> </a:t>
          </a:r>
          <a:r>
            <a:rPr lang="en-US" sz="1600" dirty="0" err="1" smtClean="0">
              <a:solidFill>
                <a:schemeClr val="tx1"/>
              </a:solidFill>
            </a:rPr>
            <a:t>simulyatsiya</a:t>
          </a:r>
          <a:r>
            <a:rPr lang="en-US" sz="1600" dirty="0" smtClean="0">
              <a:solidFill>
                <a:schemeClr val="tx1"/>
              </a:solidFill>
            </a:rPr>
            <a:t> </a:t>
          </a:r>
          <a:r>
            <a:rPr lang="en-US" sz="1600" dirty="0" err="1" smtClean="0">
              <a:solidFill>
                <a:schemeClr val="tx1"/>
              </a:solidFill>
            </a:rPr>
            <a:t>holati</a:t>
          </a:r>
          <a:r>
            <a:rPr lang="en-US" sz="1600" dirty="0" smtClean="0">
              <a:solidFill>
                <a:schemeClr val="tx1"/>
              </a:solidFill>
            </a:rPr>
            <a:t>, C </a:t>
          </a:r>
          <a:r>
            <a:rPr lang="en-US" sz="1600" dirty="0" err="1" smtClean="0">
              <a:solidFill>
                <a:schemeClr val="tx1"/>
              </a:solidFill>
            </a:rPr>
            <a:t>va</a:t>
          </a:r>
          <a:r>
            <a:rPr lang="en-US" sz="1600" dirty="0" smtClean="0">
              <a:solidFill>
                <a:schemeClr val="tx1"/>
              </a:solidFill>
            </a:rPr>
            <a:t> C++ </a:t>
          </a:r>
          <a:r>
            <a:rPr lang="en-US" sz="1600" dirty="0" err="1" smtClean="0">
              <a:solidFill>
                <a:schemeClr val="tx1"/>
              </a:solidFill>
            </a:rPr>
            <a:t>kompilyator</a:t>
          </a:r>
          <a:r>
            <a:rPr lang="en-US" sz="1600" dirty="0" smtClean="0">
              <a:solidFill>
                <a:schemeClr val="tx1"/>
              </a:solidFill>
            </a:rPr>
            <a:t> </a:t>
          </a:r>
          <a:r>
            <a:rPr lang="en-US" sz="1600" dirty="0" err="1" smtClean="0">
              <a:solidFill>
                <a:schemeClr val="tx1"/>
              </a:solidFill>
            </a:rPr>
            <a:t>lari</a:t>
          </a:r>
          <a:r>
            <a:rPr lang="en-US" sz="1600" dirty="0" smtClean="0">
              <a:solidFill>
                <a:schemeClr val="tx1"/>
              </a:solidFill>
            </a:rPr>
            <a:t> </a:t>
          </a:r>
          <a:r>
            <a:rPr lang="en-US" sz="1600" dirty="0" err="1" smtClean="0">
              <a:solidFill>
                <a:schemeClr val="tx1"/>
              </a:solidFill>
            </a:rPr>
            <a:t>mavjud</a:t>
          </a:r>
          <a:r>
            <a:rPr lang="en-US" sz="1600" dirty="0" smtClean="0">
              <a:solidFill>
                <a:schemeClr val="tx1"/>
              </a:solidFill>
            </a:rPr>
            <a:t>.</a:t>
          </a:r>
          <a:endParaRPr lang="ru-RU" sz="1600" dirty="0">
            <a:solidFill>
              <a:schemeClr val="tx1"/>
            </a:solidFill>
          </a:endParaRPr>
        </a:p>
      </dgm:t>
    </dgm:pt>
    <dgm:pt modelId="{C8C501BF-D9A6-4845-8352-EFC4969EF4FA}" type="parTrans" cxnId="{9C68E8B4-3896-4EEE-87A7-00A4DDD37842}">
      <dgm:prSet/>
      <dgm:spPr/>
      <dgm:t>
        <a:bodyPr/>
        <a:lstStyle/>
        <a:p>
          <a:endParaRPr lang="ru-RU"/>
        </a:p>
      </dgm:t>
    </dgm:pt>
    <dgm:pt modelId="{5DD0D0B2-0EAE-4133-A41F-08CCA35F77B3}" type="sibTrans" cxnId="{9C68E8B4-3896-4EEE-87A7-00A4DDD37842}">
      <dgm:prSet/>
      <dgm:spPr/>
      <dgm:t>
        <a:bodyPr/>
        <a:lstStyle/>
        <a:p>
          <a:endParaRPr lang="ru-RU"/>
        </a:p>
      </dgm:t>
    </dgm:pt>
    <dgm:pt modelId="{2865CFF5-06F9-4D12-8670-53E3983609A9}">
      <dgm:prSet custT="1"/>
      <dgm:spPr/>
      <dgm:t>
        <a:bodyPr/>
        <a:lstStyle/>
        <a:p>
          <a:pPr rtl="0"/>
          <a:r>
            <a:rPr lang="en-US" sz="1600" dirty="0" smtClean="0">
              <a:solidFill>
                <a:schemeClr val="tx1"/>
              </a:solidFill>
            </a:rPr>
            <a:t>Motorola </a:t>
          </a:r>
          <a:r>
            <a:rPr lang="en-US" sz="1600" dirty="0" err="1" smtClean="0">
              <a:solidFill>
                <a:schemeClr val="tx1"/>
              </a:solidFill>
            </a:rPr>
            <a:t>flrmasining</a:t>
          </a:r>
          <a:r>
            <a:rPr lang="en-US" sz="1600" dirty="0" smtClean="0">
              <a:solidFill>
                <a:schemeClr val="tx1"/>
              </a:solidFill>
            </a:rPr>
            <a:t> </a:t>
          </a:r>
          <a:r>
            <a:rPr lang="en-US" sz="1600" dirty="0" err="1" smtClean="0">
              <a:solidFill>
                <a:schemeClr val="tx1"/>
              </a:solidFill>
            </a:rPr>
            <a:t>boshqa</a:t>
          </a:r>
          <a:r>
            <a:rPr lang="en-US" sz="1600" dirty="0" smtClean="0">
              <a:solidFill>
                <a:schemeClr val="tx1"/>
              </a:solidFill>
            </a:rPr>
            <a:t> MK Power </a:t>
          </a:r>
          <a:r>
            <a:rPr lang="en-US" sz="1600" dirty="0" err="1" smtClean="0">
              <a:solidFill>
                <a:schemeClr val="tx1"/>
              </a:solidFill>
            </a:rPr>
            <a:t>bazasida</a:t>
          </a:r>
          <a:r>
            <a:rPr lang="en-US" sz="1600" dirty="0" smtClean="0">
              <a:solidFill>
                <a:schemeClr val="tx1"/>
              </a:solidFill>
            </a:rPr>
            <a:t> </a:t>
          </a:r>
          <a:r>
            <a:rPr lang="en-US" sz="1600" dirty="0" err="1" smtClean="0">
              <a:solidFill>
                <a:schemeClr val="tx1"/>
              </a:solidFill>
            </a:rPr>
            <a:t>ishlab</a:t>
          </a:r>
          <a:r>
            <a:rPr lang="en-US" sz="1600" dirty="0" smtClean="0">
              <a:solidFill>
                <a:schemeClr val="tx1"/>
              </a:solidFill>
            </a:rPr>
            <a:t> </a:t>
          </a:r>
          <a:r>
            <a:rPr lang="en-US" sz="1600" dirty="0" err="1" smtClean="0">
              <a:solidFill>
                <a:schemeClr val="tx1"/>
              </a:solidFill>
            </a:rPr>
            <a:t>chiqarilgan</a:t>
          </a:r>
          <a:r>
            <a:rPr lang="en-US" sz="1600" dirty="0" smtClean="0">
              <a:solidFill>
                <a:schemeClr val="tx1"/>
              </a:solidFill>
            </a:rPr>
            <a:t> MPC53X32 </a:t>
          </a:r>
          <a:r>
            <a:rPr lang="en-US" sz="1600" dirty="0" err="1" smtClean="0">
              <a:solidFill>
                <a:schemeClr val="tx1"/>
              </a:solidFill>
            </a:rPr>
            <a:t>bitli</a:t>
          </a:r>
          <a:r>
            <a:rPr lang="en-US" sz="1600" dirty="0" smtClean="0">
              <a:solidFill>
                <a:schemeClr val="tx1"/>
              </a:solidFill>
            </a:rPr>
            <a:t> </a:t>
          </a:r>
          <a:r>
            <a:rPr lang="en-US" sz="1600" dirty="0" err="1" smtClean="0">
              <a:solidFill>
                <a:schemeClr val="tx1"/>
              </a:solidFill>
            </a:rPr>
            <a:t>mikrokontrollerlari</a:t>
          </a:r>
          <a:r>
            <a:rPr lang="en-US" sz="1600" dirty="0" smtClean="0">
              <a:solidFill>
                <a:schemeClr val="tx1"/>
              </a:solidFill>
            </a:rPr>
            <a:t> ham </a:t>
          </a:r>
          <a:r>
            <a:rPr lang="en-US" sz="1600" dirty="0" err="1" smtClean="0">
              <a:solidFill>
                <a:schemeClr val="tx1"/>
              </a:solidFill>
            </a:rPr>
            <a:t>mavjud</a:t>
          </a:r>
          <a:r>
            <a:rPr lang="en-US" sz="1600" dirty="0" smtClean="0">
              <a:solidFill>
                <a:schemeClr val="tx1"/>
              </a:solidFill>
            </a:rPr>
            <a:t>.</a:t>
          </a:r>
          <a:endParaRPr lang="ru-RU" sz="1600" dirty="0">
            <a:solidFill>
              <a:schemeClr val="tx1"/>
            </a:solidFill>
          </a:endParaRPr>
        </a:p>
      </dgm:t>
    </dgm:pt>
    <dgm:pt modelId="{8831F8E4-E52D-494C-AB1B-FD98FDF74596}" type="parTrans" cxnId="{50730CE2-81E6-4510-86E7-AE4B3B7946F7}">
      <dgm:prSet/>
      <dgm:spPr/>
      <dgm:t>
        <a:bodyPr/>
        <a:lstStyle/>
        <a:p>
          <a:endParaRPr lang="ru-RU"/>
        </a:p>
      </dgm:t>
    </dgm:pt>
    <dgm:pt modelId="{81CF9BA6-07A5-4677-BBA6-8787250DAA6B}" type="sibTrans" cxnId="{50730CE2-81E6-4510-86E7-AE4B3B7946F7}">
      <dgm:prSet/>
      <dgm:spPr/>
      <dgm:t>
        <a:bodyPr/>
        <a:lstStyle/>
        <a:p>
          <a:endParaRPr lang="ru-RU"/>
        </a:p>
      </dgm:t>
    </dgm:pt>
    <dgm:pt modelId="{275CE3C4-97ED-4D8F-97E5-7AC76C4D7040}">
      <dgm:prSet custT="1"/>
      <dgm:spPr/>
      <dgm:t>
        <a:bodyPr/>
        <a:lstStyle/>
        <a:p>
          <a:pPr rtl="0"/>
          <a:r>
            <a:rPr lang="en-US" sz="1600" dirty="0" smtClean="0">
              <a:solidFill>
                <a:schemeClr val="tx1"/>
              </a:solidFill>
            </a:rPr>
            <a:t>MPC53X32 </a:t>
          </a:r>
          <a:r>
            <a:rPr lang="en-US" sz="1600" dirty="0" err="1" smtClean="0">
              <a:solidFill>
                <a:schemeClr val="tx1"/>
              </a:solidFill>
            </a:rPr>
            <a:t>mikrokontrollerlarning</a:t>
          </a:r>
          <a:r>
            <a:rPr lang="en-US" sz="1600" dirty="0" smtClean="0">
              <a:solidFill>
                <a:schemeClr val="tx1"/>
              </a:solidFill>
            </a:rPr>
            <a:t> </a:t>
          </a:r>
          <a:r>
            <a:rPr lang="en-US" sz="1600" dirty="0" err="1" smtClean="0">
              <a:solidFill>
                <a:schemeClr val="tx1"/>
              </a:solidFill>
            </a:rPr>
            <a:t>xususiyatlari</a:t>
          </a:r>
          <a:r>
            <a:rPr lang="en-US" sz="1600" dirty="0" smtClean="0">
              <a:solidFill>
                <a:schemeClr val="tx1"/>
              </a:solidFill>
            </a:rPr>
            <a:t>:</a:t>
          </a:r>
          <a:endParaRPr lang="ru-RU" sz="1600" dirty="0">
            <a:solidFill>
              <a:schemeClr val="tx1"/>
            </a:solidFill>
          </a:endParaRPr>
        </a:p>
      </dgm:t>
    </dgm:pt>
    <dgm:pt modelId="{982CA4BF-7B48-42D9-9F1C-A012D516CFB7}" type="parTrans" cxnId="{ABAFBE05-0D24-4B20-9112-56A609DB5DB8}">
      <dgm:prSet/>
      <dgm:spPr/>
      <dgm:t>
        <a:bodyPr/>
        <a:lstStyle/>
        <a:p>
          <a:endParaRPr lang="ru-RU"/>
        </a:p>
      </dgm:t>
    </dgm:pt>
    <dgm:pt modelId="{9BFA0BD6-D72B-4F0D-B664-E6E443E72E2B}" type="sibTrans" cxnId="{ABAFBE05-0D24-4B20-9112-56A609DB5DB8}">
      <dgm:prSet/>
      <dgm:spPr/>
      <dgm:t>
        <a:bodyPr/>
        <a:lstStyle/>
        <a:p>
          <a:endParaRPr lang="ru-RU"/>
        </a:p>
      </dgm:t>
    </dgm:pt>
    <dgm:pt modelId="{4C466F95-B475-4242-92D1-F2FAD6E4EAC5}">
      <dgm:prSet custT="1"/>
      <dgm:spPr/>
      <dgm:t>
        <a:bodyPr/>
        <a:lstStyle/>
        <a:p>
          <a:pPr rtl="0"/>
          <a:r>
            <a:rPr lang="en-US" sz="1600" dirty="0" smtClean="0">
              <a:solidFill>
                <a:schemeClr val="tx1"/>
              </a:solidFill>
            </a:rPr>
            <a:t>PowerPC MHz;</a:t>
          </a:r>
          <a:endParaRPr lang="ru-RU" sz="1600" dirty="0">
            <a:solidFill>
              <a:schemeClr val="tx1"/>
            </a:solidFill>
          </a:endParaRPr>
        </a:p>
      </dgm:t>
    </dgm:pt>
    <dgm:pt modelId="{687E97E6-68A3-442C-AD77-C82E08040716}" type="parTrans" cxnId="{D2C70EDA-BF68-49E0-A662-AC8F30855F9E}">
      <dgm:prSet/>
      <dgm:spPr/>
      <dgm:t>
        <a:bodyPr/>
        <a:lstStyle/>
        <a:p>
          <a:endParaRPr lang="ru-RU"/>
        </a:p>
      </dgm:t>
    </dgm:pt>
    <dgm:pt modelId="{8626FFF5-5907-48EE-AB07-343C57344CD6}" type="sibTrans" cxnId="{D2C70EDA-BF68-49E0-A662-AC8F30855F9E}">
      <dgm:prSet/>
      <dgm:spPr/>
      <dgm:t>
        <a:bodyPr/>
        <a:lstStyle/>
        <a:p>
          <a:endParaRPr lang="ru-RU"/>
        </a:p>
      </dgm:t>
    </dgm:pt>
    <dgm:pt modelId="{1B40E707-9B3D-4AEE-ADBE-C17957B3CCAB}">
      <dgm:prSet custT="1"/>
      <dgm:spPr/>
      <dgm:t>
        <a:bodyPr/>
        <a:lstStyle/>
        <a:p>
          <a:pPr rtl="0"/>
          <a:r>
            <a:rPr lang="en-US" sz="1600" dirty="0" smtClean="0">
              <a:solidFill>
                <a:schemeClr val="tx1"/>
              </a:solidFill>
            </a:rPr>
            <a:t>SRAM </a:t>
          </a:r>
          <a:r>
            <a:rPr lang="en-US" sz="1600" i="1" dirty="0" smtClean="0">
              <a:solidFill>
                <a:schemeClr val="tx1"/>
              </a:solidFill>
            </a:rPr>
            <a:t>26</a:t>
          </a:r>
          <a:r>
            <a:rPr lang="en-US" sz="1600" dirty="0" smtClean="0">
              <a:solidFill>
                <a:schemeClr val="tx1"/>
              </a:solidFill>
            </a:rPr>
            <a:t> </a:t>
          </a:r>
          <a:r>
            <a:rPr lang="en-US" sz="1600" dirty="0" err="1" smtClean="0">
              <a:solidFill>
                <a:schemeClr val="tx1"/>
              </a:solidFill>
            </a:rPr>
            <a:t>dan</a:t>
          </a:r>
          <a:r>
            <a:rPr lang="en-US" sz="1600" dirty="0" smtClean="0">
              <a:solidFill>
                <a:schemeClr val="tx1"/>
              </a:solidFill>
            </a:rPr>
            <a:t> 56kbaytgacha;		</a:t>
          </a:r>
          <a:endParaRPr lang="ru-RU" sz="1600" dirty="0">
            <a:solidFill>
              <a:schemeClr val="tx1"/>
            </a:solidFill>
          </a:endParaRPr>
        </a:p>
      </dgm:t>
    </dgm:pt>
    <dgm:pt modelId="{5EE4D739-90AD-4B11-B3A2-AE4FD83F6BD8}" type="parTrans" cxnId="{64225FB2-AFD4-448C-B896-7BDE8D08E412}">
      <dgm:prSet/>
      <dgm:spPr/>
      <dgm:t>
        <a:bodyPr/>
        <a:lstStyle/>
        <a:p>
          <a:endParaRPr lang="ru-RU"/>
        </a:p>
      </dgm:t>
    </dgm:pt>
    <dgm:pt modelId="{7BA1C5FC-0B4F-4E3E-B9DD-3A838BF5DFC3}" type="sibTrans" cxnId="{64225FB2-AFD4-448C-B896-7BDE8D08E412}">
      <dgm:prSet/>
      <dgm:spPr/>
      <dgm:t>
        <a:bodyPr/>
        <a:lstStyle/>
        <a:p>
          <a:endParaRPr lang="ru-RU"/>
        </a:p>
      </dgm:t>
    </dgm:pt>
    <dgm:pt modelId="{7FEE2B61-80F8-4349-902B-2677CDA7F170}">
      <dgm:prSet custT="1"/>
      <dgm:spPr/>
      <dgm:t>
        <a:bodyPr/>
        <a:lstStyle/>
        <a:p>
          <a:pPr rtl="0"/>
          <a:r>
            <a:rPr lang="en-US" sz="1600" dirty="0" smtClean="0">
              <a:solidFill>
                <a:schemeClr val="tx1"/>
              </a:solidFill>
            </a:rPr>
            <a:t>Flesh-</a:t>
          </a:r>
          <a:r>
            <a:rPr lang="en-US" sz="1600" dirty="0" err="1" smtClean="0">
              <a:solidFill>
                <a:schemeClr val="tx1"/>
              </a:solidFill>
            </a:rPr>
            <a:t>xotirasi</a:t>
          </a:r>
          <a:r>
            <a:rPr lang="en-US" sz="1600" dirty="0" smtClean="0">
              <a:solidFill>
                <a:schemeClr val="tx1"/>
              </a:solidFill>
            </a:rPr>
            <a:t> 512 </a:t>
          </a:r>
          <a:r>
            <a:rPr lang="en-US" sz="1600" dirty="0" err="1" smtClean="0">
              <a:solidFill>
                <a:schemeClr val="tx1"/>
              </a:solidFill>
            </a:rPr>
            <a:t>dan</a:t>
          </a:r>
          <a:r>
            <a:rPr lang="en-US" sz="1600" dirty="0" smtClean="0">
              <a:solidFill>
                <a:schemeClr val="tx1"/>
              </a:solidFill>
            </a:rPr>
            <a:t> 1 </a:t>
          </a:r>
          <a:r>
            <a:rPr lang="en-US" sz="1600" dirty="0" err="1" smtClean="0">
              <a:solidFill>
                <a:schemeClr val="tx1"/>
              </a:solidFill>
            </a:rPr>
            <a:t>mbaytgacha</a:t>
          </a:r>
          <a:r>
            <a:rPr lang="en-US" sz="1600" dirty="0" smtClean="0">
              <a:solidFill>
                <a:schemeClr val="tx1"/>
              </a:solidFill>
            </a:rPr>
            <a:t>;</a:t>
          </a:r>
          <a:endParaRPr lang="ru-RU" sz="1600" dirty="0">
            <a:solidFill>
              <a:schemeClr val="tx1"/>
            </a:solidFill>
          </a:endParaRPr>
        </a:p>
      </dgm:t>
    </dgm:pt>
    <dgm:pt modelId="{7C110C15-6B9A-473F-A392-76F858555679}" type="parTrans" cxnId="{83733060-3C37-4790-AF01-9A5BE978672B}">
      <dgm:prSet/>
      <dgm:spPr/>
      <dgm:t>
        <a:bodyPr/>
        <a:lstStyle/>
        <a:p>
          <a:endParaRPr lang="ru-RU"/>
        </a:p>
      </dgm:t>
    </dgm:pt>
    <dgm:pt modelId="{05895009-591E-4B20-A72E-35F584E92F5E}" type="sibTrans" cxnId="{83733060-3C37-4790-AF01-9A5BE978672B}">
      <dgm:prSet/>
      <dgm:spPr/>
      <dgm:t>
        <a:bodyPr/>
        <a:lstStyle/>
        <a:p>
          <a:endParaRPr lang="ru-RU"/>
        </a:p>
      </dgm:t>
    </dgm:pt>
    <dgm:pt modelId="{B2C93172-91A9-443A-9099-8468FAEB455C}" type="pres">
      <dgm:prSet presAssocID="{30D10749-1928-45FA-BF82-966CDD2AAF8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4100DDF-511D-426B-B017-4022E7EF429A}" type="pres">
      <dgm:prSet presAssocID="{FC372BBB-E0D6-48D8-85DE-D8C9C0B27C33}" presName="parentText" presStyleLbl="node1" presStyleIdx="0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A7FD980-B312-4190-AA20-D9C458C5371B}" type="pres">
      <dgm:prSet presAssocID="{5DD0D0B2-0EAE-4133-A41F-08CCA35F77B3}" presName="spacer" presStyleCnt="0"/>
      <dgm:spPr/>
    </dgm:pt>
    <dgm:pt modelId="{F858553F-835A-41A9-88F1-3CC0B9AF8278}" type="pres">
      <dgm:prSet presAssocID="{2865CFF5-06F9-4D12-8670-53E3983609A9}" presName="parentText" presStyleLbl="node1" presStyleIdx="1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E129746-4A18-41FB-8E7E-18246B8F5A74}" type="pres">
      <dgm:prSet presAssocID="{81CF9BA6-07A5-4677-BBA6-8787250DAA6B}" presName="spacer" presStyleCnt="0"/>
      <dgm:spPr/>
    </dgm:pt>
    <dgm:pt modelId="{80091952-0935-4A66-95D4-23A494FE427A}" type="pres">
      <dgm:prSet presAssocID="{275CE3C4-97ED-4D8F-97E5-7AC76C4D7040}" presName="parentText" presStyleLbl="node1" presStyleIdx="2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2832E84-0754-499A-9B01-6B55C4BFDBDA}" type="pres">
      <dgm:prSet presAssocID="{9BFA0BD6-D72B-4F0D-B664-E6E443E72E2B}" presName="spacer" presStyleCnt="0"/>
      <dgm:spPr/>
    </dgm:pt>
    <dgm:pt modelId="{42DFB0B7-72FB-44A2-A344-31A1C31B6E51}" type="pres">
      <dgm:prSet presAssocID="{4C466F95-B475-4242-92D1-F2FAD6E4EAC5}" presName="parentText" presStyleLbl="node1" presStyleIdx="3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C0CDCBC-816A-48E5-A182-B965CEB356D1}" type="pres">
      <dgm:prSet presAssocID="{8626FFF5-5907-48EE-AB07-343C57344CD6}" presName="spacer" presStyleCnt="0"/>
      <dgm:spPr/>
    </dgm:pt>
    <dgm:pt modelId="{BCEDC366-6E96-46FC-8876-8AE5B1E353F9}" type="pres">
      <dgm:prSet presAssocID="{1B40E707-9B3D-4AEE-ADBE-C17957B3CCAB}" presName="parentText" presStyleLbl="node1" presStyleIdx="4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F822CC4-9724-4CA3-9F2A-6845F9BACE34}" type="pres">
      <dgm:prSet presAssocID="{7BA1C5FC-0B4F-4E3E-B9DD-3A838BF5DFC3}" presName="spacer" presStyleCnt="0"/>
      <dgm:spPr/>
    </dgm:pt>
    <dgm:pt modelId="{EA255497-325F-4B87-8E63-C27B9BE422F3}" type="pres">
      <dgm:prSet presAssocID="{7FEE2B61-80F8-4349-902B-2677CDA7F170}" presName="parentText" presStyleLbl="node1" presStyleIdx="5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9630010-7837-4F20-8571-0D2C90366CB9}" type="presOf" srcId="{2865CFF5-06F9-4D12-8670-53E3983609A9}" destId="{F858553F-835A-41A9-88F1-3CC0B9AF8278}" srcOrd="0" destOrd="0" presId="urn:microsoft.com/office/officeart/2005/8/layout/vList2"/>
    <dgm:cxn modelId="{9C68E8B4-3896-4EEE-87A7-00A4DDD37842}" srcId="{30D10749-1928-45FA-BF82-966CDD2AAF8C}" destId="{FC372BBB-E0D6-48D8-85DE-D8C9C0B27C33}" srcOrd="0" destOrd="0" parTransId="{C8C501BF-D9A6-4845-8352-EFC4969EF4FA}" sibTransId="{5DD0D0B2-0EAE-4133-A41F-08CCA35F77B3}"/>
    <dgm:cxn modelId="{9986E7D2-FD91-40DB-80CA-4AFCB6B6D1F0}" type="presOf" srcId="{275CE3C4-97ED-4D8F-97E5-7AC76C4D7040}" destId="{80091952-0935-4A66-95D4-23A494FE427A}" srcOrd="0" destOrd="0" presId="urn:microsoft.com/office/officeart/2005/8/layout/vList2"/>
    <dgm:cxn modelId="{64225FB2-AFD4-448C-B896-7BDE8D08E412}" srcId="{30D10749-1928-45FA-BF82-966CDD2AAF8C}" destId="{1B40E707-9B3D-4AEE-ADBE-C17957B3CCAB}" srcOrd="4" destOrd="0" parTransId="{5EE4D739-90AD-4B11-B3A2-AE4FD83F6BD8}" sibTransId="{7BA1C5FC-0B4F-4E3E-B9DD-3A838BF5DFC3}"/>
    <dgm:cxn modelId="{83733060-3C37-4790-AF01-9A5BE978672B}" srcId="{30D10749-1928-45FA-BF82-966CDD2AAF8C}" destId="{7FEE2B61-80F8-4349-902B-2677CDA7F170}" srcOrd="5" destOrd="0" parTransId="{7C110C15-6B9A-473F-A392-76F858555679}" sibTransId="{05895009-591E-4B20-A72E-35F584E92F5E}"/>
    <dgm:cxn modelId="{266BFB87-9807-4900-BEBE-A53A28973C37}" type="presOf" srcId="{7FEE2B61-80F8-4349-902B-2677CDA7F170}" destId="{EA255497-325F-4B87-8E63-C27B9BE422F3}" srcOrd="0" destOrd="0" presId="urn:microsoft.com/office/officeart/2005/8/layout/vList2"/>
    <dgm:cxn modelId="{23098CEF-DB2F-4DE8-B8A4-586EDECF30A3}" type="presOf" srcId="{FC372BBB-E0D6-48D8-85DE-D8C9C0B27C33}" destId="{44100DDF-511D-426B-B017-4022E7EF429A}" srcOrd="0" destOrd="0" presId="urn:microsoft.com/office/officeart/2005/8/layout/vList2"/>
    <dgm:cxn modelId="{50730CE2-81E6-4510-86E7-AE4B3B7946F7}" srcId="{30D10749-1928-45FA-BF82-966CDD2AAF8C}" destId="{2865CFF5-06F9-4D12-8670-53E3983609A9}" srcOrd="1" destOrd="0" parTransId="{8831F8E4-E52D-494C-AB1B-FD98FDF74596}" sibTransId="{81CF9BA6-07A5-4677-BBA6-8787250DAA6B}"/>
    <dgm:cxn modelId="{207C9905-EE69-4F37-9E75-86648BC47278}" type="presOf" srcId="{4C466F95-B475-4242-92D1-F2FAD6E4EAC5}" destId="{42DFB0B7-72FB-44A2-A344-31A1C31B6E51}" srcOrd="0" destOrd="0" presId="urn:microsoft.com/office/officeart/2005/8/layout/vList2"/>
    <dgm:cxn modelId="{ABAFBE05-0D24-4B20-9112-56A609DB5DB8}" srcId="{30D10749-1928-45FA-BF82-966CDD2AAF8C}" destId="{275CE3C4-97ED-4D8F-97E5-7AC76C4D7040}" srcOrd="2" destOrd="0" parTransId="{982CA4BF-7B48-42D9-9F1C-A012D516CFB7}" sibTransId="{9BFA0BD6-D72B-4F0D-B664-E6E443E72E2B}"/>
    <dgm:cxn modelId="{D2C70EDA-BF68-49E0-A662-AC8F30855F9E}" srcId="{30D10749-1928-45FA-BF82-966CDD2AAF8C}" destId="{4C466F95-B475-4242-92D1-F2FAD6E4EAC5}" srcOrd="3" destOrd="0" parTransId="{687E97E6-68A3-442C-AD77-C82E08040716}" sibTransId="{8626FFF5-5907-48EE-AB07-343C57344CD6}"/>
    <dgm:cxn modelId="{6F14653B-43FF-4EC9-AEF1-D45B0E1F5187}" type="presOf" srcId="{1B40E707-9B3D-4AEE-ADBE-C17957B3CCAB}" destId="{BCEDC366-6E96-46FC-8876-8AE5B1E353F9}" srcOrd="0" destOrd="0" presId="urn:microsoft.com/office/officeart/2005/8/layout/vList2"/>
    <dgm:cxn modelId="{092A6E23-9A15-41C6-8A7A-315B12F8AF46}" type="presOf" srcId="{30D10749-1928-45FA-BF82-966CDD2AAF8C}" destId="{B2C93172-91A9-443A-9099-8468FAEB455C}" srcOrd="0" destOrd="0" presId="urn:microsoft.com/office/officeart/2005/8/layout/vList2"/>
    <dgm:cxn modelId="{284FC237-A699-4162-A971-886A7886A1ED}" type="presParOf" srcId="{B2C93172-91A9-443A-9099-8468FAEB455C}" destId="{44100DDF-511D-426B-B017-4022E7EF429A}" srcOrd="0" destOrd="0" presId="urn:microsoft.com/office/officeart/2005/8/layout/vList2"/>
    <dgm:cxn modelId="{B3D18C44-25CC-4BD3-BDD2-D11F2CC04E40}" type="presParOf" srcId="{B2C93172-91A9-443A-9099-8468FAEB455C}" destId="{4A7FD980-B312-4190-AA20-D9C458C5371B}" srcOrd="1" destOrd="0" presId="urn:microsoft.com/office/officeart/2005/8/layout/vList2"/>
    <dgm:cxn modelId="{5223BB17-8763-4803-B2D8-632EB0910B8A}" type="presParOf" srcId="{B2C93172-91A9-443A-9099-8468FAEB455C}" destId="{F858553F-835A-41A9-88F1-3CC0B9AF8278}" srcOrd="2" destOrd="0" presId="urn:microsoft.com/office/officeart/2005/8/layout/vList2"/>
    <dgm:cxn modelId="{35B4989D-77B9-4838-BEBB-563EEB64B725}" type="presParOf" srcId="{B2C93172-91A9-443A-9099-8468FAEB455C}" destId="{7E129746-4A18-41FB-8E7E-18246B8F5A74}" srcOrd="3" destOrd="0" presId="urn:microsoft.com/office/officeart/2005/8/layout/vList2"/>
    <dgm:cxn modelId="{D72F7441-D265-4D9C-80D8-548080C41953}" type="presParOf" srcId="{B2C93172-91A9-443A-9099-8468FAEB455C}" destId="{80091952-0935-4A66-95D4-23A494FE427A}" srcOrd="4" destOrd="0" presId="urn:microsoft.com/office/officeart/2005/8/layout/vList2"/>
    <dgm:cxn modelId="{ADEC6019-8A98-4C88-925A-5C29C76A685C}" type="presParOf" srcId="{B2C93172-91A9-443A-9099-8468FAEB455C}" destId="{32832E84-0754-499A-9B01-6B55C4BFDBDA}" srcOrd="5" destOrd="0" presId="urn:microsoft.com/office/officeart/2005/8/layout/vList2"/>
    <dgm:cxn modelId="{85DC915A-0310-480F-81D7-6AF207F24BCE}" type="presParOf" srcId="{B2C93172-91A9-443A-9099-8468FAEB455C}" destId="{42DFB0B7-72FB-44A2-A344-31A1C31B6E51}" srcOrd="6" destOrd="0" presId="urn:microsoft.com/office/officeart/2005/8/layout/vList2"/>
    <dgm:cxn modelId="{FA7AF856-4485-4CAD-AD2B-FACA92D8C887}" type="presParOf" srcId="{B2C93172-91A9-443A-9099-8468FAEB455C}" destId="{CC0CDCBC-816A-48E5-A182-B965CEB356D1}" srcOrd="7" destOrd="0" presId="urn:microsoft.com/office/officeart/2005/8/layout/vList2"/>
    <dgm:cxn modelId="{64C49432-31E5-4850-995B-6A2A4D6F3FE0}" type="presParOf" srcId="{B2C93172-91A9-443A-9099-8468FAEB455C}" destId="{BCEDC366-6E96-46FC-8876-8AE5B1E353F9}" srcOrd="8" destOrd="0" presId="urn:microsoft.com/office/officeart/2005/8/layout/vList2"/>
    <dgm:cxn modelId="{27C98769-4499-4B73-BC36-91631C5ED97A}" type="presParOf" srcId="{B2C93172-91A9-443A-9099-8468FAEB455C}" destId="{5F822CC4-9724-4CA3-9F2A-6845F9BACE34}" srcOrd="9" destOrd="0" presId="urn:microsoft.com/office/officeart/2005/8/layout/vList2"/>
    <dgm:cxn modelId="{D756F3B4-D04A-44F0-8FE1-299D9BD5E46A}" type="presParOf" srcId="{B2C93172-91A9-443A-9099-8468FAEB455C}" destId="{EA255497-325F-4B87-8E63-C27B9BE422F3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3E92723-5DBB-4BAE-8A62-2E4F94DCCF1B}" type="doc">
      <dgm:prSet loTypeId="urn:microsoft.com/office/officeart/2005/8/layout/hProcess9" loCatId="process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733CE68-23B9-4EE9-B748-A55F4BA6AF60}">
      <dgm:prSet custT="1"/>
      <dgm:spPr/>
      <dgm:t>
        <a:bodyPr/>
        <a:lstStyle/>
        <a:p>
          <a:pPr rtl="0"/>
          <a:r>
            <a:rPr lang="en-US" sz="16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ma’lumotlarni</a:t>
          </a:r>
          <a:r>
            <a:rPr lang="en-US" sz="1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6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qabul</a:t>
          </a:r>
          <a:r>
            <a:rPr lang="en-US" sz="1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6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qilish</a:t>
          </a:r>
          <a:r>
            <a:rPr lang="en-US" sz="1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6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va</a:t>
          </a:r>
          <a:r>
            <a:rPr lang="en-US" sz="1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6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uzatishni</a:t>
          </a:r>
          <a:r>
            <a:rPr lang="en-US" sz="1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6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ketma-ket</a:t>
          </a:r>
          <a:r>
            <a:rPr lang="en-US" sz="1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6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tekshirish</a:t>
          </a:r>
          <a:r>
            <a:rPr lang="en-US" sz="1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6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uchun</a:t>
          </a:r>
          <a:r>
            <a:rPr lang="en-US" sz="1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;</a:t>
          </a:r>
          <a:endParaRPr lang="ru-RU" sz="16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26D7684A-2D84-48BA-AE82-3FFCF5407212}" type="parTrans" cxnId="{01C9CD96-44EB-4AD7-9A79-DEE9720FADE3}">
      <dgm:prSet/>
      <dgm:spPr/>
      <dgm:t>
        <a:bodyPr/>
        <a:lstStyle/>
        <a:p>
          <a:endParaRPr lang="ru-RU"/>
        </a:p>
      </dgm:t>
    </dgm:pt>
    <dgm:pt modelId="{D6B17B28-B037-4952-9108-1717EC121B5C}" type="sibTrans" cxnId="{01C9CD96-44EB-4AD7-9A79-DEE9720FADE3}">
      <dgm:prSet/>
      <dgm:spPr/>
      <dgm:t>
        <a:bodyPr/>
        <a:lstStyle/>
        <a:p>
          <a:endParaRPr lang="ru-RU"/>
        </a:p>
      </dgm:t>
    </dgm:pt>
    <dgm:pt modelId="{5CC3828E-7FEB-44F7-91B0-8D3EF5DE2816}">
      <dgm:prSet custT="1"/>
      <dgm:spPr/>
      <dgm:t>
        <a:bodyPr/>
        <a:lstStyle/>
        <a:p>
          <a:pPr rtl="0"/>
          <a:r>
            <a:rPr lang="en-US" sz="1600" dirty="0" smtClean="0">
              <a:solidFill>
                <a:schemeClr val="tx1"/>
              </a:solidFill>
            </a:rPr>
            <a:t>QSMCM (QSMCM Serial Multi-Channel Modules).</a:t>
          </a:r>
          <a:endParaRPr lang="ru-RU" sz="1600" dirty="0">
            <a:solidFill>
              <a:schemeClr val="tx1"/>
            </a:solidFill>
          </a:endParaRPr>
        </a:p>
      </dgm:t>
    </dgm:pt>
    <dgm:pt modelId="{B8D6A838-5509-4A17-BAC4-C5868C568303}" type="parTrans" cxnId="{273A3A31-8DEE-4709-B09C-E0E0495A80AB}">
      <dgm:prSet/>
      <dgm:spPr/>
      <dgm:t>
        <a:bodyPr/>
        <a:lstStyle/>
        <a:p>
          <a:endParaRPr lang="ru-RU"/>
        </a:p>
      </dgm:t>
    </dgm:pt>
    <dgm:pt modelId="{AE723C6F-A487-4FE3-8250-56653E7D079B}" type="sibTrans" cxnId="{273A3A31-8DEE-4709-B09C-E0E0495A80AB}">
      <dgm:prSet/>
      <dgm:spPr/>
      <dgm:t>
        <a:bodyPr/>
        <a:lstStyle/>
        <a:p>
          <a:endParaRPr lang="ru-RU"/>
        </a:p>
      </dgm:t>
    </dgm:pt>
    <dgm:pt modelId="{BFBA8EC9-CB0A-4B83-956F-D0D76DFB78C5}">
      <dgm:prSet custT="1"/>
      <dgm:spPr/>
      <dgm:t>
        <a:bodyPr/>
        <a:lstStyle/>
        <a:p>
          <a:pPr rtl="0"/>
          <a:r>
            <a:rPr lang="en-US" sz="1600" dirty="0" smtClean="0">
              <a:solidFill>
                <a:schemeClr val="tx1"/>
              </a:solidFill>
            </a:rPr>
            <a:t>UART (Universal Asynchronous Receiver and Transmitter);</a:t>
          </a:r>
          <a:endParaRPr lang="ru-RU" sz="1600" dirty="0">
            <a:solidFill>
              <a:schemeClr val="tx1"/>
            </a:solidFill>
          </a:endParaRPr>
        </a:p>
      </dgm:t>
    </dgm:pt>
    <dgm:pt modelId="{CF20F359-4543-4AC9-810D-CDE8A375C806}" type="parTrans" cxnId="{EDD2EF35-93A2-4D17-8F3C-605107123F4E}">
      <dgm:prSet/>
      <dgm:spPr/>
      <dgm:t>
        <a:bodyPr/>
        <a:lstStyle/>
        <a:p>
          <a:endParaRPr lang="ru-RU"/>
        </a:p>
      </dgm:t>
    </dgm:pt>
    <dgm:pt modelId="{A634B739-7699-4AC4-A59D-249F48892C09}" type="sibTrans" cxnId="{EDD2EF35-93A2-4D17-8F3C-605107123F4E}">
      <dgm:prSet/>
      <dgm:spPr/>
      <dgm:t>
        <a:bodyPr/>
        <a:lstStyle/>
        <a:p>
          <a:endParaRPr lang="ru-RU"/>
        </a:p>
      </dgm:t>
    </dgm:pt>
    <dgm:pt modelId="{BB8CEEB3-F147-4FEC-B2DF-462CE53F0A1F}">
      <dgm:prSet custT="1"/>
      <dgm:spPr/>
      <dgm:t>
        <a:bodyPr/>
        <a:lstStyle/>
        <a:p>
          <a:pPr rtl="0"/>
          <a:r>
            <a:rPr lang="en-US" sz="1600" dirty="0" smtClean="0">
              <a:solidFill>
                <a:schemeClr val="tx1"/>
              </a:solidFill>
            </a:rPr>
            <a:t>SPI (Serial Peripheral Interface);</a:t>
          </a:r>
          <a:endParaRPr lang="ru-RU" sz="1600" dirty="0">
            <a:solidFill>
              <a:schemeClr val="tx1"/>
            </a:solidFill>
          </a:endParaRPr>
        </a:p>
      </dgm:t>
    </dgm:pt>
    <dgm:pt modelId="{7041FD9A-C2EE-48DA-ADE2-DDA301D440FC}" type="parTrans" cxnId="{42AECC55-CF13-42AF-B2F5-9772212E6E94}">
      <dgm:prSet/>
      <dgm:spPr/>
      <dgm:t>
        <a:bodyPr/>
        <a:lstStyle/>
        <a:p>
          <a:endParaRPr lang="ru-RU"/>
        </a:p>
      </dgm:t>
    </dgm:pt>
    <dgm:pt modelId="{C3ED8469-A791-4336-BEB9-289C3EE068F6}" type="sibTrans" cxnId="{42AECC55-CF13-42AF-B2F5-9772212E6E94}">
      <dgm:prSet/>
      <dgm:spPr/>
      <dgm:t>
        <a:bodyPr/>
        <a:lstStyle/>
        <a:p>
          <a:endParaRPr lang="ru-RU"/>
        </a:p>
      </dgm:t>
    </dgm:pt>
    <dgm:pt modelId="{EDFBDE1C-1133-486C-BB5A-E0CA29103A7E}">
      <dgm:prSet custT="1"/>
      <dgm:spPr/>
      <dgm:t>
        <a:bodyPr/>
        <a:lstStyle/>
        <a:p>
          <a:pPr rtl="0"/>
          <a:r>
            <a:rPr lang="en-US" sz="1600" dirty="0" smtClean="0">
              <a:solidFill>
                <a:schemeClr val="tx1"/>
              </a:solidFill>
            </a:rPr>
            <a:t>analog </a:t>
          </a:r>
          <a:r>
            <a:rPr lang="en-US" sz="1600" dirty="0" err="1" smtClean="0">
              <a:solidFill>
                <a:schemeClr val="tx1"/>
              </a:solidFill>
            </a:rPr>
            <a:t>kirishga</a:t>
          </a:r>
          <a:r>
            <a:rPr lang="en-US" sz="1600" dirty="0" smtClean="0">
              <a:solidFill>
                <a:schemeClr val="tx1"/>
              </a:solidFill>
            </a:rPr>
            <a:t> </a:t>
          </a:r>
          <a:r>
            <a:rPr lang="en-US" sz="1600" dirty="0" err="1" smtClean="0">
              <a:solidFill>
                <a:schemeClr val="tx1"/>
              </a:solidFill>
            </a:rPr>
            <a:t>ega</a:t>
          </a:r>
          <a:r>
            <a:rPr lang="en-US" sz="1600" dirty="0" smtClean="0">
              <a:solidFill>
                <a:schemeClr val="tx1"/>
              </a:solidFill>
            </a:rPr>
            <a:t> </a:t>
          </a:r>
          <a:r>
            <a:rPr lang="en-US" sz="1600" dirty="0" err="1" smtClean="0">
              <a:solidFill>
                <a:schemeClr val="tx1"/>
              </a:solidFill>
            </a:rPr>
            <a:t>bo`lgan</a:t>
          </a:r>
          <a:r>
            <a:rPr lang="en-US" sz="1600" dirty="0" smtClean="0">
              <a:solidFill>
                <a:schemeClr val="tx1"/>
              </a:solidFill>
            </a:rPr>
            <a:t> 16 </a:t>
          </a:r>
          <a:r>
            <a:rPr lang="en-US" sz="1600" dirty="0" err="1" smtClean="0">
              <a:solidFill>
                <a:schemeClr val="tx1"/>
              </a:solidFill>
            </a:rPr>
            <a:t>kanalli</a:t>
          </a:r>
          <a:r>
            <a:rPr lang="en-US" sz="1600" dirty="0" smtClean="0">
              <a:solidFill>
                <a:schemeClr val="tx1"/>
              </a:solidFill>
            </a:rPr>
            <a:t> </a:t>
          </a:r>
          <a:r>
            <a:rPr lang="en-US" sz="1600" dirty="0" err="1" smtClean="0">
              <a:solidFill>
                <a:schemeClr val="tx1"/>
              </a:solidFill>
            </a:rPr>
            <a:t>bitta</a:t>
          </a:r>
          <a:r>
            <a:rPr lang="en-US" sz="1600" dirty="0" smtClean="0">
              <a:solidFill>
                <a:schemeClr val="tx1"/>
              </a:solidFill>
            </a:rPr>
            <a:t> ATSP;</a:t>
          </a:r>
          <a:endParaRPr lang="ru-RU" sz="1600" dirty="0">
            <a:solidFill>
              <a:schemeClr val="tx1"/>
            </a:solidFill>
          </a:endParaRPr>
        </a:p>
      </dgm:t>
    </dgm:pt>
    <dgm:pt modelId="{7B250D51-B7AC-472A-A886-C45519964284}" type="parTrans" cxnId="{83FD4C1E-0F88-4CFA-B122-B029AD0DC7BD}">
      <dgm:prSet/>
      <dgm:spPr/>
      <dgm:t>
        <a:bodyPr/>
        <a:lstStyle/>
        <a:p>
          <a:endParaRPr lang="ru-RU"/>
        </a:p>
      </dgm:t>
    </dgm:pt>
    <dgm:pt modelId="{B216EE3C-7711-4A66-B1AB-440A4241884C}" type="sibTrans" cxnId="{83FD4C1E-0F88-4CFA-B122-B029AD0DC7BD}">
      <dgm:prSet/>
      <dgm:spPr/>
      <dgm:t>
        <a:bodyPr/>
        <a:lstStyle/>
        <a:p>
          <a:endParaRPr lang="ru-RU"/>
        </a:p>
      </dgm:t>
    </dgm:pt>
    <dgm:pt modelId="{13DE69B5-E24C-44E9-BCC1-0C913E3F4331}">
      <dgm:prSet custT="1"/>
      <dgm:spPr/>
      <dgm:t>
        <a:bodyPr/>
        <a:lstStyle/>
        <a:p>
          <a:pPr rtl="0"/>
          <a:r>
            <a:rPr lang="en-US" sz="1400" dirty="0" err="1" smtClean="0">
              <a:solidFill>
                <a:schemeClr val="tx1"/>
              </a:solidFill>
            </a:rPr>
            <a:t>bitta</a:t>
          </a:r>
          <a:r>
            <a:rPr lang="en-US" sz="1400" dirty="0" smtClean="0">
              <a:solidFill>
                <a:schemeClr val="tx1"/>
              </a:solidFill>
            </a:rPr>
            <a:t> CAN-</a:t>
          </a:r>
          <a:r>
            <a:rPr lang="en-US" sz="1400" dirty="0" err="1" smtClean="0">
              <a:solidFill>
                <a:schemeClr val="tx1"/>
              </a:solidFill>
            </a:rPr>
            <a:t>modul</a:t>
          </a:r>
          <a:r>
            <a:rPr lang="en-US" sz="1400" dirty="0" smtClean="0">
              <a:solidFill>
                <a:schemeClr val="tx1"/>
              </a:solidFill>
            </a:rPr>
            <a:t> </a:t>
          </a:r>
          <a:r>
            <a:rPr lang="en-US" sz="1400" dirty="0" err="1" smtClean="0">
              <a:solidFill>
                <a:schemeClr val="tx1"/>
              </a:solidFill>
            </a:rPr>
            <a:t>kirish</a:t>
          </a:r>
          <a:r>
            <a:rPr lang="en-US" sz="1400" dirty="0" smtClean="0">
              <a:solidFill>
                <a:schemeClr val="tx1"/>
              </a:solidFill>
            </a:rPr>
            <a:t>/</a:t>
          </a:r>
          <a:r>
            <a:rPr lang="en-US" sz="1400" dirty="0" err="1" smtClean="0">
              <a:solidFill>
                <a:schemeClr val="tx1"/>
              </a:solidFill>
            </a:rPr>
            <a:t>chchiqishi</a:t>
          </a:r>
          <a:r>
            <a:rPr lang="en-US" sz="1400" dirty="0" smtClean="0">
              <a:solidFill>
                <a:schemeClr val="tx1"/>
              </a:solidFill>
            </a:rPr>
            <a:t> moduli </a:t>
          </a:r>
          <a:r>
            <a:rPr lang="en-US" sz="1400" dirty="0" err="1" smtClean="0">
              <a:solidFill>
                <a:schemeClr val="tx1"/>
              </a:solidFill>
            </a:rPr>
            <a:t>sistemasi</a:t>
          </a:r>
          <a:r>
            <a:rPr lang="en-US" sz="1400" dirty="0" smtClean="0">
              <a:solidFill>
                <a:schemeClr val="tx1"/>
              </a:solidFill>
            </a:rPr>
            <a:t> PWM (pulse width modulation) </a:t>
          </a:r>
          <a:r>
            <a:rPr lang="en-US" sz="1400" dirty="0" err="1" smtClean="0">
              <a:solidFill>
                <a:schemeClr val="tx1"/>
              </a:solidFill>
            </a:rPr>
            <a:t>bilan</a:t>
          </a:r>
          <a:r>
            <a:rPr lang="en-US" sz="1400" dirty="0" smtClean="0">
              <a:solidFill>
                <a:schemeClr val="tx1"/>
              </a:solidFill>
            </a:rPr>
            <a:t> </a:t>
          </a:r>
          <a:r>
            <a:rPr lang="en-US" sz="1400" dirty="0" err="1" smtClean="0">
              <a:solidFill>
                <a:schemeClr val="tx1"/>
              </a:solidFill>
            </a:rPr>
            <a:t>himoyalangan</a:t>
          </a:r>
          <a:r>
            <a:rPr lang="en-US" sz="1400" dirty="0" smtClean="0">
              <a:solidFill>
                <a:schemeClr val="tx1"/>
              </a:solidFill>
            </a:rPr>
            <a:t>;</a:t>
          </a:r>
          <a:endParaRPr lang="ru-RU" sz="1400" dirty="0">
            <a:solidFill>
              <a:schemeClr val="tx1"/>
            </a:solidFill>
          </a:endParaRPr>
        </a:p>
      </dgm:t>
    </dgm:pt>
    <dgm:pt modelId="{EC2C71A2-1E27-402C-A361-F7F4811ECB81}" type="parTrans" cxnId="{C9C35BFB-99B0-4B67-9D6D-6375CB580167}">
      <dgm:prSet/>
      <dgm:spPr/>
      <dgm:t>
        <a:bodyPr/>
        <a:lstStyle/>
        <a:p>
          <a:endParaRPr lang="ru-RU"/>
        </a:p>
      </dgm:t>
    </dgm:pt>
    <dgm:pt modelId="{3AEA7D38-209C-46C3-A324-1EC6D6AE6F21}" type="sibTrans" cxnId="{C9C35BFB-99B0-4B67-9D6D-6375CB580167}">
      <dgm:prSet/>
      <dgm:spPr/>
      <dgm:t>
        <a:bodyPr/>
        <a:lstStyle/>
        <a:p>
          <a:endParaRPr lang="ru-RU"/>
        </a:p>
      </dgm:t>
    </dgm:pt>
    <dgm:pt modelId="{86E89FCD-8318-46B5-8946-30C7AAEC68C6}">
      <dgm:prSet custT="1"/>
      <dgm:spPr/>
      <dgm:t>
        <a:bodyPr/>
        <a:lstStyle/>
        <a:p>
          <a:pPr rtl="0"/>
          <a:r>
            <a:rPr lang="en-US" sz="1600" dirty="0" smtClean="0">
              <a:solidFill>
                <a:schemeClr val="tx1"/>
              </a:solidFill>
            </a:rPr>
            <a:t>JTAG </a:t>
          </a:r>
          <a:r>
            <a:rPr lang="en-US" sz="1600" dirty="0" err="1" smtClean="0">
              <a:solidFill>
                <a:schemeClr val="tx1"/>
              </a:solidFill>
            </a:rPr>
            <a:t>va</a:t>
          </a:r>
          <a:r>
            <a:rPr lang="en-US" sz="1600" dirty="0" smtClean="0">
              <a:solidFill>
                <a:schemeClr val="tx1"/>
              </a:solidFill>
            </a:rPr>
            <a:t> BDM (Background </a:t>
          </a:r>
          <a:r>
            <a:rPr lang="en-US" sz="1600" dirty="0" err="1" smtClean="0">
              <a:solidFill>
                <a:schemeClr val="tx1"/>
              </a:solidFill>
            </a:rPr>
            <a:t>Debig</a:t>
          </a:r>
          <a:r>
            <a:rPr lang="en-US" sz="1600" dirty="0" smtClean="0">
              <a:solidFill>
                <a:schemeClr val="tx1"/>
              </a:solidFill>
            </a:rPr>
            <a:t> Module);</a:t>
          </a:r>
          <a:endParaRPr lang="ru-RU" sz="1600" dirty="0">
            <a:solidFill>
              <a:schemeClr val="tx1"/>
            </a:solidFill>
          </a:endParaRPr>
        </a:p>
      </dgm:t>
    </dgm:pt>
    <dgm:pt modelId="{2B650C19-F7A4-466E-A41F-16DFB95DCDC8}" type="parTrans" cxnId="{1B70516E-3BAC-46F2-A6AF-CED672A56668}">
      <dgm:prSet/>
      <dgm:spPr/>
      <dgm:t>
        <a:bodyPr/>
        <a:lstStyle/>
        <a:p>
          <a:endParaRPr lang="ru-RU"/>
        </a:p>
      </dgm:t>
    </dgm:pt>
    <dgm:pt modelId="{8501613C-85C1-4B2F-943C-97F59A9E7F12}" type="sibTrans" cxnId="{1B70516E-3BAC-46F2-A6AF-CED672A56668}">
      <dgm:prSet/>
      <dgm:spPr/>
      <dgm:t>
        <a:bodyPr/>
        <a:lstStyle/>
        <a:p>
          <a:endParaRPr lang="ru-RU"/>
        </a:p>
      </dgm:t>
    </dgm:pt>
    <dgm:pt modelId="{DF9AD2CB-A38B-49E6-A650-5B31C3C126C4}">
      <dgm:prSet custT="1"/>
      <dgm:spPr/>
      <dgm:t>
        <a:bodyPr/>
        <a:lstStyle/>
        <a:p>
          <a:pPr rtl="0"/>
          <a:r>
            <a:rPr lang="en-US" sz="1600" dirty="0" err="1" smtClean="0">
              <a:solidFill>
                <a:schemeClr val="tx1"/>
              </a:solidFill>
            </a:rPr>
            <a:t>mavjud</a:t>
          </a:r>
          <a:r>
            <a:rPr lang="en-US" sz="1600" dirty="0" smtClean="0">
              <a:solidFill>
                <a:schemeClr val="tx1"/>
              </a:solidFill>
            </a:rPr>
            <a:t> </a:t>
          </a:r>
          <a:r>
            <a:rPr lang="en-US" sz="1600" dirty="0" err="1" smtClean="0">
              <a:solidFill>
                <a:schemeClr val="tx1"/>
              </a:solidFill>
            </a:rPr>
            <a:t>protsessorlarga</a:t>
          </a:r>
          <a:r>
            <a:rPr lang="en-US" sz="1600" dirty="0" smtClean="0">
              <a:solidFill>
                <a:schemeClr val="tx1"/>
              </a:solidFill>
            </a:rPr>
            <a:t> </a:t>
          </a:r>
          <a:r>
            <a:rPr lang="en-US" sz="1600" dirty="0" err="1" smtClean="0">
              <a:solidFill>
                <a:schemeClr val="tx1"/>
              </a:solidFill>
            </a:rPr>
            <a:t>kontakt</a:t>
          </a:r>
          <a:r>
            <a:rPr lang="en-US" sz="1600" dirty="0" smtClean="0">
              <a:solidFill>
                <a:schemeClr val="tx1"/>
              </a:solidFill>
            </a:rPr>
            <a:t> </a:t>
          </a:r>
          <a:r>
            <a:rPr lang="en-US" sz="1600" dirty="0" err="1" smtClean="0">
              <a:solidFill>
                <a:schemeClr val="tx1"/>
              </a:solidFill>
            </a:rPr>
            <a:t>bo`yicha</a:t>
          </a:r>
          <a:r>
            <a:rPr lang="en-US" sz="1600" dirty="0" smtClean="0">
              <a:solidFill>
                <a:schemeClr val="tx1"/>
              </a:solidFill>
            </a:rPr>
            <a:t> </a:t>
          </a:r>
          <a:r>
            <a:rPr lang="en-US" sz="1600" dirty="0" err="1" smtClean="0">
              <a:solidFill>
                <a:schemeClr val="tx1"/>
              </a:solidFill>
            </a:rPr>
            <a:t>mosligidir</a:t>
          </a:r>
          <a:r>
            <a:rPr lang="en-US" sz="1600" dirty="0" smtClean="0">
              <a:solidFill>
                <a:schemeClr val="tx1"/>
              </a:solidFill>
            </a:rPr>
            <a:t>;</a:t>
          </a:r>
          <a:endParaRPr lang="ru-RU" sz="1600" dirty="0">
            <a:solidFill>
              <a:schemeClr val="tx1"/>
            </a:solidFill>
          </a:endParaRPr>
        </a:p>
      </dgm:t>
    </dgm:pt>
    <dgm:pt modelId="{F780CEF9-AB30-4CD6-BDC3-3735CC166AFD}" type="parTrans" cxnId="{D6F969A3-2BA4-4ABF-8F62-5C3E2E916F79}">
      <dgm:prSet/>
      <dgm:spPr/>
      <dgm:t>
        <a:bodyPr/>
        <a:lstStyle/>
        <a:p>
          <a:endParaRPr lang="ru-RU"/>
        </a:p>
      </dgm:t>
    </dgm:pt>
    <dgm:pt modelId="{834E1D41-7414-4199-AA00-1AB816DCCB03}" type="sibTrans" cxnId="{D6F969A3-2BA4-4ABF-8F62-5C3E2E916F79}">
      <dgm:prSet/>
      <dgm:spPr/>
      <dgm:t>
        <a:bodyPr/>
        <a:lstStyle/>
        <a:p>
          <a:endParaRPr lang="ru-RU"/>
        </a:p>
      </dgm:t>
    </dgm:pt>
    <dgm:pt modelId="{506CA1B3-C3CB-4379-95F4-E151A657EAE3}" type="pres">
      <dgm:prSet presAssocID="{03E92723-5DBB-4BAE-8A62-2E4F94DCCF1B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A6E9E10-3C48-48E8-82A4-6F4AD84EBCDF}" type="pres">
      <dgm:prSet presAssocID="{03E92723-5DBB-4BAE-8A62-2E4F94DCCF1B}" presName="arrow" presStyleLbl="bgShp" presStyleIdx="0" presStyleCnt="1" custLinFactNeighborX="17835" custLinFactNeighborY="19004"/>
      <dgm:spPr/>
    </dgm:pt>
    <dgm:pt modelId="{4598643C-70C3-4835-9D24-E6D3DDA40CDF}" type="pres">
      <dgm:prSet presAssocID="{03E92723-5DBB-4BAE-8A62-2E4F94DCCF1B}" presName="linearProcess" presStyleCnt="0"/>
      <dgm:spPr/>
    </dgm:pt>
    <dgm:pt modelId="{9D50C137-385F-468E-8047-EF7002B1E4FB}" type="pres">
      <dgm:prSet presAssocID="{F733CE68-23B9-4EE9-B748-A55F4BA6AF60}" presName="textNode" presStyleLbl="node1" presStyleIdx="0" presStyleCnt="8" custScaleX="159435" custScaleY="107676" custLinFactX="50547" custLinFactNeighborX="100000" custLinFactNeighborY="-7270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31F0984-C05D-4144-B1FB-14FAC8A2B847}" type="pres">
      <dgm:prSet presAssocID="{D6B17B28-B037-4952-9108-1717EC121B5C}" presName="sibTrans" presStyleCnt="0"/>
      <dgm:spPr/>
    </dgm:pt>
    <dgm:pt modelId="{4F0EB264-2783-4D19-AD61-C6507B0D6666}" type="pres">
      <dgm:prSet presAssocID="{5CC3828E-7FEB-44F7-91B0-8D3EF5DE2816}" presName="textNode" presStyleLbl="node1" presStyleIdx="1" presStyleCnt="8" custScaleX="192441" custScaleY="110416" custLinFactX="-52202" custLinFactNeighborX="-100000" custLinFactNeighborY="7608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FEB984B-A1ED-4C32-89B8-67A59D7E6AFC}" type="pres">
      <dgm:prSet presAssocID="{AE723C6F-A487-4FE3-8250-56653E7D079B}" presName="sibTrans" presStyleCnt="0"/>
      <dgm:spPr/>
    </dgm:pt>
    <dgm:pt modelId="{E9C4ABF3-8BE3-4594-9E64-72DA1C266993}" type="pres">
      <dgm:prSet presAssocID="{BFBA8EC9-CB0A-4B83-956F-D0D76DFB78C5}" presName="textNode" presStyleLbl="node1" presStyleIdx="2" presStyleCnt="8" custScaleX="138978" custScaleY="102768" custLinFactX="-83784" custLinFactNeighborX="-100000" custLinFactNeighborY="-7301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EB716F5-C0D8-4BC8-9AEF-ADD496F9DA92}" type="pres">
      <dgm:prSet presAssocID="{A634B739-7699-4AC4-A59D-249F48892C09}" presName="sibTrans" presStyleCnt="0"/>
      <dgm:spPr/>
    </dgm:pt>
    <dgm:pt modelId="{FF913D11-DCAF-43D3-A5D0-A1E6091B70DD}" type="pres">
      <dgm:prSet presAssocID="{BB8CEEB3-F147-4FEC-B2DF-462CE53F0A1F}" presName="textNode" presStyleLbl="node1" presStyleIdx="3" presStyleCnt="8" custScaleX="181579" custScaleY="111358" custLinFactX="-134591" custLinFactNeighborX="-200000" custLinFactNeighborY="7301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878EBCD-DAA7-448D-88E5-E5199E9B4F55}" type="pres">
      <dgm:prSet presAssocID="{C3ED8469-A791-4336-BEB9-289C3EE068F6}" presName="sibTrans" presStyleCnt="0"/>
      <dgm:spPr/>
    </dgm:pt>
    <dgm:pt modelId="{D6CB480B-2246-4309-B75A-259F901B8EE0}" type="pres">
      <dgm:prSet presAssocID="{EDFBDE1C-1133-486C-BB5A-E0CA29103A7E}" presName="textNode" presStyleLbl="node1" presStyleIdx="4" presStyleCnt="8" custScaleX="145044" custScaleY="99006" custLinFactX="-116619" custLinFactNeighborX="-200000" custLinFactNeighborY="-7500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05C3ABD-0B85-4ECE-BDF9-6A88B77791C9}" type="pres">
      <dgm:prSet presAssocID="{B216EE3C-7711-4A66-B1AB-440A4241884C}" presName="sibTrans" presStyleCnt="0"/>
      <dgm:spPr/>
    </dgm:pt>
    <dgm:pt modelId="{74F81C9F-3759-44B2-AA77-48F4CDE860AB}" type="pres">
      <dgm:prSet presAssocID="{13DE69B5-E24C-44E9-BCC1-0C913E3F4331}" presName="textNode" presStyleLbl="node1" presStyleIdx="5" presStyleCnt="8" custScaleX="198264" custScaleY="117465" custLinFactX="-196328" custLinFactNeighborX="-200000" custLinFactNeighborY="7547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77B781B-2938-49AA-B94C-F792F577FA0D}" type="pres">
      <dgm:prSet presAssocID="{3AEA7D38-209C-46C3-A324-1EC6D6AE6F21}" presName="sibTrans" presStyleCnt="0"/>
      <dgm:spPr/>
    </dgm:pt>
    <dgm:pt modelId="{4F431F21-379D-45AF-91FD-D65C935CC409}" type="pres">
      <dgm:prSet presAssocID="{86E89FCD-8318-46B5-8946-30C7AAEC68C6}" presName="textNode" presStyleLbl="node1" presStyleIdx="6" presStyleCnt="8" custScaleX="139272" custScaleY="108904" custLinFactX="-144469" custLinFactNeighborX="-200000" custLinFactNeighborY="490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371D708-F35C-4641-82BF-2EFEC8AB61C8}" type="pres">
      <dgm:prSet presAssocID="{8501613C-85C1-4B2F-943C-97F59A9E7F12}" presName="sibTrans" presStyleCnt="0"/>
      <dgm:spPr/>
    </dgm:pt>
    <dgm:pt modelId="{DE9DE3BD-6901-4983-80AC-DA4B2DA997DF}" type="pres">
      <dgm:prSet presAssocID="{DF9AD2CB-A38B-49E6-A650-5B31C3C126C4}" presName="textNode" presStyleLbl="node1" presStyleIdx="7" presStyleCnt="8" custScaleX="205147" custScaleY="105222" custLinFactX="-111765" custLinFactNeighborX="-200000" custLinFactNeighborY="306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3A18FB1-9F0F-4995-936E-12E40AA389C6}" type="presOf" srcId="{F733CE68-23B9-4EE9-B748-A55F4BA6AF60}" destId="{9D50C137-385F-468E-8047-EF7002B1E4FB}" srcOrd="0" destOrd="0" presId="urn:microsoft.com/office/officeart/2005/8/layout/hProcess9"/>
    <dgm:cxn modelId="{E84C34C4-B4D4-48EA-A2A2-BA33B7887AD9}" type="presOf" srcId="{EDFBDE1C-1133-486C-BB5A-E0CA29103A7E}" destId="{D6CB480B-2246-4309-B75A-259F901B8EE0}" srcOrd="0" destOrd="0" presId="urn:microsoft.com/office/officeart/2005/8/layout/hProcess9"/>
    <dgm:cxn modelId="{3CD01F93-3CF8-47F0-9927-93DB8DC66A63}" type="presOf" srcId="{13DE69B5-E24C-44E9-BCC1-0C913E3F4331}" destId="{74F81C9F-3759-44B2-AA77-48F4CDE860AB}" srcOrd="0" destOrd="0" presId="urn:microsoft.com/office/officeart/2005/8/layout/hProcess9"/>
    <dgm:cxn modelId="{1B70516E-3BAC-46F2-A6AF-CED672A56668}" srcId="{03E92723-5DBB-4BAE-8A62-2E4F94DCCF1B}" destId="{86E89FCD-8318-46B5-8946-30C7AAEC68C6}" srcOrd="6" destOrd="0" parTransId="{2B650C19-F7A4-466E-A41F-16DFB95DCDC8}" sibTransId="{8501613C-85C1-4B2F-943C-97F59A9E7F12}"/>
    <dgm:cxn modelId="{C9F1010A-B571-4EA1-888E-E06E2C644824}" type="presOf" srcId="{DF9AD2CB-A38B-49E6-A650-5B31C3C126C4}" destId="{DE9DE3BD-6901-4983-80AC-DA4B2DA997DF}" srcOrd="0" destOrd="0" presId="urn:microsoft.com/office/officeart/2005/8/layout/hProcess9"/>
    <dgm:cxn modelId="{D6F969A3-2BA4-4ABF-8F62-5C3E2E916F79}" srcId="{03E92723-5DBB-4BAE-8A62-2E4F94DCCF1B}" destId="{DF9AD2CB-A38B-49E6-A650-5B31C3C126C4}" srcOrd="7" destOrd="0" parTransId="{F780CEF9-AB30-4CD6-BDC3-3735CC166AFD}" sibTransId="{834E1D41-7414-4199-AA00-1AB816DCCB03}"/>
    <dgm:cxn modelId="{8703EF8C-484B-4A92-87D2-4D09BED409F5}" type="presOf" srcId="{03E92723-5DBB-4BAE-8A62-2E4F94DCCF1B}" destId="{506CA1B3-C3CB-4379-95F4-E151A657EAE3}" srcOrd="0" destOrd="0" presId="urn:microsoft.com/office/officeart/2005/8/layout/hProcess9"/>
    <dgm:cxn modelId="{83FD4C1E-0F88-4CFA-B122-B029AD0DC7BD}" srcId="{03E92723-5DBB-4BAE-8A62-2E4F94DCCF1B}" destId="{EDFBDE1C-1133-486C-BB5A-E0CA29103A7E}" srcOrd="4" destOrd="0" parTransId="{7B250D51-B7AC-472A-A886-C45519964284}" sibTransId="{B216EE3C-7711-4A66-B1AB-440A4241884C}"/>
    <dgm:cxn modelId="{C9C35BFB-99B0-4B67-9D6D-6375CB580167}" srcId="{03E92723-5DBB-4BAE-8A62-2E4F94DCCF1B}" destId="{13DE69B5-E24C-44E9-BCC1-0C913E3F4331}" srcOrd="5" destOrd="0" parTransId="{EC2C71A2-1E27-402C-A361-F7F4811ECB81}" sibTransId="{3AEA7D38-209C-46C3-A324-1EC6D6AE6F21}"/>
    <dgm:cxn modelId="{42AECC55-CF13-42AF-B2F5-9772212E6E94}" srcId="{03E92723-5DBB-4BAE-8A62-2E4F94DCCF1B}" destId="{BB8CEEB3-F147-4FEC-B2DF-462CE53F0A1F}" srcOrd="3" destOrd="0" parTransId="{7041FD9A-C2EE-48DA-ADE2-DDA301D440FC}" sibTransId="{C3ED8469-A791-4336-BEB9-289C3EE068F6}"/>
    <dgm:cxn modelId="{8EF9C3F6-7B08-4F2F-8AF1-F77D0C28EB23}" type="presOf" srcId="{BFBA8EC9-CB0A-4B83-956F-D0D76DFB78C5}" destId="{E9C4ABF3-8BE3-4594-9E64-72DA1C266993}" srcOrd="0" destOrd="0" presId="urn:microsoft.com/office/officeart/2005/8/layout/hProcess9"/>
    <dgm:cxn modelId="{01C9CD96-44EB-4AD7-9A79-DEE9720FADE3}" srcId="{03E92723-5DBB-4BAE-8A62-2E4F94DCCF1B}" destId="{F733CE68-23B9-4EE9-B748-A55F4BA6AF60}" srcOrd="0" destOrd="0" parTransId="{26D7684A-2D84-48BA-AE82-3FFCF5407212}" sibTransId="{D6B17B28-B037-4952-9108-1717EC121B5C}"/>
    <dgm:cxn modelId="{EDD2EF35-93A2-4D17-8F3C-605107123F4E}" srcId="{03E92723-5DBB-4BAE-8A62-2E4F94DCCF1B}" destId="{BFBA8EC9-CB0A-4B83-956F-D0D76DFB78C5}" srcOrd="2" destOrd="0" parTransId="{CF20F359-4543-4AC9-810D-CDE8A375C806}" sibTransId="{A634B739-7699-4AC4-A59D-249F48892C09}"/>
    <dgm:cxn modelId="{273A3A31-8DEE-4709-B09C-E0E0495A80AB}" srcId="{03E92723-5DBB-4BAE-8A62-2E4F94DCCF1B}" destId="{5CC3828E-7FEB-44F7-91B0-8D3EF5DE2816}" srcOrd="1" destOrd="0" parTransId="{B8D6A838-5509-4A17-BAC4-C5868C568303}" sibTransId="{AE723C6F-A487-4FE3-8250-56653E7D079B}"/>
    <dgm:cxn modelId="{DC901CC5-1B42-4E52-A587-A2BDAE7D91A1}" type="presOf" srcId="{86E89FCD-8318-46B5-8946-30C7AAEC68C6}" destId="{4F431F21-379D-45AF-91FD-D65C935CC409}" srcOrd="0" destOrd="0" presId="urn:microsoft.com/office/officeart/2005/8/layout/hProcess9"/>
    <dgm:cxn modelId="{7150FFE0-D7CB-4690-B9FE-8EA4384AC4DA}" type="presOf" srcId="{5CC3828E-7FEB-44F7-91B0-8D3EF5DE2816}" destId="{4F0EB264-2783-4D19-AD61-C6507B0D6666}" srcOrd="0" destOrd="0" presId="urn:microsoft.com/office/officeart/2005/8/layout/hProcess9"/>
    <dgm:cxn modelId="{0AB96284-959E-4036-8440-06B100E52897}" type="presOf" srcId="{BB8CEEB3-F147-4FEC-B2DF-462CE53F0A1F}" destId="{FF913D11-DCAF-43D3-A5D0-A1E6091B70DD}" srcOrd="0" destOrd="0" presId="urn:microsoft.com/office/officeart/2005/8/layout/hProcess9"/>
    <dgm:cxn modelId="{B5916B25-C1EA-415B-A06E-E40C3440A8B3}" type="presParOf" srcId="{506CA1B3-C3CB-4379-95F4-E151A657EAE3}" destId="{7A6E9E10-3C48-48E8-82A4-6F4AD84EBCDF}" srcOrd="0" destOrd="0" presId="urn:microsoft.com/office/officeart/2005/8/layout/hProcess9"/>
    <dgm:cxn modelId="{4ADFA49B-7C67-4B97-B3A7-C81D3A7F7CCD}" type="presParOf" srcId="{506CA1B3-C3CB-4379-95F4-E151A657EAE3}" destId="{4598643C-70C3-4835-9D24-E6D3DDA40CDF}" srcOrd="1" destOrd="0" presId="urn:microsoft.com/office/officeart/2005/8/layout/hProcess9"/>
    <dgm:cxn modelId="{A9CE8FAD-4E0B-4BCB-A071-B9A3D92B79B8}" type="presParOf" srcId="{4598643C-70C3-4835-9D24-E6D3DDA40CDF}" destId="{9D50C137-385F-468E-8047-EF7002B1E4FB}" srcOrd="0" destOrd="0" presId="urn:microsoft.com/office/officeart/2005/8/layout/hProcess9"/>
    <dgm:cxn modelId="{2DF7B680-9168-46D4-8619-A844888A1560}" type="presParOf" srcId="{4598643C-70C3-4835-9D24-E6D3DDA40CDF}" destId="{F31F0984-C05D-4144-B1FB-14FAC8A2B847}" srcOrd="1" destOrd="0" presId="urn:microsoft.com/office/officeart/2005/8/layout/hProcess9"/>
    <dgm:cxn modelId="{E76E2F94-FB86-469C-BA9E-2CCCCDA6602D}" type="presParOf" srcId="{4598643C-70C3-4835-9D24-E6D3DDA40CDF}" destId="{4F0EB264-2783-4D19-AD61-C6507B0D6666}" srcOrd="2" destOrd="0" presId="urn:microsoft.com/office/officeart/2005/8/layout/hProcess9"/>
    <dgm:cxn modelId="{596BADCE-9F0B-4DCF-A8E4-D0FAAA4DEDAF}" type="presParOf" srcId="{4598643C-70C3-4835-9D24-E6D3DDA40CDF}" destId="{EFEB984B-A1ED-4C32-89B8-67A59D7E6AFC}" srcOrd="3" destOrd="0" presId="urn:microsoft.com/office/officeart/2005/8/layout/hProcess9"/>
    <dgm:cxn modelId="{57ECD721-F865-4D23-A85B-66F126E07E27}" type="presParOf" srcId="{4598643C-70C3-4835-9D24-E6D3DDA40CDF}" destId="{E9C4ABF3-8BE3-4594-9E64-72DA1C266993}" srcOrd="4" destOrd="0" presId="urn:microsoft.com/office/officeart/2005/8/layout/hProcess9"/>
    <dgm:cxn modelId="{BD869B7D-6A5E-4EAA-88B1-B8C44BA78790}" type="presParOf" srcId="{4598643C-70C3-4835-9D24-E6D3DDA40CDF}" destId="{FEB716F5-C0D8-4BC8-9AEF-ADD496F9DA92}" srcOrd="5" destOrd="0" presId="urn:microsoft.com/office/officeart/2005/8/layout/hProcess9"/>
    <dgm:cxn modelId="{4ECA9609-7A4C-4C01-A827-26179C1F8EE7}" type="presParOf" srcId="{4598643C-70C3-4835-9D24-E6D3DDA40CDF}" destId="{FF913D11-DCAF-43D3-A5D0-A1E6091B70DD}" srcOrd="6" destOrd="0" presId="urn:microsoft.com/office/officeart/2005/8/layout/hProcess9"/>
    <dgm:cxn modelId="{3A65104E-001D-4C39-90E9-C281D9E32934}" type="presParOf" srcId="{4598643C-70C3-4835-9D24-E6D3DDA40CDF}" destId="{7878EBCD-DAA7-448D-88E5-E5199E9B4F55}" srcOrd="7" destOrd="0" presId="urn:microsoft.com/office/officeart/2005/8/layout/hProcess9"/>
    <dgm:cxn modelId="{5F0468E6-4BF6-48E1-8B95-D5FDEAD8CD7E}" type="presParOf" srcId="{4598643C-70C3-4835-9D24-E6D3DDA40CDF}" destId="{D6CB480B-2246-4309-B75A-259F901B8EE0}" srcOrd="8" destOrd="0" presId="urn:microsoft.com/office/officeart/2005/8/layout/hProcess9"/>
    <dgm:cxn modelId="{35660D6C-670D-4A02-A8BD-C30612A4B800}" type="presParOf" srcId="{4598643C-70C3-4835-9D24-E6D3DDA40CDF}" destId="{005C3ABD-0B85-4ECE-BDF9-6A88B77791C9}" srcOrd="9" destOrd="0" presId="urn:microsoft.com/office/officeart/2005/8/layout/hProcess9"/>
    <dgm:cxn modelId="{09B230C9-9F7E-4610-80A9-00B5ADFB4D03}" type="presParOf" srcId="{4598643C-70C3-4835-9D24-E6D3DDA40CDF}" destId="{74F81C9F-3759-44B2-AA77-48F4CDE860AB}" srcOrd="10" destOrd="0" presId="urn:microsoft.com/office/officeart/2005/8/layout/hProcess9"/>
    <dgm:cxn modelId="{91533FB6-2658-4534-9AF2-3F76DEAC22CC}" type="presParOf" srcId="{4598643C-70C3-4835-9D24-E6D3DDA40CDF}" destId="{F77B781B-2938-49AA-B94C-F792F577FA0D}" srcOrd="11" destOrd="0" presId="urn:microsoft.com/office/officeart/2005/8/layout/hProcess9"/>
    <dgm:cxn modelId="{11EC644E-886E-4F53-AF23-35C4370EE332}" type="presParOf" srcId="{4598643C-70C3-4835-9D24-E6D3DDA40CDF}" destId="{4F431F21-379D-45AF-91FD-D65C935CC409}" srcOrd="12" destOrd="0" presId="urn:microsoft.com/office/officeart/2005/8/layout/hProcess9"/>
    <dgm:cxn modelId="{FAE59F14-2308-4A72-8267-1C0EB0BE347D}" type="presParOf" srcId="{4598643C-70C3-4835-9D24-E6D3DDA40CDF}" destId="{5371D708-F35C-4641-82BF-2EFEC8AB61C8}" srcOrd="13" destOrd="0" presId="urn:microsoft.com/office/officeart/2005/8/layout/hProcess9"/>
    <dgm:cxn modelId="{8279BDB5-76C1-4FBA-B6C2-F4768DDBF437}" type="presParOf" srcId="{4598643C-70C3-4835-9D24-E6D3DDA40CDF}" destId="{DE9DE3BD-6901-4983-80AC-DA4B2DA997DF}" srcOrd="1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ECD0AFF-0311-4BB0-B363-CAF7B040B21F}" type="doc">
      <dgm:prSet loTypeId="urn:microsoft.com/office/officeart/2005/8/layout/venn1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287B7DC-51E6-4BBA-A253-72F21E53F3F8}">
      <dgm:prSet/>
      <dgm:spPr/>
      <dgm:t>
        <a:bodyPr/>
        <a:lstStyle/>
        <a:p>
          <a:pPr rtl="0"/>
          <a:r>
            <a:rPr lang="en-US" dirty="0" err="1" smtClean="0"/>
            <a:t>MetroWorks</a:t>
          </a:r>
          <a:r>
            <a:rPr lang="en-US" dirty="0" smtClean="0"/>
            <a:t> </a:t>
          </a:r>
          <a:r>
            <a:rPr lang="en-US" dirty="0" err="1" smtClean="0"/>
            <a:t>va</a:t>
          </a:r>
          <a:r>
            <a:rPr lang="en-US" dirty="0" smtClean="0"/>
            <a:t> </a:t>
          </a:r>
          <a:r>
            <a:rPr lang="en-US" dirty="0" err="1" smtClean="0"/>
            <a:t>boshqa</a:t>
          </a:r>
          <a:r>
            <a:rPr lang="en-US" dirty="0" smtClean="0"/>
            <a:t> </a:t>
          </a:r>
          <a:r>
            <a:rPr lang="en-US" dirty="0" err="1" smtClean="0"/>
            <a:t>mustaqil</a:t>
          </a:r>
          <a:r>
            <a:rPr lang="en-US" dirty="0" smtClean="0"/>
            <a:t> </a:t>
          </a:r>
          <a:r>
            <a:rPr lang="en-US" dirty="0" err="1" smtClean="0"/>
            <a:t>yetkazib</a:t>
          </a:r>
          <a:r>
            <a:rPr lang="en-US" dirty="0" smtClean="0"/>
            <a:t> </a:t>
          </a:r>
          <a:r>
            <a:rPr lang="en-US" dirty="0" err="1" smtClean="0"/>
            <a:t>beruvchilar</a:t>
          </a:r>
          <a:r>
            <a:rPr lang="en-US" dirty="0" smtClean="0"/>
            <a:t> </a:t>
          </a:r>
          <a:r>
            <a:rPr lang="en-US" dirty="0" err="1" smtClean="0"/>
            <a:t>tomonidan</a:t>
          </a:r>
          <a:r>
            <a:rPr lang="en-US" dirty="0" smtClean="0"/>
            <a:t> </a:t>
          </a:r>
          <a:r>
            <a:rPr lang="en-US" dirty="0" err="1" smtClean="0"/>
            <a:t>taqdim</a:t>
          </a:r>
          <a:r>
            <a:rPr lang="en-US" dirty="0" smtClean="0"/>
            <a:t> </a:t>
          </a:r>
          <a:r>
            <a:rPr lang="en-US" dirty="0" err="1" smtClean="0"/>
            <a:t>qilinayotgan</a:t>
          </a:r>
          <a:r>
            <a:rPr lang="en-US" dirty="0" smtClean="0"/>
            <a:t> </a:t>
          </a:r>
          <a:r>
            <a:rPr lang="en-US" dirty="0" err="1" smtClean="0"/>
            <a:t>ishlab</a:t>
          </a:r>
          <a:r>
            <a:rPr lang="en-US" dirty="0" smtClean="0"/>
            <a:t> </a:t>
          </a:r>
          <a:r>
            <a:rPr lang="en-US" dirty="0" err="1" smtClean="0"/>
            <a:t>chiqarilgan</a:t>
          </a:r>
          <a:r>
            <a:rPr lang="en-US" dirty="0" smtClean="0"/>
            <a:t> </a:t>
          </a:r>
          <a:r>
            <a:rPr lang="en-US" dirty="0" err="1" smtClean="0"/>
            <a:t>qurilma</a:t>
          </a:r>
          <a:r>
            <a:rPr lang="en-US" dirty="0" smtClean="0"/>
            <a:t> </a:t>
          </a:r>
          <a:r>
            <a:rPr lang="en-US" dirty="0" err="1" smtClean="0"/>
            <a:t>o`z</a:t>
          </a:r>
          <a:r>
            <a:rPr lang="en-US" dirty="0" smtClean="0"/>
            <a:t> </a:t>
          </a:r>
          <a:r>
            <a:rPr lang="en-US" dirty="0" err="1" smtClean="0"/>
            <a:t>ichiga</a:t>
          </a:r>
          <a:r>
            <a:rPr lang="en-US" dirty="0" smtClean="0"/>
            <a:t> </a:t>
          </a:r>
          <a:r>
            <a:rPr lang="en-US" dirty="0" err="1" smtClean="0"/>
            <a:t>mantiqiy</a:t>
          </a:r>
          <a:r>
            <a:rPr lang="en-US" dirty="0" smtClean="0"/>
            <a:t> </a:t>
          </a:r>
          <a:r>
            <a:rPr lang="en-US" dirty="0" err="1" smtClean="0"/>
            <a:t>analizator</a:t>
          </a:r>
          <a:r>
            <a:rPr lang="en-US" dirty="0" smtClean="0"/>
            <a:t>, </a:t>
          </a:r>
          <a:r>
            <a:rPr lang="en-US" dirty="0" err="1" smtClean="0"/>
            <a:t>sozlagich</a:t>
          </a:r>
          <a:r>
            <a:rPr lang="en-US" dirty="0" smtClean="0"/>
            <a:t>, </a:t>
          </a:r>
          <a:r>
            <a:rPr lang="en-US" dirty="0" err="1" smtClean="0"/>
            <a:t>qurilrnaning</a:t>
          </a:r>
          <a:r>
            <a:rPr lang="en-US" dirty="0" smtClean="0"/>
            <a:t> </a:t>
          </a:r>
          <a:r>
            <a:rPr lang="en-US" dirty="0" err="1" smtClean="0"/>
            <a:t>simulyator</a:t>
          </a:r>
          <a:r>
            <a:rPr lang="en-US" dirty="0" smtClean="0"/>
            <a:t> </a:t>
          </a:r>
          <a:r>
            <a:rPr lang="en-US" dirty="0" err="1" smtClean="0"/>
            <a:t>vositasi</a:t>
          </a:r>
          <a:r>
            <a:rPr lang="en-US" dirty="0" smtClean="0"/>
            <a:t> C </a:t>
          </a:r>
          <a:r>
            <a:rPr lang="en-US" dirty="0" err="1" smtClean="0"/>
            <a:t>va</a:t>
          </a:r>
          <a:r>
            <a:rPr lang="en-US" dirty="0" smtClean="0"/>
            <a:t> C++ </a:t>
          </a:r>
          <a:r>
            <a:rPr lang="en-US" dirty="0" err="1" smtClean="0"/>
            <a:t>kompilyatorlarini</a:t>
          </a:r>
          <a:r>
            <a:rPr lang="en-US" dirty="0" smtClean="0"/>
            <a:t> </a:t>
          </a:r>
          <a:r>
            <a:rPr lang="en-US" dirty="0" err="1" smtClean="0"/>
            <a:t>o`z</a:t>
          </a:r>
          <a:r>
            <a:rPr lang="en-US" dirty="0" smtClean="0"/>
            <a:t> </a:t>
          </a:r>
          <a:r>
            <a:rPr lang="en-US" dirty="0" err="1" smtClean="0"/>
            <a:t>ichiga</a:t>
          </a:r>
          <a:r>
            <a:rPr lang="en-US" dirty="0" smtClean="0"/>
            <a:t> </a:t>
          </a:r>
          <a:r>
            <a:rPr lang="en-US" dirty="0" err="1" smtClean="0"/>
            <a:t>olgan</a:t>
          </a:r>
          <a:r>
            <a:rPr lang="en-US" dirty="0" smtClean="0"/>
            <a:t>. MPC500 </a:t>
          </a:r>
          <a:r>
            <a:rPr lang="en-US" dirty="0" err="1" smtClean="0"/>
            <a:t>doirasi</a:t>
          </a:r>
          <a:r>
            <a:rPr lang="en-US" dirty="0" smtClean="0"/>
            <a:t> </a:t>
          </a:r>
          <a:r>
            <a:rPr lang="en-US" dirty="0" err="1" smtClean="0"/>
            <a:t>uchun</a:t>
          </a:r>
          <a:r>
            <a:rPr lang="en-US" dirty="0" smtClean="0"/>
            <a:t> </a:t>
          </a:r>
          <a:r>
            <a:rPr lang="en-US" dirty="0" err="1" smtClean="0"/>
            <a:t>ishlab</a:t>
          </a:r>
          <a:r>
            <a:rPr lang="en-US" dirty="0" smtClean="0"/>
            <a:t> </a:t>
          </a:r>
          <a:r>
            <a:rPr lang="en-US" dirty="0" err="1" smtClean="0"/>
            <a:t>chiqaruvchi</a:t>
          </a:r>
          <a:r>
            <a:rPr lang="en-US" dirty="0" smtClean="0"/>
            <a:t> </a:t>
          </a:r>
          <a:r>
            <a:rPr lang="en-US" dirty="0" err="1" smtClean="0"/>
            <a:t>mustaqil</a:t>
          </a:r>
          <a:r>
            <a:rPr lang="en-US" dirty="0" smtClean="0"/>
            <a:t> </a:t>
          </a:r>
          <a:r>
            <a:rPr lang="en-US" dirty="0" err="1" smtClean="0"/>
            <a:t>yetkazib</a:t>
          </a:r>
          <a:r>
            <a:rPr lang="en-US" dirty="0" smtClean="0"/>
            <a:t> </a:t>
          </a:r>
          <a:r>
            <a:rPr lang="en-US" dirty="0" err="1" smtClean="0"/>
            <a:t>boruvchilarga</a:t>
          </a:r>
          <a:r>
            <a:rPr lang="en-US" dirty="0" smtClean="0"/>
            <a:t> </a:t>
          </a:r>
          <a:r>
            <a:rPr lang="en-US" dirty="0" err="1" smtClean="0"/>
            <a:t>quyidagilar</a:t>
          </a:r>
          <a:r>
            <a:rPr lang="en-US" dirty="0" smtClean="0"/>
            <a:t> </a:t>
          </a:r>
          <a:r>
            <a:rPr lang="en-US" dirty="0" err="1" smtClean="0"/>
            <a:t>kiradi</a:t>
          </a:r>
          <a:r>
            <a:rPr lang="en-US" dirty="0" smtClean="0"/>
            <a:t> </a:t>
          </a:r>
        </a:p>
        <a:p>
          <a:pPr rtl="0"/>
          <a:r>
            <a:rPr lang="en-US" dirty="0" smtClean="0"/>
            <a:t>Green Hills Software, </a:t>
          </a:r>
        </a:p>
        <a:p>
          <a:pPr rtl="0"/>
          <a:r>
            <a:rPr lang="en-US" dirty="0" smtClean="0"/>
            <a:t>Wind River Systems, </a:t>
          </a:r>
        </a:p>
        <a:p>
          <a:pPr rtl="0"/>
          <a:r>
            <a:rPr lang="en-US" dirty="0" err="1" smtClean="0"/>
            <a:t>Lauter</a:t>
          </a:r>
          <a:r>
            <a:rPr lang="en-US" dirty="0" smtClean="0"/>
            <a:t> </a:t>
          </a:r>
          <a:r>
            <a:rPr lang="en-US" dirty="0" err="1" smtClean="0"/>
            <a:t>hach</a:t>
          </a:r>
          <a:r>
            <a:rPr lang="en-US" dirty="0" smtClean="0"/>
            <a:t>, </a:t>
          </a:r>
        </a:p>
        <a:p>
          <a:pPr rtl="0"/>
          <a:r>
            <a:rPr lang="en-US" dirty="0" err="1" smtClean="0"/>
            <a:t>Ashling</a:t>
          </a:r>
          <a:r>
            <a:rPr lang="en-US" dirty="0" smtClean="0"/>
            <a:t> </a:t>
          </a:r>
          <a:r>
            <a:rPr lang="en-US" dirty="0" err="1" smtClean="0"/>
            <a:t>va</a:t>
          </a:r>
          <a:r>
            <a:rPr lang="en-US" dirty="0" smtClean="0"/>
            <a:t> </a:t>
          </a:r>
          <a:r>
            <a:rPr lang="en-US" dirty="0" err="1" smtClean="0"/>
            <a:t>boshqalar</a:t>
          </a:r>
          <a:r>
            <a:rPr lang="en-US" dirty="0" smtClean="0"/>
            <a:t>.</a:t>
          </a:r>
          <a:endParaRPr lang="ru-RU" dirty="0"/>
        </a:p>
      </dgm:t>
    </dgm:pt>
    <dgm:pt modelId="{83E8D6F6-EE67-4ACB-A18B-6612075A09BB}" type="parTrans" cxnId="{77118B92-870E-4D87-8B8A-A2BADC5B36FE}">
      <dgm:prSet/>
      <dgm:spPr/>
      <dgm:t>
        <a:bodyPr/>
        <a:lstStyle/>
        <a:p>
          <a:endParaRPr lang="ru-RU"/>
        </a:p>
      </dgm:t>
    </dgm:pt>
    <dgm:pt modelId="{836D3F7F-19DA-4AB7-9A75-0466A63F3783}" type="sibTrans" cxnId="{77118B92-870E-4D87-8B8A-A2BADC5B36FE}">
      <dgm:prSet/>
      <dgm:spPr/>
      <dgm:t>
        <a:bodyPr/>
        <a:lstStyle/>
        <a:p>
          <a:endParaRPr lang="ru-RU"/>
        </a:p>
      </dgm:t>
    </dgm:pt>
    <dgm:pt modelId="{1C2AE652-04B5-4549-BA51-45FC852B9566}" type="pres">
      <dgm:prSet presAssocID="{0ECD0AFF-0311-4BB0-B363-CAF7B040B21F}" presName="compositeShape" presStyleCnt="0">
        <dgm:presLayoutVars>
          <dgm:chMax val="7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A7B7C7C-7297-4862-9A65-BDDBD024E054}" type="pres">
      <dgm:prSet presAssocID="{9287B7DC-51E6-4BBA-A253-72F21E53F3F8}" presName="circ1TxSh" presStyleLbl="vennNode1" presStyleIdx="0" presStyleCnt="1" custScaleX="156479" custLinFactNeighborX="11543" custLinFactNeighborY="-363"/>
      <dgm:spPr/>
      <dgm:t>
        <a:bodyPr/>
        <a:lstStyle/>
        <a:p>
          <a:endParaRPr lang="ru-RU"/>
        </a:p>
      </dgm:t>
    </dgm:pt>
  </dgm:ptLst>
  <dgm:cxnLst>
    <dgm:cxn modelId="{77118B92-870E-4D87-8B8A-A2BADC5B36FE}" srcId="{0ECD0AFF-0311-4BB0-B363-CAF7B040B21F}" destId="{9287B7DC-51E6-4BBA-A253-72F21E53F3F8}" srcOrd="0" destOrd="0" parTransId="{83E8D6F6-EE67-4ACB-A18B-6612075A09BB}" sibTransId="{836D3F7F-19DA-4AB7-9A75-0466A63F3783}"/>
    <dgm:cxn modelId="{F7D3BA80-2F3C-4EE9-8AC7-1ACCD4D6D10B}" type="presOf" srcId="{9287B7DC-51E6-4BBA-A253-72F21E53F3F8}" destId="{8A7B7C7C-7297-4862-9A65-BDDBD024E054}" srcOrd="0" destOrd="0" presId="urn:microsoft.com/office/officeart/2005/8/layout/venn1"/>
    <dgm:cxn modelId="{276D81F7-C096-452A-A996-E63D577D75AF}" type="presOf" srcId="{0ECD0AFF-0311-4BB0-B363-CAF7B040B21F}" destId="{1C2AE652-04B5-4549-BA51-45FC852B9566}" srcOrd="0" destOrd="0" presId="urn:microsoft.com/office/officeart/2005/8/layout/venn1"/>
    <dgm:cxn modelId="{B4A0AB8D-6C1A-48E1-B65C-5E78576665DE}" type="presParOf" srcId="{1C2AE652-04B5-4549-BA51-45FC852B9566}" destId="{8A7B7C7C-7297-4862-9A65-BDDBD024E054}" srcOrd="0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5696BAF-20D2-4F46-81C9-1E8C77AC4CA2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886D321-63D0-455A-A235-D11D61191A9D}">
      <dgm:prSet/>
      <dgm:spPr/>
      <dgm:t>
        <a:bodyPr/>
        <a:lstStyle/>
        <a:p>
          <a:pPr rtl="0"/>
          <a:r>
            <a:rPr lang="en-US" smtClean="0"/>
            <a:t>O-In firmaning CheckWare monitori ABV (assertion-based verification) ning yagona qismidir.</a:t>
          </a:r>
          <a:endParaRPr lang="ru-RU"/>
        </a:p>
      </dgm:t>
    </dgm:pt>
    <dgm:pt modelId="{72EAFE8A-0CF0-486D-9C0E-E044D048A900}" type="parTrans" cxnId="{33BF0E17-8CF0-45A0-A750-98D58B8B3F6B}">
      <dgm:prSet/>
      <dgm:spPr/>
      <dgm:t>
        <a:bodyPr/>
        <a:lstStyle/>
        <a:p>
          <a:endParaRPr lang="ru-RU"/>
        </a:p>
      </dgm:t>
    </dgm:pt>
    <dgm:pt modelId="{54B0275E-3A30-4483-BBEC-26CA66D55900}" type="sibTrans" cxnId="{33BF0E17-8CF0-45A0-A750-98D58B8B3F6B}">
      <dgm:prSet/>
      <dgm:spPr/>
      <dgm:t>
        <a:bodyPr/>
        <a:lstStyle/>
        <a:p>
          <a:endParaRPr lang="ru-RU"/>
        </a:p>
      </dgm:t>
    </dgm:pt>
    <dgm:pt modelId="{FE1E014F-2214-460C-9FE5-EFE1305C6544}">
      <dgm:prSet/>
      <dgm:spPr/>
      <dgm:t>
        <a:bodyPr/>
        <a:lstStyle/>
        <a:p>
          <a:pPr rtl="0"/>
          <a:r>
            <a:rPr lang="en-US" dirty="0" smtClean="0"/>
            <a:t>Verilog </a:t>
          </a:r>
          <a:r>
            <a:rPr lang="en-US" dirty="0" err="1" smtClean="0"/>
            <a:t>va</a:t>
          </a:r>
          <a:r>
            <a:rPr lang="en-US" dirty="0" smtClean="0"/>
            <a:t> </a:t>
          </a:r>
          <a:r>
            <a:rPr lang="en-US" dirty="0" err="1" smtClean="0"/>
            <a:t>Accellira</a:t>
          </a:r>
          <a:r>
            <a:rPr lang="en-US" dirty="0" smtClean="0"/>
            <a:t> PSL </a:t>
          </a:r>
          <a:r>
            <a:rPr lang="en-US" dirty="0" err="1" smtClean="0"/>
            <a:t>standartlarini</a:t>
          </a:r>
          <a:r>
            <a:rPr lang="en-US" dirty="0" smtClean="0"/>
            <a:t> </a:t>
          </a:r>
          <a:r>
            <a:rPr lang="en-US" dirty="0" err="1" smtClean="0"/>
            <a:t>ilgaridan</a:t>
          </a:r>
          <a:r>
            <a:rPr lang="en-US" dirty="0" smtClean="0"/>
            <a:t> </a:t>
          </a:r>
          <a:r>
            <a:rPr lang="en-US" dirty="0" err="1" smtClean="0"/>
            <a:t>mos</a:t>
          </a:r>
          <a:r>
            <a:rPr lang="en-US" dirty="0" smtClean="0"/>
            <a:t> </a:t>
          </a:r>
          <a:r>
            <a:rPr lang="en-US" dirty="0" err="1" smtClean="0"/>
            <a:t>kelgan</a:t>
          </a:r>
          <a:r>
            <a:rPr lang="en-US" dirty="0" smtClean="0"/>
            <a:t> interoperability </a:t>
          </a:r>
          <a:r>
            <a:rPr lang="en-US" dirty="0" err="1" smtClean="0"/>
            <a:t>strategiyasi</a:t>
          </a:r>
          <a:r>
            <a:rPr lang="en-US" dirty="0" smtClean="0"/>
            <a:t> </a:t>
          </a:r>
          <a:r>
            <a:rPr lang="en-US" dirty="0" err="1" smtClean="0"/>
            <a:t>bilan</a:t>
          </a:r>
          <a:r>
            <a:rPr lang="en-US" dirty="0" smtClean="0"/>
            <a:t> </a:t>
          </a:r>
          <a:r>
            <a:rPr lang="en-US" dirty="0" err="1" smtClean="0"/>
            <a:t>qo`llab</a:t>
          </a:r>
          <a:r>
            <a:rPr lang="en-US" dirty="0" smtClean="0"/>
            <a:t> </a:t>
          </a:r>
          <a:r>
            <a:rPr lang="en-US" dirty="0" err="1" smtClean="0"/>
            <a:t>keladi</a:t>
          </a:r>
          <a:r>
            <a:rPr lang="en-US" dirty="0" smtClean="0"/>
            <a:t>.</a:t>
          </a:r>
          <a:endParaRPr lang="ru-RU" dirty="0"/>
        </a:p>
      </dgm:t>
    </dgm:pt>
    <dgm:pt modelId="{B85AD2B1-0FB4-4D6B-9AC9-F998810C6896}" type="parTrans" cxnId="{9BBAF8AA-3058-4031-B376-5C81A265396E}">
      <dgm:prSet/>
      <dgm:spPr/>
      <dgm:t>
        <a:bodyPr/>
        <a:lstStyle/>
        <a:p>
          <a:endParaRPr lang="ru-RU"/>
        </a:p>
      </dgm:t>
    </dgm:pt>
    <dgm:pt modelId="{C36E2BAD-7E70-4543-AD61-04249EF8A245}" type="sibTrans" cxnId="{9BBAF8AA-3058-4031-B376-5C81A265396E}">
      <dgm:prSet/>
      <dgm:spPr/>
      <dgm:t>
        <a:bodyPr/>
        <a:lstStyle/>
        <a:p>
          <a:endParaRPr lang="ru-RU"/>
        </a:p>
      </dgm:t>
    </dgm:pt>
    <dgm:pt modelId="{27EC57DA-8C1C-47C3-98AA-64D7EE1ADCF3}">
      <dgm:prSet/>
      <dgm:spPr/>
      <dgm:t>
        <a:bodyPr/>
        <a:lstStyle/>
        <a:p>
          <a:pPr rtl="0"/>
          <a:r>
            <a:rPr lang="en-US" dirty="0" err="1" smtClean="0"/>
            <a:t>CheckWare</a:t>
          </a:r>
          <a:r>
            <a:rPr lang="en-US" dirty="0" smtClean="0"/>
            <a:t> </a:t>
          </a:r>
          <a:r>
            <a:rPr lang="en-US" dirty="0" err="1" smtClean="0"/>
            <a:t>monitorlari</a:t>
          </a:r>
          <a:r>
            <a:rPr lang="en-US" dirty="0" smtClean="0"/>
            <a:t> </a:t>
          </a:r>
          <a:r>
            <a:rPr lang="en-US" dirty="0" err="1" smtClean="0"/>
            <a:t>standart</a:t>
          </a:r>
          <a:r>
            <a:rPr lang="en-US" dirty="0" smtClean="0"/>
            <a:t> </a:t>
          </a:r>
          <a:r>
            <a:rPr lang="en-US" dirty="0" err="1" smtClean="0"/>
            <a:t>interfeys</a:t>
          </a:r>
          <a:r>
            <a:rPr lang="en-US" dirty="0" smtClean="0"/>
            <a:t> interoperability </a:t>
          </a:r>
          <a:r>
            <a:rPr lang="en-US" dirty="0" err="1" smtClean="0"/>
            <a:t>loyihalarini</a:t>
          </a:r>
          <a:r>
            <a:rPr lang="en-US" dirty="0" smtClean="0"/>
            <a:t> </a:t>
          </a:r>
          <a:r>
            <a:rPr lang="en-US" dirty="0" err="1" smtClean="0"/>
            <a:t>ilgaridan</a:t>
          </a:r>
          <a:r>
            <a:rPr lang="en-US" dirty="0" smtClean="0"/>
            <a:t> </a:t>
          </a:r>
          <a:r>
            <a:rPr lang="en-US" dirty="0" err="1" smtClean="0"/>
            <a:t>xuddi</a:t>
          </a:r>
          <a:r>
            <a:rPr lang="en-US" dirty="0" smtClean="0"/>
            <a:t> </a:t>
          </a:r>
          <a:r>
            <a:rPr lang="en-US" dirty="0" err="1" smtClean="0"/>
            <a:t>shu</a:t>
          </a:r>
          <a:r>
            <a:rPr lang="en-US" dirty="0" smtClean="0"/>
            <a:t> </a:t>
          </a:r>
          <a:r>
            <a:rPr lang="en-US" dirty="0" err="1" smtClean="0"/>
            <a:t>standartdagi</a:t>
          </a:r>
          <a:r>
            <a:rPr lang="en-US" dirty="0" smtClean="0"/>
            <a:t> </a:t>
          </a:r>
          <a:r>
            <a:rPr lang="en-US" dirty="0" err="1" smtClean="0"/>
            <a:t>foydalanuvchi</a:t>
          </a:r>
          <a:r>
            <a:rPr lang="en-US" dirty="0" smtClean="0"/>
            <a:t> </a:t>
          </a:r>
          <a:r>
            <a:rPr lang="en-US" dirty="0" err="1" smtClean="0"/>
            <a:t>boshqa</a:t>
          </a:r>
          <a:r>
            <a:rPr lang="en-US" dirty="0" smtClean="0"/>
            <a:t> </a:t>
          </a:r>
          <a:r>
            <a:rPr lang="en-US" dirty="0" err="1" smtClean="0"/>
            <a:t>mahsulotlar</a:t>
          </a:r>
          <a:r>
            <a:rPr lang="en-US" dirty="0" smtClean="0"/>
            <a:t> </a:t>
          </a:r>
          <a:r>
            <a:rPr lang="en-US" dirty="0" err="1" smtClean="0"/>
            <a:t>bilan</a:t>
          </a:r>
          <a:r>
            <a:rPr lang="en-US" dirty="0" smtClean="0"/>
            <a:t> </a:t>
          </a:r>
          <a:r>
            <a:rPr lang="en-US" dirty="0" err="1" smtClean="0"/>
            <a:t>muvofiqligini</a:t>
          </a:r>
          <a:r>
            <a:rPr lang="en-US" dirty="0" smtClean="0"/>
            <a:t> </a:t>
          </a:r>
          <a:r>
            <a:rPr lang="en-US" dirty="0" err="1" smtClean="0"/>
            <a:t>tekshiradi</a:t>
          </a:r>
          <a:r>
            <a:rPr lang="en-US" dirty="0" smtClean="0"/>
            <a:t>.</a:t>
          </a:r>
          <a:endParaRPr lang="ru-RU" dirty="0"/>
        </a:p>
      </dgm:t>
    </dgm:pt>
    <dgm:pt modelId="{D6BD1C24-6D5E-4390-93DD-495E6DA8B092}" type="parTrans" cxnId="{83A24FA5-404E-4A05-8E78-61B02701E196}">
      <dgm:prSet/>
      <dgm:spPr/>
      <dgm:t>
        <a:bodyPr/>
        <a:lstStyle/>
        <a:p>
          <a:endParaRPr lang="ru-RU"/>
        </a:p>
      </dgm:t>
    </dgm:pt>
    <dgm:pt modelId="{F413FD1D-8811-430D-AFDC-6FAF6DBFA313}" type="sibTrans" cxnId="{83A24FA5-404E-4A05-8E78-61B02701E196}">
      <dgm:prSet/>
      <dgm:spPr/>
      <dgm:t>
        <a:bodyPr/>
        <a:lstStyle/>
        <a:p>
          <a:endParaRPr lang="ru-RU"/>
        </a:p>
      </dgm:t>
    </dgm:pt>
    <dgm:pt modelId="{4D7C2CCC-32D5-4CAC-922A-702BF8C87FF0}">
      <dgm:prSet/>
      <dgm:spPr/>
      <dgm:t>
        <a:bodyPr/>
        <a:lstStyle/>
        <a:p>
          <a:pPr rtl="0"/>
          <a:r>
            <a:rPr lang="en-US" dirty="0" smtClean="0"/>
            <a:t>O-In </a:t>
          </a:r>
          <a:r>
            <a:rPr lang="en-US" dirty="0" err="1" smtClean="0"/>
            <a:t>firmaning</a:t>
          </a:r>
          <a:r>
            <a:rPr lang="en-US" dirty="0" smtClean="0"/>
            <a:t> PCI Express </a:t>
          </a:r>
          <a:r>
            <a:rPr lang="en-US" dirty="0" err="1" smtClean="0"/>
            <a:t>monitori</a:t>
          </a:r>
          <a:r>
            <a:rPr lang="en-US" dirty="0" smtClean="0"/>
            <a:t> SOC </a:t>
          </a:r>
          <a:r>
            <a:rPr lang="en-US" dirty="0" err="1" smtClean="0"/>
            <a:t>loyihalarida</a:t>
          </a:r>
          <a:r>
            <a:rPr lang="en-US" dirty="0" smtClean="0"/>
            <a:t> PCI Express </a:t>
          </a:r>
          <a:r>
            <a:rPr lang="en-US" dirty="0" err="1" smtClean="0"/>
            <a:t>protokoli</a:t>
          </a:r>
          <a:r>
            <a:rPr lang="en-US" dirty="0" smtClean="0"/>
            <a:t> </a:t>
          </a:r>
          <a:r>
            <a:rPr lang="en-US" dirty="0" err="1" smtClean="0"/>
            <a:t>bilan</a:t>
          </a:r>
          <a:r>
            <a:rPr lang="en-US" dirty="0" smtClean="0"/>
            <a:t> </a:t>
          </a:r>
          <a:r>
            <a:rPr lang="en-US" dirty="0" err="1" smtClean="0"/>
            <a:t>tekshiriladi</a:t>
          </a:r>
          <a:r>
            <a:rPr lang="en-US" dirty="0" smtClean="0"/>
            <a:t>. </a:t>
          </a:r>
          <a:r>
            <a:rPr lang="en-US" dirty="0" err="1" smtClean="0"/>
            <a:t>Apparatning</a:t>
          </a:r>
          <a:r>
            <a:rPr lang="en-US" dirty="0" smtClean="0"/>
            <a:t> </a:t>
          </a:r>
          <a:r>
            <a:rPr lang="en-US" dirty="0" err="1" smtClean="0"/>
            <a:t>akseleratik</a:t>
          </a:r>
          <a:r>
            <a:rPr lang="en-US" dirty="0" smtClean="0"/>
            <a:t> </a:t>
          </a:r>
          <a:r>
            <a:rPr lang="en-US" dirty="0" err="1" smtClean="0"/>
            <a:t>va</a:t>
          </a:r>
          <a:r>
            <a:rPr lang="en-US" dirty="0" smtClean="0"/>
            <a:t> </a:t>
          </a:r>
          <a:r>
            <a:rPr lang="en-US" dirty="0" err="1" smtClean="0"/>
            <a:t>emulyatsiya</a:t>
          </a:r>
          <a:r>
            <a:rPr lang="en-US" dirty="0" smtClean="0"/>
            <a:t>, </a:t>
          </a:r>
          <a:r>
            <a:rPr lang="en-US" dirty="0" err="1" smtClean="0"/>
            <a:t>simulyatsiya</a:t>
          </a:r>
          <a:r>
            <a:rPr lang="en-US" dirty="0" smtClean="0"/>
            <a:t> </a:t>
          </a:r>
          <a:r>
            <a:rPr lang="en-US" dirty="0" err="1" smtClean="0"/>
            <a:t>qilish</a:t>
          </a:r>
          <a:r>
            <a:rPr lang="en-US" dirty="0" smtClean="0"/>
            <a:t> </a:t>
          </a:r>
          <a:r>
            <a:rPr lang="en-US" dirty="0" err="1" smtClean="0"/>
            <a:t>vaqtida</a:t>
          </a:r>
          <a:r>
            <a:rPr lang="en-US" dirty="0" smtClean="0"/>
            <a:t> PCI Express monitor </a:t>
          </a:r>
          <a:r>
            <a:rPr lang="en-US" dirty="0" err="1" smtClean="0"/>
            <a:t>foydalanuvchini</a:t>
          </a:r>
          <a:r>
            <a:rPr lang="en-US" dirty="0" smtClean="0"/>
            <a:t> </a:t>
          </a:r>
          <a:r>
            <a:rPr lang="en-US" dirty="0" err="1" smtClean="0"/>
            <a:t>protokoldagi</a:t>
          </a:r>
          <a:r>
            <a:rPr lang="en-US" dirty="0" smtClean="0"/>
            <a:t> </a:t>
          </a:r>
          <a:r>
            <a:rPr lang="en-US" dirty="0" err="1" smtClean="0"/>
            <a:t>barcha</a:t>
          </a:r>
          <a:r>
            <a:rPr lang="en-US" dirty="0" smtClean="0"/>
            <a:t> </a:t>
          </a:r>
          <a:r>
            <a:rPr lang="en-US" dirty="0" err="1" smtClean="0"/>
            <a:t>kamchiliklardan</a:t>
          </a:r>
          <a:r>
            <a:rPr lang="en-US" dirty="0" smtClean="0"/>
            <a:t> </a:t>
          </a:r>
          <a:r>
            <a:rPr lang="en-US" dirty="0" err="1" smtClean="0"/>
            <a:t>ogohlantiradi</a:t>
          </a:r>
          <a:r>
            <a:rPr lang="en-US" dirty="0" smtClean="0"/>
            <a:t>.</a:t>
          </a:r>
          <a:endParaRPr lang="ru-RU" dirty="0"/>
        </a:p>
      </dgm:t>
    </dgm:pt>
    <dgm:pt modelId="{2339A68F-E898-4BF3-8433-B9CFBC6894B4}" type="parTrans" cxnId="{FDC45698-F243-47B7-A588-41B108A0B704}">
      <dgm:prSet/>
      <dgm:spPr/>
      <dgm:t>
        <a:bodyPr/>
        <a:lstStyle/>
        <a:p>
          <a:endParaRPr lang="ru-RU"/>
        </a:p>
      </dgm:t>
    </dgm:pt>
    <dgm:pt modelId="{B38DA3C6-1243-4B0F-8B7E-361076ABC00C}" type="sibTrans" cxnId="{FDC45698-F243-47B7-A588-41B108A0B704}">
      <dgm:prSet/>
      <dgm:spPr/>
      <dgm:t>
        <a:bodyPr/>
        <a:lstStyle/>
        <a:p>
          <a:endParaRPr lang="ru-RU"/>
        </a:p>
      </dgm:t>
    </dgm:pt>
    <dgm:pt modelId="{488C6509-883C-4EE6-B08C-857D3002F082}" type="pres">
      <dgm:prSet presAssocID="{85696BAF-20D2-4F46-81C9-1E8C77AC4CA2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986EC0B-763C-4829-9C1A-EAD7FE0C87C0}" type="pres">
      <dgm:prSet presAssocID="{6886D321-63D0-455A-A235-D11D61191A9D}" presName="circle1" presStyleLbl="node1" presStyleIdx="0" presStyleCnt="4"/>
      <dgm:spPr/>
    </dgm:pt>
    <dgm:pt modelId="{130642C7-0736-46A5-BF53-341C09BBA2A0}" type="pres">
      <dgm:prSet presAssocID="{6886D321-63D0-455A-A235-D11D61191A9D}" presName="space" presStyleCnt="0"/>
      <dgm:spPr/>
    </dgm:pt>
    <dgm:pt modelId="{03A4BEF4-C2AA-4971-80CF-6283C299E06F}" type="pres">
      <dgm:prSet presAssocID="{6886D321-63D0-455A-A235-D11D61191A9D}" presName="rect1" presStyleLbl="alignAcc1" presStyleIdx="0" presStyleCnt="4"/>
      <dgm:spPr/>
      <dgm:t>
        <a:bodyPr/>
        <a:lstStyle/>
        <a:p>
          <a:endParaRPr lang="ru-RU"/>
        </a:p>
      </dgm:t>
    </dgm:pt>
    <dgm:pt modelId="{874D0452-BE30-400C-A049-ECD5608D330C}" type="pres">
      <dgm:prSet presAssocID="{FE1E014F-2214-460C-9FE5-EFE1305C6544}" presName="vertSpace2" presStyleLbl="node1" presStyleIdx="0" presStyleCnt="4"/>
      <dgm:spPr/>
    </dgm:pt>
    <dgm:pt modelId="{D01A643E-847B-4516-B89D-CAFDE63BF2AB}" type="pres">
      <dgm:prSet presAssocID="{FE1E014F-2214-460C-9FE5-EFE1305C6544}" presName="circle2" presStyleLbl="node1" presStyleIdx="1" presStyleCnt="4"/>
      <dgm:spPr/>
    </dgm:pt>
    <dgm:pt modelId="{835D69B6-1C16-4E80-B07A-729B4EF66A60}" type="pres">
      <dgm:prSet presAssocID="{FE1E014F-2214-460C-9FE5-EFE1305C6544}" presName="rect2" presStyleLbl="alignAcc1" presStyleIdx="1" presStyleCnt="4"/>
      <dgm:spPr/>
      <dgm:t>
        <a:bodyPr/>
        <a:lstStyle/>
        <a:p>
          <a:endParaRPr lang="ru-RU"/>
        </a:p>
      </dgm:t>
    </dgm:pt>
    <dgm:pt modelId="{F9543A5B-8D81-4ED1-8DF9-1EF1A300DA4F}" type="pres">
      <dgm:prSet presAssocID="{27EC57DA-8C1C-47C3-98AA-64D7EE1ADCF3}" presName="vertSpace3" presStyleLbl="node1" presStyleIdx="1" presStyleCnt="4"/>
      <dgm:spPr/>
    </dgm:pt>
    <dgm:pt modelId="{DFF46046-3EBB-4C33-B731-7E5F867E24EC}" type="pres">
      <dgm:prSet presAssocID="{27EC57DA-8C1C-47C3-98AA-64D7EE1ADCF3}" presName="circle3" presStyleLbl="node1" presStyleIdx="2" presStyleCnt="4"/>
      <dgm:spPr/>
    </dgm:pt>
    <dgm:pt modelId="{1A85476E-E06A-4916-B64B-4F6BD54391C1}" type="pres">
      <dgm:prSet presAssocID="{27EC57DA-8C1C-47C3-98AA-64D7EE1ADCF3}" presName="rect3" presStyleLbl="alignAcc1" presStyleIdx="2" presStyleCnt="4"/>
      <dgm:spPr/>
      <dgm:t>
        <a:bodyPr/>
        <a:lstStyle/>
        <a:p>
          <a:endParaRPr lang="ru-RU"/>
        </a:p>
      </dgm:t>
    </dgm:pt>
    <dgm:pt modelId="{BD6241A8-0102-49AA-A499-CFD2598BFFFE}" type="pres">
      <dgm:prSet presAssocID="{4D7C2CCC-32D5-4CAC-922A-702BF8C87FF0}" presName="vertSpace4" presStyleLbl="node1" presStyleIdx="2" presStyleCnt="4"/>
      <dgm:spPr/>
    </dgm:pt>
    <dgm:pt modelId="{6C888A59-FDBD-475F-93B5-2D76034A6DD0}" type="pres">
      <dgm:prSet presAssocID="{4D7C2CCC-32D5-4CAC-922A-702BF8C87FF0}" presName="circle4" presStyleLbl="node1" presStyleIdx="3" presStyleCnt="4"/>
      <dgm:spPr/>
    </dgm:pt>
    <dgm:pt modelId="{B5796D3C-80E6-4CDC-9A3A-25AE18D93DED}" type="pres">
      <dgm:prSet presAssocID="{4D7C2CCC-32D5-4CAC-922A-702BF8C87FF0}" presName="rect4" presStyleLbl="alignAcc1" presStyleIdx="3" presStyleCnt="4"/>
      <dgm:spPr/>
      <dgm:t>
        <a:bodyPr/>
        <a:lstStyle/>
        <a:p>
          <a:endParaRPr lang="ru-RU"/>
        </a:p>
      </dgm:t>
    </dgm:pt>
    <dgm:pt modelId="{4D0C4191-1490-4053-B03B-8B922684CE6F}" type="pres">
      <dgm:prSet presAssocID="{6886D321-63D0-455A-A235-D11D61191A9D}" presName="rect1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3B8FFC0-28EC-4DA7-9F9D-4BB0C0150F87}" type="pres">
      <dgm:prSet presAssocID="{FE1E014F-2214-460C-9FE5-EFE1305C6544}" presName="rect2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6FFC1D9-674E-47F7-8E5A-85DE6F7A3F3E}" type="pres">
      <dgm:prSet presAssocID="{27EC57DA-8C1C-47C3-98AA-64D7EE1ADCF3}" presName="rect3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3D24589-7529-4F7F-89AC-87BF72E324C5}" type="pres">
      <dgm:prSet presAssocID="{4D7C2CCC-32D5-4CAC-922A-702BF8C87FF0}" presName="rect4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27CDAA0-8EFB-45B6-91B0-61872B3AFBFD}" type="presOf" srcId="{6886D321-63D0-455A-A235-D11D61191A9D}" destId="{03A4BEF4-C2AA-4971-80CF-6283C299E06F}" srcOrd="0" destOrd="0" presId="urn:microsoft.com/office/officeart/2005/8/layout/target3"/>
    <dgm:cxn modelId="{33BF0E17-8CF0-45A0-A750-98D58B8B3F6B}" srcId="{85696BAF-20D2-4F46-81C9-1E8C77AC4CA2}" destId="{6886D321-63D0-455A-A235-D11D61191A9D}" srcOrd="0" destOrd="0" parTransId="{72EAFE8A-0CF0-486D-9C0E-E044D048A900}" sibTransId="{54B0275E-3A30-4483-BBEC-26CA66D55900}"/>
    <dgm:cxn modelId="{BDDD065E-2438-4D3A-ABC6-9F3C9E69F501}" type="presOf" srcId="{FE1E014F-2214-460C-9FE5-EFE1305C6544}" destId="{83B8FFC0-28EC-4DA7-9F9D-4BB0C0150F87}" srcOrd="1" destOrd="0" presId="urn:microsoft.com/office/officeart/2005/8/layout/target3"/>
    <dgm:cxn modelId="{1A23B1B8-3C94-41BD-BFDA-9C9E513AE2A6}" type="presOf" srcId="{27EC57DA-8C1C-47C3-98AA-64D7EE1ADCF3}" destId="{1A85476E-E06A-4916-B64B-4F6BD54391C1}" srcOrd="0" destOrd="0" presId="urn:microsoft.com/office/officeart/2005/8/layout/target3"/>
    <dgm:cxn modelId="{E6B8912B-2813-48A2-BC9E-C5CE98B70D24}" type="presOf" srcId="{FE1E014F-2214-460C-9FE5-EFE1305C6544}" destId="{835D69B6-1C16-4E80-B07A-729B4EF66A60}" srcOrd="0" destOrd="0" presId="urn:microsoft.com/office/officeart/2005/8/layout/target3"/>
    <dgm:cxn modelId="{D07B9B5B-C67C-4934-8C23-2876609BB42A}" type="presOf" srcId="{4D7C2CCC-32D5-4CAC-922A-702BF8C87FF0}" destId="{53D24589-7529-4F7F-89AC-87BF72E324C5}" srcOrd="1" destOrd="0" presId="urn:microsoft.com/office/officeart/2005/8/layout/target3"/>
    <dgm:cxn modelId="{FDC45698-F243-47B7-A588-41B108A0B704}" srcId="{85696BAF-20D2-4F46-81C9-1E8C77AC4CA2}" destId="{4D7C2CCC-32D5-4CAC-922A-702BF8C87FF0}" srcOrd="3" destOrd="0" parTransId="{2339A68F-E898-4BF3-8433-B9CFBC6894B4}" sibTransId="{B38DA3C6-1243-4B0F-8B7E-361076ABC00C}"/>
    <dgm:cxn modelId="{2F0E1C6C-A600-4643-8AE5-E8E0D934D56C}" type="presOf" srcId="{85696BAF-20D2-4F46-81C9-1E8C77AC4CA2}" destId="{488C6509-883C-4EE6-B08C-857D3002F082}" srcOrd="0" destOrd="0" presId="urn:microsoft.com/office/officeart/2005/8/layout/target3"/>
    <dgm:cxn modelId="{52A02FBD-13FF-44C3-B6B8-DEA95E9B2E47}" type="presOf" srcId="{27EC57DA-8C1C-47C3-98AA-64D7EE1ADCF3}" destId="{F6FFC1D9-674E-47F7-8E5A-85DE6F7A3F3E}" srcOrd="1" destOrd="0" presId="urn:microsoft.com/office/officeart/2005/8/layout/target3"/>
    <dgm:cxn modelId="{83A24FA5-404E-4A05-8E78-61B02701E196}" srcId="{85696BAF-20D2-4F46-81C9-1E8C77AC4CA2}" destId="{27EC57DA-8C1C-47C3-98AA-64D7EE1ADCF3}" srcOrd="2" destOrd="0" parTransId="{D6BD1C24-6D5E-4390-93DD-495E6DA8B092}" sibTransId="{F413FD1D-8811-430D-AFDC-6FAF6DBFA313}"/>
    <dgm:cxn modelId="{87CFE96E-9F6D-42FD-8D49-8A4DC637F2A3}" type="presOf" srcId="{4D7C2CCC-32D5-4CAC-922A-702BF8C87FF0}" destId="{B5796D3C-80E6-4CDC-9A3A-25AE18D93DED}" srcOrd="0" destOrd="0" presId="urn:microsoft.com/office/officeart/2005/8/layout/target3"/>
    <dgm:cxn modelId="{9BBAF8AA-3058-4031-B376-5C81A265396E}" srcId="{85696BAF-20D2-4F46-81C9-1E8C77AC4CA2}" destId="{FE1E014F-2214-460C-9FE5-EFE1305C6544}" srcOrd="1" destOrd="0" parTransId="{B85AD2B1-0FB4-4D6B-9AC9-F998810C6896}" sibTransId="{C36E2BAD-7E70-4543-AD61-04249EF8A245}"/>
    <dgm:cxn modelId="{392B5F2B-E6C8-4C3C-AC9F-F63D62275087}" type="presOf" srcId="{6886D321-63D0-455A-A235-D11D61191A9D}" destId="{4D0C4191-1490-4053-B03B-8B922684CE6F}" srcOrd="1" destOrd="0" presId="urn:microsoft.com/office/officeart/2005/8/layout/target3"/>
    <dgm:cxn modelId="{76C3744B-CC8A-4660-A9A9-A4FB7BEC0A0B}" type="presParOf" srcId="{488C6509-883C-4EE6-B08C-857D3002F082}" destId="{C986EC0B-763C-4829-9C1A-EAD7FE0C87C0}" srcOrd="0" destOrd="0" presId="urn:microsoft.com/office/officeart/2005/8/layout/target3"/>
    <dgm:cxn modelId="{C21708BC-E18F-4E27-A062-B5C57CF26860}" type="presParOf" srcId="{488C6509-883C-4EE6-B08C-857D3002F082}" destId="{130642C7-0736-46A5-BF53-341C09BBA2A0}" srcOrd="1" destOrd="0" presId="urn:microsoft.com/office/officeart/2005/8/layout/target3"/>
    <dgm:cxn modelId="{3A880112-2E3A-446F-ABDB-0719544C5F9C}" type="presParOf" srcId="{488C6509-883C-4EE6-B08C-857D3002F082}" destId="{03A4BEF4-C2AA-4971-80CF-6283C299E06F}" srcOrd="2" destOrd="0" presId="urn:microsoft.com/office/officeart/2005/8/layout/target3"/>
    <dgm:cxn modelId="{A0AF79F5-9336-49AE-968B-7C588626AA15}" type="presParOf" srcId="{488C6509-883C-4EE6-B08C-857D3002F082}" destId="{874D0452-BE30-400C-A049-ECD5608D330C}" srcOrd="3" destOrd="0" presId="urn:microsoft.com/office/officeart/2005/8/layout/target3"/>
    <dgm:cxn modelId="{D02F0030-6A15-4BF8-A7F5-F6EEC85828FD}" type="presParOf" srcId="{488C6509-883C-4EE6-B08C-857D3002F082}" destId="{D01A643E-847B-4516-B89D-CAFDE63BF2AB}" srcOrd="4" destOrd="0" presId="urn:microsoft.com/office/officeart/2005/8/layout/target3"/>
    <dgm:cxn modelId="{1E3473DE-11D5-47C3-87CB-DBDF64CED7C9}" type="presParOf" srcId="{488C6509-883C-4EE6-B08C-857D3002F082}" destId="{835D69B6-1C16-4E80-B07A-729B4EF66A60}" srcOrd="5" destOrd="0" presId="urn:microsoft.com/office/officeart/2005/8/layout/target3"/>
    <dgm:cxn modelId="{742E242F-773D-4B90-91DE-1C8A1086FD10}" type="presParOf" srcId="{488C6509-883C-4EE6-B08C-857D3002F082}" destId="{F9543A5B-8D81-4ED1-8DF9-1EF1A300DA4F}" srcOrd="6" destOrd="0" presId="urn:microsoft.com/office/officeart/2005/8/layout/target3"/>
    <dgm:cxn modelId="{9EF03D53-15A5-45F0-9D62-182797C194B3}" type="presParOf" srcId="{488C6509-883C-4EE6-B08C-857D3002F082}" destId="{DFF46046-3EBB-4C33-B731-7E5F867E24EC}" srcOrd="7" destOrd="0" presId="urn:microsoft.com/office/officeart/2005/8/layout/target3"/>
    <dgm:cxn modelId="{FD7ED7CB-F393-4E62-8DBB-2FBB2F211FF3}" type="presParOf" srcId="{488C6509-883C-4EE6-B08C-857D3002F082}" destId="{1A85476E-E06A-4916-B64B-4F6BD54391C1}" srcOrd="8" destOrd="0" presId="urn:microsoft.com/office/officeart/2005/8/layout/target3"/>
    <dgm:cxn modelId="{79F7223A-7A4E-49DD-A46E-ECF837EE71D2}" type="presParOf" srcId="{488C6509-883C-4EE6-B08C-857D3002F082}" destId="{BD6241A8-0102-49AA-A499-CFD2598BFFFE}" srcOrd="9" destOrd="0" presId="urn:microsoft.com/office/officeart/2005/8/layout/target3"/>
    <dgm:cxn modelId="{2C56095B-4151-4FC5-9362-4D8F9E2D983D}" type="presParOf" srcId="{488C6509-883C-4EE6-B08C-857D3002F082}" destId="{6C888A59-FDBD-475F-93B5-2D76034A6DD0}" srcOrd="10" destOrd="0" presId="urn:microsoft.com/office/officeart/2005/8/layout/target3"/>
    <dgm:cxn modelId="{485DA288-09E8-400F-AD31-A65EC7905B0A}" type="presParOf" srcId="{488C6509-883C-4EE6-B08C-857D3002F082}" destId="{B5796D3C-80E6-4CDC-9A3A-25AE18D93DED}" srcOrd="11" destOrd="0" presId="urn:microsoft.com/office/officeart/2005/8/layout/target3"/>
    <dgm:cxn modelId="{1707F78D-6AB7-4240-919F-715681652F21}" type="presParOf" srcId="{488C6509-883C-4EE6-B08C-857D3002F082}" destId="{4D0C4191-1490-4053-B03B-8B922684CE6F}" srcOrd="12" destOrd="0" presId="urn:microsoft.com/office/officeart/2005/8/layout/target3"/>
    <dgm:cxn modelId="{28493982-F065-4BC2-ABA3-A5496FC26A94}" type="presParOf" srcId="{488C6509-883C-4EE6-B08C-857D3002F082}" destId="{83B8FFC0-28EC-4DA7-9F9D-4BB0C0150F87}" srcOrd="13" destOrd="0" presId="urn:microsoft.com/office/officeart/2005/8/layout/target3"/>
    <dgm:cxn modelId="{31DFF462-58D1-42AA-8470-3FD055A7517E}" type="presParOf" srcId="{488C6509-883C-4EE6-B08C-857D3002F082}" destId="{F6FFC1D9-674E-47F7-8E5A-85DE6F7A3F3E}" srcOrd="14" destOrd="0" presId="urn:microsoft.com/office/officeart/2005/8/layout/target3"/>
    <dgm:cxn modelId="{80007AAA-D2A6-4672-B2CA-ACF43023AD85}" type="presParOf" srcId="{488C6509-883C-4EE6-B08C-857D3002F082}" destId="{53D24589-7529-4F7F-89AC-87BF72E324C5}" srcOrd="15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A63799CD-FBB5-48A1-A2A6-22AD0897C843}" type="doc">
      <dgm:prSet loTypeId="urn:microsoft.com/office/officeart/2005/8/layout/matrix3" loCatId="matrix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7136827-756F-44EE-A9D4-2A23BC2101BB}">
      <dgm:prSet custT="1"/>
      <dgm:spPr/>
      <dgm:t>
        <a:bodyPr/>
        <a:lstStyle/>
        <a:p>
          <a:pPr rtl="0"/>
          <a:r>
            <a:rPr lang="en-US" sz="1600" dirty="0" err="1" smtClean="0">
              <a:solidFill>
                <a:schemeClr val="tx1"/>
              </a:solidFill>
            </a:rPr>
            <a:t>Yuqoridagi</a:t>
          </a:r>
          <a:r>
            <a:rPr lang="en-US" sz="1600" dirty="0" smtClean="0">
              <a:solidFill>
                <a:schemeClr val="tx1"/>
              </a:solidFill>
            </a:rPr>
            <a:t> </a:t>
          </a:r>
          <a:r>
            <a:rPr lang="en-US" sz="1600" dirty="0" err="1" smtClean="0">
              <a:solidFill>
                <a:schemeClr val="tx1"/>
              </a:solidFill>
            </a:rPr>
            <a:t>interfeys</a:t>
          </a:r>
          <a:r>
            <a:rPr lang="en-US" sz="1600" dirty="0" smtClean="0">
              <a:solidFill>
                <a:schemeClr val="tx1"/>
              </a:solidFill>
            </a:rPr>
            <a:t> </a:t>
          </a:r>
          <a:r>
            <a:rPr lang="en-US" sz="1600" dirty="0" err="1" smtClean="0">
              <a:solidFill>
                <a:schemeClr val="tx1"/>
              </a:solidFill>
            </a:rPr>
            <a:t>monitorlaming</a:t>
          </a:r>
          <a:r>
            <a:rPr lang="en-US" sz="1600" dirty="0" smtClean="0">
              <a:solidFill>
                <a:schemeClr val="tx1"/>
              </a:solidFill>
            </a:rPr>
            <a:t> </a:t>
          </a:r>
          <a:r>
            <a:rPr lang="en-US" sz="1600" dirty="0" err="1" smtClean="0">
              <a:solidFill>
                <a:schemeClr val="tx1"/>
              </a:solidFill>
            </a:rPr>
            <a:t>quyidagi</a:t>
          </a:r>
          <a:r>
            <a:rPr lang="en-US" sz="1600" dirty="0" smtClean="0">
              <a:solidFill>
                <a:schemeClr val="tx1"/>
              </a:solidFill>
            </a:rPr>
            <a:t> </a:t>
          </a:r>
          <a:r>
            <a:rPr lang="en-US" sz="1600" dirty="0" err="1" smtClean="0">
              <a:solidFill>
                <a:schemeClr val="tx1"/>
              </a:solidFill>
            </a:rPr>
            <a:t>turiari</a:t>
          </a:r>
          <a:r>
            <a:rPr lang="en-US" sz="1600" dirty="0" smtClean="0">
              <a:solidFill>
                <a:schemeClr val="tx1"/>
              </a:solidFill>
            </a:rPr>
            <a:t> </a:t>
          </a:r>
          <a:r>
            <a:rPr lang="en-US" sz="1600" dirty="0" err="1" smtClean="0">
              <a:solidFill>
                <a:schemeClr val="tx1"/>
              </a:solidFill>
            </a:rPr>
            <a:t>ishlab</a:t>
          </a:r>
          <a:r>
            <a:rPr lang="en-US" sz="1600" dirty="0" smtClean="0">
              <a:solidFill>
                <a:schemeClr val="tx1"/>
              </a:solidFill>
            </a:rPr>
            <a:t> </a:t>
          </a:r>
          <a:r>
            <a:rPr lang="en-US" sz="1600" dirty="0" err="1" smtClean="0">
              <a:solidFill>
                <a:schemeClr val="tx1"/>
              </a:solidFill>
            </a:rPr>
            <a:t>chiqilgan</a:t>
          </a:r>
          <a:r>
            <a:rPr lang="en-US" sz="1600" dirty="0" smtClean="0">
              <a:solidFill>
                <a:schemeClr val="tx1"/>
              </a:solidFill>
            </a:rPr>
            <a:t>:</a:t>
          </a:r>
          <a:endParaRPr lang="ru-RU" sz="1600" dirty="0">
            <a:solidFill>
              <a:schemeClr val="tx1"/>
            </a:solidFill>
          </a:endParaRPr>
        </a:p>
      </dgm:t>
    </dgm:pt>
    <dgm:pt modelId="{D9779DF9-6558-4D8B-A188-5ADB163A0164}" type="parTrans" cxnId="{1A36C745-0801-49A6-B208-B473F299DBB2}">
      <dgm:prSet/>
      <dgm:spPr/>
      <dgm:t>
        <a:bodyPr/>
        <a:lstStyle/>
        <a:p>
          <a:endParaRPr lang="ru-RU"/>
        </a:p>
      </dgm:t>
    </dgm:pt>
    <dgm:pt modelId="{747DCE29-DAD8-4052-8B03-D2E646533DAD}" type="sibTrans" cxnId="{1A36C745-0801-49A6-B208-B473F299DBB2}">
      <dgm:prSet/>
      <dgm:spPr/>
      <dgm:t>
        <a:bodyPr/>
        <a:lstStyle/>
        <a:p>
          <a:endParaRPr lang="ru-RU"/>
        </a:p>
      </dgm:t>
    </dgm:pt>
    <dgm:pt modelId="{87769A15-F8AD-4A5A-A06C-543527CA05D5}">
      <dgm:prSet/>
      <dgm:spPr/>
      <dgm:t>
        <a:bodyPr/>
        <a:lstStyle/>
        <a:p>
          <a:pPr rtl="0"/>
          <a:r>
            <a:rPr lang="en-US" dirty="0" smtClean="0">
              <a:solidFill>
                <a:schemeClr val="tx1"/>
              </a:solidFill>
            </a:rPr>
            <a:t>PCI, PCI-X, АМВA </a:t>
          </a:r>
          <a:r>
            <a:rPr lang="en-US" dirty="0" err="1" smtClean="0">
              <a:solidFill>
                <a:schemeClr val="tx1"/>
              </a:solidFill>
            </a:rPr>
            <a:t>va</a:t>
          </a:r>
          <a:r>
            <a:rPr lang="en-US" dirty="0" smtClean="0">
              <a:solidFill>
                <a:schemeClr val="tx1"/>
              </a:solidFill>
            </a:rPr>
            <a:t> DDR SDRAM *</a:t>
          </a:r>
          <a:endParaRPr lang="ru-RU" dirty="0">
            <a:solidFill>
              <a:schemeClr val="tx1"/>
            </a:solidFill>
          </a:endParaRPr>
        </a:p>
      </dgm:t>
    </dgm:pt>
    <dgm:pt modelId="{7ED42D5D-8643-4EB0-8560-3BD0B21602B2}" type="parTrans" cxnId="{242713F6-67C1-4DC6-8CB9-38C1AFADDF60}">
      <dgm:prSet/>
      <dgm:spPr/>
      <dgm:t>
        <a:bodyPr/>
        <a:lstStyle/>
        <a:p>
          <a:endParaRPr lang="ru-RU"/>
        </a:p>
      </dgm:t>
    </dgm:pt>
    <dgm:pt modelId="{F572F400-D75D-42E4-97A2-079A00446E74}" type="sibTrans" cxnId="{242713F6-67C1-4DC6-8CB9-38C1AFADDF60}">
      <dgm:prSet/>
      <dgm:spPr/>
      <dgm:t>
        <a:bodyPr/>
        <a:lstStyle/>
        <a:p>
          <a:endParaRPr lang="ru-RU"/>
        </a:p>
      </dgm:t>
    </dgm:pt>
    <dgm:pt modelId="{F6CC7630-6998-4179-B117-9B7B5E5ABBFD}">
      <dgm:prSet/>
      <dgm:spPr/>
      <dgm:t>
        <a:bodyPr/>
        <a:lstStyle/>
        <a:p>
          <a:pPr rtl="0"/>
          <a:r>
            <a:rPr lang="en-US" dirty="0" smtClean="0">
              <a:solidFill>
                <a:schemeClr val="tx1"/>
              </a:solidFill>
            </a:rPr>
            <a:t>PCI Express - </a:t>
          </a:r>
          <a:r>
            <a:rPr lang="en-US" dirty="0" err="1" smtClean="0">
              <a:solidFill>
                <a:schemeClr val="tx1"/>
              </a:solidFill>
            </a:rPr>
            <a:t>ishlab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chiqilgan</a:t>
          </a:r>
          <a:r>
            <a:rPr lang="en-US" dirty="0" smtClean="0">
              <a:solidFill>
                <a:schemeClr val="tx1"/>
              </a:solidFill>
            </a:rPr>
            <a:t> PCI SIG </a:t>
          </a:r>
          <a:r>
            <a:rPr lang="en-US" dirty="0" err="1" smtClean="0">
              <a:solidFill>
                <a:schemeClr val="tx1"/>
              </a:solidFill>
            </a:rPr>
            <a:t>uzatish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texnologiyasi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sekundiga</a:t>
          </a:r>
          <a:r>
            <a:rPr lang="en-US" dirty="0" smtClean="0">
              <a:solidFill>
                <a:schemeClr val="tx1"/>
              </a:solidFill>
            </a:rPr>
            <a:t> I6GBaytgacha </a:t>
          </a:r>
          <a:r>
            <a:rPr lang="en-US" dirty="0" err="1" smtClean="0">
              <a:solidFill>
                <a:schemeClr val="tx1"/>
              </a:solidFill>
            </a:rPr>
            <a:t>bo`lgan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va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teskari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qo`llovchi</a:t>
          </a:r>
          <a:r>
            <a:rPr lang="en-US" dirty="0" smtClean="0">
              <a:solidFill>
                <a:schemeClr val="tx1"/>
              </a:solidFill>
            </a:rPr>
            <a:t> PCI </a:t>
          </a:r>
          <a:r>
            <a:rPr lang="en-US" dirty="0" err="1" smtClean="0">
              <a:solidFill>
                <a:schemeClr val="tx1"/>
              </a:solidFill>
            </a:rPr>
            <a:t>standartiga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mos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holda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ma’lumotlarni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ketma-ket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ta’minlaydi</a:t>
          </a:r>
          <a:r>
            <a:rPr lang="en-US" dirty="0" smtClean="0">
              <a:solidFill>
                <a:schemeClr val="tx1"/>
              </a:solidFill>
            </a:rPr>
            <a:t> (</a:t>
          </a:r>
          <a:r>
            <a:rPr lang="en-US" dirty="0" err="1" smtClean="0">
              <a:solidFill>
                <a:schemeClr val="tx1"/>
              </a:solidFill>
            </a:rPr>
            <a:t>boshqaradi</a:t>
          </a:r>
          <a:r>
            <a:rPr lang="en-US" dirty="0" smtClean="0">
              <a:solidFill>
                <a:schemeClr val="tx1"/>
              </a:solidFill>
            </a:rPr>
            <a:t>)</a:t>
          </a:r>
          <a:endParaRPr lang="ru-RU" dirty="0">
            <a:solidFill>
              <a:schemeClr val="tx1"/>
            </a:solidFill>
          </a:endParaRPr>
        </a:p>
      </dgm:t>
    </dgm:pt>
    <dgm:pt modelId="{C43B52A5-CB1F-43C9-86F4-CEDB8EFDD242}" type="parTrans" cxnId="{713D98BE-768B-4750-8016-188F3FC295B7}">
      <dgm:prSet/>
      <dgm:spPr/>
      <dgm:t>
        <a:bodyPr/>
        <a:lstStyle/>
        <a:p>
          <a:endParaRPr lang="ru-RU"/>
        </a:p>
      </dgm:t>
    </dgm:pt>
    <dgm:pt modelId="{3A5892F1-2BEA-4C73-9001-322229763C92}" type="sibTrans" cxnId="{713D98BE-768B-4750-8016-188F3FC295B7}">
      <dgm:prSet/>
      <dgm:spPr/>
      <dgm:t>
        <a:bodyPr/>
        <a:lstStyle/>
        <a:p>
          <a:endParaRPr lang="ru-RU"/>
        </a:p>
      </dgm:t>
    </dgm:pt>
    <dgm:pt modelId="{039742E4-A51C-4B13-A963-1B3D43FDB182}">
      <dgm:prSet/>
      <dgm:spPr/>
      <dgm:t>
        <a:bodyPr/>
        <a:lstStyle/>
        <a:p>
          <a:pPr rtl="0"/>
          <a:r>
            <a:rPr lang="en-US" dirty="0" smtClean="0">
              <a:solidFill>
                <a:schemeClr val="tx1"/>
              </a:solidFill>
            </a:rPr>
            <a:t>O-In </a:t>
          </a:r>
          <a:r>
            <a:rPr lang="en-US" dirty="0" err="1" smtClean="0">
              <a:solidFill>
                <a:schemeClr val="tx1"/>
              </a:solidFill>
            </a:rPr>
            <a:t>ga</a:t>
          </a:r>
          <a:r>
            <a:rPr lang="en-US" dirty="0" smtClean="0">
              <a:solidFill>
                <a:schemeClr val="tx1"/>
              </a:solidFill>
            </a:rPr>
            <a:t> 1996 </a:t>
          </a:r>
          <a:r>
            <a:rPr lang="en-US" dirty="0" err="1" smtClean="0">
              <a:solidFill>
                <a:schemeClr val="tx1"/>
              </a:solidFill>
            </a:rPr>
            <a:t>yilda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asos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solingan</a:t>
          </a:r>
          <a:endParaRPr lang="ru-RU" dirty="0">
            <a:solidFill>
              <a:schemeClr val="tx1"/>
            </a:solidFill>
          </a:endParaRPr>
        </a:p>
      </dgm:t>
    </dgm:pt>
    <dgm:pt modelId="{356C59BF-F8FF-4389-A1C4-266CF1132AEB}" type="parTrans" cxnId="{2787B838-9B88-4C8B-80C5-8B722420581F}">
      <dgm:prSet/>
      <dgm:spPr/>
      <dgm:t>
        <a:bodyPr/>
        <a:lstStyle/>
        <a:p>
          <a:endParaRPr lang="ru-RU"/>
        </a:p>
      </dgm:t>
    </dgm:pt>
    <dgm:pt modelId="{EDF544B6-10A8-4D23-B683-37D67EB23683}" type="sibTrans" cxnId="{2787B838-9B88-4C8B-80C5-8B722420581F}">
      <dgm:prSet/>
      <dgm:spPr/>
      <dgm:t>
        <a:bodyPr/>
        <a:lstStyle/>
        <a:p>
          <a:endParaRPr lang="ru-RU"/>
        </a:p>
      </dgm:t>
    </dgm:pt>
    <dgm:pt modelId="{DC8FC86E-CABF-46D6-9264-A971CE731258}">
      <dgm:prSet/>
      <dgm:spPr/>
      <dgm:t>
        <a:bodyPr/>
        <a:lstStyle/>
        <a:p>
          <a:endParaRPr lang="ru-RU"/>
        </a:p>
      </dgm:t>
    </dgm:pt>
    <dgm:pt modelId="{72D7CAD4-3C9C-45ED-92A8-D8BB7DB2C9F3}" type="parTrans" cxnId="{F008B2A4-1FC4-4233-9D3C-8666EA9B3D6E}">
      <dgm:prSet/>
      <dgm:spPr/>
      <dgm:t>
        <a:bodyPr/>
        <a:lstStyle/>
        <a:p>
          <a:endParaRPr lang="ru-RU"/>
        </a:p>
      </dgm:t>
    </dgm:pt>
    <dgm:pt modelId="{729D3D55-250D-4EAF-85BE-0658DE403C4E}" type="sibTrans" cxnId="{F008B2A4-1FC4-4233-9D3C-8666EA9B3D6E}">
      <dgm:prSet/>
      <dgm:spPr/>
      <dgm:t>
        <a:bodyPr/>
        <a:lstStyle/>
        <a:p>
          <a:endParaRPr lang="ru-RU"/>
        </a:p>
      </dgm:t>
    </dgm:pt>
    <dgm:pt modelId="{8EA4566C-7F22-4DCD-B84F-7ADE4591419D}">
      <dgm:prSet/>
      <dgm:spPr/>
      <dgm:t>
        <a:bodyPr/>
        <a:lstStyle/>
        <a:p>
          <a:endParaRPr lang="ru-RU"/>
        </a:p>
      </dgm:t>
    </dgm:pt>
    <dgm:pt modelId="{35BD228B-3DBB-419E-8593-56964583954D}" type="parTrans" cxnId="{63FE7070-425C-420F-A041-A5746C7B745F}">
      <dgm:prSet/>
      <dgm:spPr/>
      <dgm:t>
        <a:bodyPr/>
        <a:lstStyle/>
        <a:p>
          <a:endParaRPr lang="ru-RU"/>
        </a:p>
      </dgm:t>
    </dgm:pt>
    <dgm:pt modelId="{3DB24C27-3ADB-45C9-BC10-9BE2D581D284}" type="sibTrans" cxnId="{63FE7070-425C-420F-A041-A5746C7B745F}">
      <dgm:prSet/>
      <dgm:spPr/>
      <dgm:t>
        <a:bodyPr/>
        <a:lstStyle/>
        <a:p>
          <a:endParaRPr lang="ru-RU"/>
        </a:p>
      </dgm:t>
    </dgm:pt>
    <dgm:pt modelId="{6992B22D-1C53-4BA9-BC15-8D31155E07BD}" type="pres">
      <dgm:prSet presAssocID="{A63799CD-FBB5-48A1-A2A6-22AD0897C843}" presName="matrix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6B340D4-CCAA-4FA9-9B9C-E4CC1BF1FFEC}" type="pres">
      <dgm:prSet presAssocID="{A63799CD-FBB5-48A1-A2A6-22AD0897C843}" presName="diamond" presStyleLbl="bgShp" presStyleIdx="0" presStyleCnt="1"/>
      <dgm:spPr/>
    </dgm:pt>
    <dgm:pt modelId="{58D23307-D8F5-4D89-8161-AD907DA8FBB9}" type="pres">
      <dgm:prSet presAssocID="{A63799CD-FBB5-48A1-A2A6-22AD0897C843}" presName="quad1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F25ACFD-6F44-44DD-9A22-88C0393D7BE0}" type="pres">
      <dgm:prSet presAssocID="{A63799CD-FBB5-48A1-A2A6-22AD0897C843}" presName="quad2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5CA4F2C-B672-4563-A857-A8446103580B}" type="pres">
      <dgm:prSet presAssocID="{A63799CD-FBB5-48A1-A2A6-22AD0897C843}" presName="quad3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F7267E3-7B47-4E3D-AAC9-FDE6BAF4FEFB}" type="pres">
      <dgm:prSet presAssocID="{A63799CD-FBB5-48A1-A2A6-22AD0897C843}" presName="quad4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4C7722A-85D6-4E89-B4A8-9C747A5AC414}" type="presOf" srcId="{87769A15-F8AD-4A5A-A06C-543527CA05D5}" destId="{3F25ACFD-6F44-44DD-9A22-88C0393D7BE0}" srcOrd="0" destOrd="0" presId="urn:microsoft.com/office/officeart/2005/8/layout/matrix3"/>
    <dgm:cxn modelId="{F1200E8F-3DEC-4B7E-A67C-23B01A924CA1}" type="presOf" srcId="{039742E4-A51C-4B13-A963-1B3D43FDB182}" destId="{AF7267E3-7B47-4E3D-AAC9-FDE6BAF4FEFB}" srcOrd="0" destOrd="0" presId="urn:microsoft.com/office/officeart/2005/8/layout/matrix3"/>
    <dgm:cxn modelId="{44298622-6714-420C-867B-11E612812724}" type="presOf" srcId="{A63799CD-FBB5-48A1-A2A6-22AD0897C843}" destId="{6992B22D-1C53-4BA9-BC15-8D31155E07BD}" srcOrd="0" destOrd="0" presId="urn:microsoft.com/office/officeart/2005/8/layout/matrix3"/>
    <dgm:cxn modelId="{F008B2A4-1FC4-4233-9D3C-8666EA9B3D6E}" srcId="{A63799CD-FBB5-48A1-A2A6-22AD0897C843}" destId="{DC8FC86E-CABF-46D6-9264-A971CE731258}" srcOrd="4" destOrd="0" parTransId="{72D7CAD4-3C9C-45ED-92A8-D8BB7DB2C9F3}" sibTransId="{729D3D55-250D-4EAF-85BE-0658DE403C4E}"/>
    <dgm:cxn modelId="{2787B838-9B88-4C8B-80C5-8B722420581F}" srcId="{A63799CD-FBB5-48A1-A2A6-22AD0897C843}" destId="{039742E4-A51C-4B13-A963-1B3D43FDB182}" srcOrd="3" destOrd="0" parTransId="{356C59BF-F8FF-4389-A1C4-266CF1132AEB}" sibTransId="{EDF544B6-10A8-4D23-B683-37D67EB23683}"/>
    <dgm:cxn modelId="{B270FA08-13E4-4FCE-82D1-9E45DFFEBBB7}" type="presOf" srcId="{F6CC7630-6998-4179-B117-9B7B5E5ABBFD}" destId="{75CA4F2C-B672-4563-A857-A8446103580B}" srcOrd="0" destOrd="0" presId="urn:microsoft.com/office/officeart/2005/8/layout/matrix3"/>
    <dgm:cxn modelId="{1A36C745-0801-49A6-B208-B473F299DBB2}" srcId="{A63799CD-FBB5-48A1-A2A6-22AD0897C843}" destId="{B7136827-756F-44EE-A9D4-2A23BC2101BB}" srcOrd="0" destOrd="0" parTransId="{D9779DF9-6558-4D8B-A188-5ADB163A0164}" sibTransId="{747DCE29-DAD8-4052-8B03-D2E646533DAD}"/>
    <dgm:cxn modelId="{42E8D600-7522-46F0-BDFC-E2C33B409F98}" type="presOf" srcId="{B7136827-756F-44EE-A9D4-2A23BC2101BB}" destId="{58D23307-D8F5-4D89-8161-AD907DA8FBB9}" srcOrd="0" destOrd="0" presId="urn:microsoft.com/office/officeart/2005/8/layout/matrix3"/>
    <dgm:cxn modelId="{242713F6-67C1-4DC6-8CB9-38C1AFADDF60}" srcId="{A63799CD-FBB5-48A1-A2A6-22AD0897C843}" destId="{87769A15-F8AD-4A5A-A06C-543527CA05D5}" srcOrd="1" destOrd="0" parTransId="{7ED42D5D-8643-4EB0-8560-3BD0B21602B2}" sibTransId="{F572F400-D75D-42E4-97A2-079A00446E74}"/>
    <dgm:cxn modelId="{63FE7070-425C-420F-A041-A5746C7B745F}" srcId="{A63799CD-FBB5-48A1-A2A6-22AD0897C843}" destId="{8EA4566C-7F22-4DCD-B84F-7ADE4591419D}" srcOrd="5" destOrd="0" parTransId="{35BD228B-3DBB-419E-8593-56964583954D}" sibTransId="{3DB24C27-3ADB-45C9-BC10-9BE2D581D284}"/>
    <dgm:cxn modelId="{713D98BE-768B-4750-8016-188F3FC295B7}" srcId="{A63799CD-FBB5-48A1-A2A6-22AD0897C843}" destId="{F6CC7630-6998-4179-B117-9B7B5E5ABBFD}" srcOrd="2" destOrd="0" parTransId="{C43B52A5-CB1F-43C9-86F4-CEDB8EFDD242}" sibTransId="{3A5892F1-2BEA-4C73-9001-322229763C92}"/>
    <dgm:cxn modelId="{CC6AD22B-4250-401D-A1E8-7086AB2FADF7}" type="presParOf" srcId="{6992B22D-1C53-4BA9-BC15-8D31155E07BD}" destId="{26B340D4-CCAA-4FA9-9B9C-E4CC1BF1FFEC}" srcOrd="0" destOrd="0" presId="urn:microsoft.com/office/officeart/2005/8/layout/matrix3"/>
    <dgm:cxn modelId="{B5056EEB-90C9-4549-BBA4-5E820DA6C844}" type="presParOf" srcId="{6992B22D-1C53-4BA9-BC15-8D31155E07BD}" destId="{58D23307-D8F5-4D89-8161-AD907DA8FBB9}" srcOrd="1" destOrd="0" presId="urn:microsoft.com/office/officeart/2005/8/layout/matrix3"/>
    <dgm:cxn modelId="{4216005F-F1FF-413D-94CF-2826DB6BB498}" type="presParOf" srcId="{6992B22D-1C53-4BA9-BC15-8D31155E07BD}" destId="{3F25ACFD-6F44-44DD-9A22-88C0393D7BE0}" srcOrd="2" destOrd="0" presId="urn:microsoft.com/office/officeart/2005/8/layout/matrix3"/>
    <dgm:cxn modelId="{E22242E6-C47B-4E45-B709-8EC7BCB4D927}" type="presParOf" srcId="{6992B22D-1C53-4BA9-BC15-8D31155E07BD}" destId="{75CA4F2C-B672-4563-A857-A8446103580B}" srcOrd="3" destOrd="0" presId="urn:microsoft.com/office/officeart/2005/8/layout/matrix3"/>
    <dgm:cxn modelId="{A5583118-A7EF-4792-9A0A-CCABB0A0C1D2}" type="presParOf" srcId="{6992B22D-1C53-4BA9-BC15-8D31155E07BD}" destId="{AF7267E3-7B47-4E3D-AAC9-FDE6BAF4FEFB}" srcOrd="4" destOrd="0" presId="urn:microsoft.com/office/officeart/2005/8/layout/matrix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E15872EA-7879-42D9-93F6-4CEC26DC033E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74546C7-84DF-4926-87CC-AB1A0A7D23B8}">
      <dgm:prSet custT="1"/>
      <dgm:spPr/>
      <dgm:t>
        <a:bodyPr/>
        <a:lstStyle/>
        <a:p>
          <a:pPr rtl="0"/>
          <a:r>
            <a:rPr lang="en-US" sz="1600" dirty="0" smtClean="0">
              <a:solidFill>
                <a:schemeClr val="tx1"/>
              </a:solidFill>
            </a:rPr>
            <a:t>MK </a:t>
          </a:r>
          <a:r>
            <a:rPr lang="en-US" sz="1600" dirty="0" err="1" smtClean="0">
              <a:solidFill>
                <a:schemeClr val="tx1"/>
              </a:solidFill>
            </a:rPr>
            <a:t>seriyali</a:t>
          </a:r>
          <a:r>
            <a:rPr lang="en-US" sz="1600" dirty="0" smtClean="0">
              <a:solidFill>
                <a:schemeClr val="tx1"/>
              </a:solidFill>
            </a:rPr>
            <a:t> ML675K </a:t>
          </a:r>
          <a:r>
            <a:rPr lang="en-US" sz="1600" dirty="0" err="1" smtClean="0">
              <a:solidFill>
                <a:schemeClr val="tx1"/>
              </a:solidFill>
            </a:rPr>
            <a:t>ning</a:t>
          </a:r>
          <a:r>
            <a:rPr lang="en-US" sz="1600" dirty="0" smtClean="0">
              <a:solidFill>
                <a:schemeClr val="tx1"/>
              </a:solidFill>
            </a:rPr>
            <a:t> </a:t>
          </a:r>
          <a:r>
            <a:rPr lang="en-US" sz="1600" dirty="0" err="1" smtClean="0">
              <a:solidFill>
                <a:schemeClr val="tx1"/>
              </a:solidFill>
            </a:rPr>
            <a:t>boshqa</a:t>
          </a:r>
          <a:r>
            <a:rPr lang="en-US" sz="1600" dirty="0" smtClean="0">
              <a:solidFill>
                <a:schemeClr val="tx1"/>
              </a:solidFill>
            </a:rPr>
            <a:t> </a:t>
          </a:r>
          <a:r>
            <a:rPr lang="en-US" sz="1600" dirty="0" err="1" smtClean="0">
              <a:solidFill>
                <a:schemeClr val="tx1"/>
              </a:solidFill>
            </a:rPr>
            <a:t>bir</a:t>
          </a:r>
          <a:r>
            <a:rPr lang="en-US" sz="1600" dirty="0" smtClean="0">
              <a:solidFill>
                <a:schemeClr val="tx1"/>
              </a:solidFill>
            </a:rPr>
            <a:t> </a:t>
          </a:r>
          <a:r>
            <a:rPr lang="en-US" sz="1600" dirty="0" err="1" smtClean="0">
              <a:solidFill>
                <a:schemeClr val="tx1"/>
              </a:solidFill>
            </a:rPr>
            <a:t>xususiyatlariga</a:t>
          </a:r>
          <a:r>
            <a:rPr lang="en-US" sz="1600" dirty="0" smtClean="0">
              <a:solidFill>
                <a:schemeClr val="tx1"/>
              </a:solidFill>
            </a:rPr>
            <a:t> </a:t>
          </a:r>
          <a:r>
            <a:rPr lang="en-US" sz="1600" dirty="0" err="1" smtClean="0">
              <a:solidFill>
                <a:schemeClr val="tx1"/>
              </a:solidFill>
            </a:rPr>
            <a:t>quyidagilar</a:t>
          </a:r>
          <a:r>
            <a:rPr lang="en-US" sz="1600" dirty="0" smtClean="0">
              <a:solidFill>
                <a:schemeClr val="tx1"/>
              </a:solidFill>
            </a:rPr>
            <a:t> </a:t>
          </a:r>
          <a:r>
            <a:rPr lang="en-US" sz="1600" dirty="0" err="1" smtClean="0">
              <a:solidFill>
                <a:schemeClr val="tx1"/>
              </a:solidFill>
            </a:rPr>
            <a:t>kiradi</a:t>
          </a:r>
          <a:r>
            <a:rPr lang="en-US" sz="1600" dirty="0" smtClean="0">
              <a:solidFill>
                <a:schemeClr val="tx1"/>
              </a:solidFill>
            </a:rPr>
            <a:t>:</a:t>
          </a:r>
          <a:endParaRPr lang="ru-RU" sz="1600" dirty="0">
            <a:solidFill>
              <a:schemeClr val="tx1"/>
            </a:solidFill>
          </a:endParaRPr>
        </a:p>
      </dgm:t>
    </dgm:pt>
    <dgm:pt modelId="{C34D6782-E7CA-495F-80CC-49FA50F28020}" type="parTrans" cxnId="{0AE593EF-34A2-4D75-87F5-9D8F6395B30E}">
      <dgm:prSet/>
      <dgm:spPr/>
      <dgm:t>
        <a:bodyPr/>
        <a:lstStyle/>
        <a:p>
          <a:endParaRPr lang="ru-RU"/>
        </a:p>
      </dgm:t>
    </dgm:pt>
    <dgm:pt modelId="{E496E08A-943E-4902-9FE8-FB36263F538A}" type="sibTrans" cxnId="{0AE593EF-34A2-4D75-87F5-9D8F6395B30E}">
      <dgm:prSet/>
      <dgm:spPr/>
      <dgm:t>
        <a:bodyPr/>
        <a:lstStyle/>
        <a:p>
          <a:endParaRPr lang="ru-RU"/>
        </a:p>
      </dgm:t>
    </dgm:pt>
    <dgm:pt modelId="{8130A041-C6FB-4E77-843C-6D65AC315C71}">
      <dgm:prSet custT="1"/>
      <dgm:spPr/>
      <dgm:t>
        <a:bodyPr/>
        <a:lstStyle/>
        <a:p>
          <a:pPr rtl="0"/>
          <a:r>
            <a:rPr lang="en-US" sz="1600" dirty="0" err="1" smtClean="0">
              <a:solidFill>
                <a:schemeClr val="tx1"/>
              </a:solidFill>
            </a:rPr>
            <a:t>Selsiy</a:t>
          </a:r>
          <a:r>
            <a:rPr lang="en-US" sz="1600" dirty="0" smtClean="0">
              <a:solidFill>
                <a:schemeClr val="tx1"/>
              </a:solidFill>
            </a:rPr>
            <a:t> </a:t>
          </a:r>
          <a:r>
            <a:rPr lang="en-US" sz="1600" dirty="0" err="1" smtClean="0">
              <a:solidFill>
                <a:schemeClr val="tx1"/>
              </a:solidFill>
            </a:rPr>
            <a:t>bo`yicha</a:t>
          </a:r>
          <a:r>
            <a:rPr lang="en-US" sz="1600" dirty="0" smtClean="0">
              <a:solidFill>
                <a:schemeClr val="tx1"/>
              </a:solidFill>
            </a:rPr>
            <a:t> </a:t>
          </a:r>
          <a:r>
            <a:rPr lang="en-US" sz="1600" dirty="0" err="1" smtClean="0">
              <a:solidFill>
                <a:schemeClr val="tx1"/>
              </a:solidFill>
            </a:rPr>
            <a:t>ishlab</a:t>
          </a:r>
          <a:r>
            <a:rPr lang="en-US" sz="1600" dirty="0" smtClean="0">
              <a:solidFill>
                <a:schemeClr val="tx1"/>
              </a:solidFill>
            </a:rPr>
            <a:t> </a:t>
          </a:r>
          <a:r>
            <a:rPr lang="en-US" sz="1600" dirty="0" err="1" smtClean="0">
              <a:solidFill>
                <a:schemeClr val="tx1"/>
              </a:solidFill>
            </a:rPr>
            <a:t>chiqarish</a:t>
          </a:r>
          <a:r>
            <a:rPr lang="en-US" sz="1600" dirty="0" smtClean="0">
              <a:solidFill>
                <a:schemeClr val="tx1"/>
              </a:solidFill>
            </a:rPr>
            <a:t> </a:t>
          </a:r>
          <a:r>
            <a:rPr lang="en-US" sz="1600" dirty="0" err="1" smtClean="0">
              <a:solidFill>
                <a:schemeClr val="tx1"/>
              </a:solidFill>
            </a:rPr>
            <a:t>temperatura</a:t>
          </a:r>
          <a:r>
            <a:rPr lang="en-US" sz="1600" dirty="0" smtClean="0">
              <a:solidFill>
                <a:schemeClr val="tx1"/>
              </a:solidFill>
            </a:rPr>
            <a:t> </a:t>
          </a:r>
          <a:r>
            <a:rPr lang="en-US" sz="1600" dirty="0" err="1" smtClean="0">
              <a:solidFill>
                <a:schemeClr val="tx1"/>
              </a:solidFill>
            </a:rPr>
            <a:t>chegarasi</a:t>
          </a:r>
          <a:r>
            <a:rPr lang="en-US" sz="1600" dirty="0" smtClean="0">
              <a:solidFill>
                <a:schemeClr val="tx1"/>
              </a:solidFill>
            </a:rPr>
            <a:t> - 40 </a:t>
          </a:r>
          <a:r>
            <a:rPr lang="en-US" sz="1600" dirty="0" err="1" smtClean="0">
              <a:solidFill>
                <a:schemeClr val="tx1"/>
              </a:solidFill>
            </a:rPr>
            <a:t>dan</a:t>
          </a:r>
          <a:r>
            <a:rPr lang="en-US" sz="1600" dirty="0" smtClean="0">
              <a:solidFill>
                <a:schemeClr val="tx1"/>
              </a:solidFill>
            </a:rPr>
            <a:t> 185 "S </a:t>
          </a:r>
          <a:r>
            <a:rPr lang="en-US" sz="1600" dirty="0" err="1" smtClean="0">
              <a:solidFill>
                <a:schemeClr val="tx1"/>
              </a:solidFill>
            </a:rPr>
            <a:t>gacha</a:t>
          </a:r>
          <a:r>
            <a:rPr lang="en-US" sz="1600" dirty="0" smtClean="0">
              <a:solidFill>
                <a:schemeClr val="tx1"/>
              </a:solidFill>
            </a:rPr>
            <a:t>;</a:t>
          </a:r>
          <a:endParaRPr lang="ru-RU" sz="1600" dirty="0">
            <a:solidFill>
              <a:schemeClr val="tx1"/>
            </a:solidFill>
          </a:endParaRPr>
        </a:p>
      </dgm:t>
    </dgm:pt>
    <dgm:pt modelId="{13F9B56A-9360-4208-BB0B-EB3C170E628E}" type="parTrans" cxnId="{982B72FC-5240-460F-8EF6-7B6CAEEA91E1}">
      <dgm:prSet/>
      <dgm:spPr/>
      <dgm:t>
        <a:bodyPr/>
        <a:lstStyle/>
        <a:p>
          <a:endParaRPr lang="ru-RU"/>
        </a:p>
      </dgm:t>
    </dgm:pt>
    <dgm:pt modelId="{B15D30B8-81F7-4AC0-9207-78F237D37B42}" type="sibTrans" cxnId="{982B72FC-5240-460F-8EF6-7B6CAEEA91E1}">
      <dgm:prSet/>
      <dgm:spPr/>
      <dgm:t>
        <a:bodyPr/>
        <a:lstStyle/>
        <a:p>
          <a:endParaRPr lang="ru-RU"/>
        </a:p>
      </dgm:t>
    </dgm:pt>
    <dgm:pt modelId="{9E858C9C-0CB3-49A6-A89F-B83E051042CB}">
      <dgm:prSet custT="1"/>
      <dgm:spPr/>
      <dgm:t>
        <a:bodyPr/>
        <a:lstStyle/>
        <a:p>
          <a:pPr rtl="0"/>
          <a:r>
            <a:rPr lang="en-US" sz="1600" dirty="0" smtClean="0">
              <a:solidFill>
                <a:schemeClr val="tx1"/>
              </a:solidFill>
            </a:rPr>
            <a:t>Watchdog - </a:t>
          </a:r>
          <a:r>
            <a:rPr lang="en-US" sz="1600" dirty="0" err="1" smtClean="0">
              <a:solidFill>
                <a:schemeClr val="tx1"/>
              </a:solidFill>
            </a:rPr>
            <a:t>taymer</a:t>
          </a:r>
          <a:r>
            <a:rPr lang="en-US" sz="1600" dirty="0" smtClean="0">
              <a:solidFill>
                <a:schemeClr val="tx1"/>
              </a:solidFill>
            </a:rPr>
            <a:t> </a:t>
          </a:r>
          <a:r>
            <a:rPr lang="en-US" sz="1600" dirty="0" err="1" smtClean="0">
              <a:solidFill>
                <a:schemeClr val="tx1"/>
              </a:solidFill>
            </a:rPr>
            <a:t>va</a:t>
          </a:r>
          <a:r>
            <a:rPr lang="en-US" sz="1600" dirty="0" smtClean="0">
              <a:solidFill>
                <a:schemeClr val="tx1"/>
              </a:solidFill>
            </a:rPr>
            <a:t> </a:t>
          </a:r>
          <a:r>
            <a:rPr lang="en-US" sz="1600" dirty="0" err="1" smtClean="0">
              <a:solidFill>
                <a:schemeClr val="tx1"/>
              </a:solidFill>
            </a:rPr>
            <a:t>taymerlarni</a:t>
          </a:r>
          <a:r>
            <a:rPr lang="en-US" sz="1600" dirty="0" smtClean="0">
              <a:solidFill>
                <a:schemeClr val="tx1"/>
              </a:solidFill>
            </a:rPr>
            <a:t> </a:t>
          </a:r>
          <a:r>
            <a:rPr lang="en-US" sz="1600" dirty="0" err="1" smtClean="0">
              <a:solidFill>
                <a:schemeClr val="tx1"/>
              </a:solidFill>
            </a:rPr>
            <a:t>umumiy</a:t>
          </a:r>
          <a:r>
            <a:rPr lang="en-US" sz="1600" dirty="0" smtClean="0">
              <a:solidFill>
                <a:schemeClr val="tx1"/>
              </a:solidFill>
            </a:rPr>
            <a:t> </a:t>
          </a:r>
          <a:r>
            <a:rPr lang="en-US" sz="1600" dirty="0" err="1" smtClean="0">
              <a:solidFill>
                <a:schemeClr val="tx1"/>
              </a:solidFill>
            </a:rPr>
            <a:t>belgilanishi</a:t>
          </a:r>
          <a:r>
            <a:rPr lang="en-US" sz="1600" dirty="0" smtClean="0">
              <a:solidFill>
                <a:schemeClr val="tx1"/>
              </a:solidFill>
            </a:rPr>
            <a:t>;</a:t>
          </a:r>
          <a:endParaRPr lang="ru-RU" sz="1600" dirty="0">
            <a:solidFill>
              <a:schemeClr val="tx1"/>
            </a:solidFill>
          </a:endParaRPr>
        </a:p>
      </dgm:t>
    </dgm:pt>
    <dgm:pt modelId="{B816DC4B-A969-484C-BD64-C633D37490E1}" type="parTrans" cxnId="{F18609D9-C77F-4B57-A4B4-860E14E39DAB}">
      <dgm:prSet/>
      <dgm:spPr/>
      <dgm:t>
        <a:bodyPr/>
        <a:lstStyle/>
        <a:p>
          <a:endParaRPr lang="ru-RU"/>
        </a:p>
      </dgm:t>
    </dgm:pt>
    <dgm:pt modelId="{B25F3203-73FA-41EC-A0D3-226A87BD6195}" type="sibTrans" cxnId="{F18609D9-C77F-4B57-A4B4-860E14E39DAB}">
      <dgm:prSet/>
      <dgm:spPr/>
      <dgm:t>
        <a:bodyPr/>
        <a:lstStyle/>
        <a:p>
          <a:endParaRPr lang="ru-RU"/>
        </a:p>
      </dgm:t>
    </dgm:pt>
    <dgm:pt modelId="{A1723E51-7CB6-4FF5-9339-0D3320F74B1E}">
      <dgm:prSet custT="1"/>
      <dgm:spPr/>
      <dgm:t>
        <a:bodyPr/>
        <a:lstStyle/>
        <a:p>
          <a:pPr rtl="0"/>
          <a:r>
            <a:rPr lang="en-US" sz="1600" dirty="0" smtClean="0">
              <a:solidFill>
                <a:schemeClr val="tx1"/>
              </a:solidFill>
            </a:rPr>
            <a:t>ATSP;</a:t>
          </a:r>
          <a:endParaRPr lang="ru-RU" sz="1600" dirty="0">
            <a:solidFill>
              <a:schemeClr val="tx1"/>
            </a:solidFill>
          </a:endParaRPr>
        </a:p>
      </dgm:t>
    </dgm:pt>
    <dgm:pt modelId="{42A2061F-9A48-42CC-A844-2BC91D69313E}" type="parTrans" cxnId="{55801099-59D7-4E6D-B8B7-552F05986517}">
      <dgm:prSet/>
      <dgm:spPr/>
      <dgm:t>
        <a:bodyPr/>
        <a:lstStyle/>
        <a:p>
          <a:endParaRPr lang="ru-RU"/>
        </a:p>
      </dgm:t>
    </dgm:pt>
    <dgm:pt modelId="{004B39DB-154B-49C5-BDCE-C8CD3FA78776}" type="sibTrans" cxnId="{55801099-59D7-4E6D-B8B7-552F05986517}">
      <dgm:prSet/>
      <dgm:spPr/>
      <dgm:t>
        <a:bodyPr/>
        <a:lstStyle/>
        <a:p>
          <a:endParaRPr lang="ru-RU"/>
        </a:p>
      </dgm:t>
    </dgm:pt>
    <dgm:pt modelId="{73552B2D-0AF2-45DC-8AC0-B35460F166F1}">
      <dgm:prSet custT="1"/>
      <dgm:spPr/>
      <dgm:t>
        <a:bodyPr/>
        <a:lstStyle/>
        <a:p>
          <a:pPr rtl="0"/>
          <a:r>
            <a:rPr lang="en-US" sz="1600" dirty="0" err="1" smtClean="0">
              <a:solidFill>
                <a:schemeClr val="tx1"/>
              </a:solidFill>
            </a:rPr>
            <a:t>Ishlash</a:t>
          </a:r>
          <a:r>
            <a:rPr lang="en-US" sz="1600" dirty="0" smtClean="0">
              <a:solidFill>
                <a:schemeClr val="tx1"/>
              </a:solidFill>
            </a:rPr>
            <a:t> </a:t>
          </a:r>
          <a:r>
            <a:rPr lang="en-US" sz="1600" dirty="0" err="1" smtClean="0">
              <a:solidFill>
                <a:schemeClr val="tx1"/>
              </a:solidFill>
            </a:rPr>
            <a:t>chastotasi</a:t>
          </a:r>
          <a:r>
            <a:rPr lang="en-US" sz="1600" dirty="0" smtClean="0">
              <a:solidFill>
                <a:schemeClr val="tx1"/>
              </a:solidFill>
            </a:rPr>
            <a:t> 60Mgts </a:t>
          </a:r>
          <a:r>
            <a:rPr lang="en-US" sz="1600" dirty="0" err="1" smtClean="0">
              <a:solidFill>
                <a:schemeClr val="tx1"/>
              </a:solidFill>
            </a:rPr>
            <a:t>gacha</a:t>
          </a:r>
          <a:r>
            <a:rPr lang="en-US" sz="1600" dirty="0" smtClean="0">
              <a:solidFill>
                <a:schemeClr val="tx1"/>
              </a:solidFill>
            </a:rPr>
            <a:t>;</a:t>
          </a:r>
          <a:endParaRPr lang="ru-RU" sz="1600" dirty="0">
            <a:solidFill>
              <a:schemeClr val="tx1"/>
            </a:solidFill>
          </a:endParaRPr>
        </a:p>
      </dgm:t>
    </dgm:pt>
    <dgm:pt modelId="{2FD86163-39C4-4EEA-BFB1-BF804D7A0F56}" type="parTrans" cxnId="{AACDCCB1-2C27-4769-8BF7-1F8AEC2BDFF8}">
      <dgm:prSet/>
      <dgm:spPr/>
      <dgm:t>
        <a:bodyPr/>
        <a:lstStyle/>
        <a:p>
          <a:endParaRPr lang="ru-RU"/>
        </a:p>
      </dgm:t>
    </dgm:pt>
    <dgm:pt modelId="{4750B647-1B0D-4621-B07C-613E7D977DDE}" type="sibTrans" cxnId="{AACDCCB1-2C27-4769-8BF7-1F8AEC2BDFF8}">
      <dgm:prSet/>
      <dgm:spPr/>
      <dgm:t>
        <a:bodyPr/>
        <a:lstStyle/>
        <a:p>
          <a:endParaRPr lang="ru-RU"/>
        </a:p>
      </dgm:t>
    </dgm:pt>
    <dgm:pt modelId="{6000B15C-80C3-4AEF-94D6-16CE085D1BBC}">
      <dgm:prSet custT="1"/>
      <dgm:spPr/>
      <dgm:t>
        <a:bodyPr/>
        <a:lstStyle/>
        <a:p>
          <a:pPr rtl="0"/>
          <a:r>
            <a:rPr lang="en-US" sz="1600" dirty="0" err="1" smtClean="0">
              <a:solidFill>
                <a:schemeClr val="tx1"/>
              </a:solidFill>
            </a:rPr>
            <a:t>Ketma-ket</a:t>
          </a:r>
          <a:r>
            <a:rPr lang="en-US" sz="1600" dirty="0" smtClean="0">
              <a:solidFill>
                <a:schemeClr val="tx1"/>
              </a:solidFill>
            </a:rPr>
            <a:t> </a:t>
          </a:r>
          <a:r>
            <a:rPr lang="en-US" sz="1600" dirty="0" err="1" smtClean="0">
              <a:solidFill>
                <a:schemeClr val="tx1"/>
              </a:solidFill>
            </a:rPr>
            <a:t>ko`p</a:t>
          </a:r>
          <a:r>
            <a:rPr lang="en-US" sz="1600" dirty="0" smtClean="0">
              <a:solidFill>
                <a:schemeClr val="tx1"/>
              </a:solidFill>
            </a:rPr>
            <a:t> </a:t>
          </a:r>
          <a:r>
            <a:rPr lang="en-US" sz="1600" dirty="0" err="1" smtClean="0">
              <a:solidFill>
                <a:schemeClr val="tx1"/>
              </a:solidFill>
            </a:rPr>
            <a:t>kanalli</a:t>
          </a:r>
          <a:r>
            <a:rPr lang="en-US" sz="1600" dirty="0" smtClean="0">
              <a:solidFill>
                <a:schemeClr val="tx1"/>
              </a:solidFill>
            </a:rPr>
            <a:t> </a:t>
          </a:r>
          <a:r>
            <a:rPr lang="en-US" sz="1600" dirty="0" err="1" smtClean="0">
              <a:solidFill>
                <a:schemeClr val="tx1"/>
              </a:solidFill>
            </a:rPr>
            <a:t>portlari</a:t>
          </a:r>
          <a:r>
            <a:rPr lang="en-US" sz="1600" dirty="0" smtClean="0">
              <a:solidFill>
                <a:schemeClr val="tx1"/>
              </a:solidFill>
            </a:rPr>
            <a:t> </a:t>
          </a:r>
          <a:r>
            <a:rPr lang="en-US" sz="1600" dirty="0" err="1" smtClean="0">
              <a:solidFill>
                <a:schemeClr val="tx1"/>
              </a:solidFill>
            </a:rPr>
            <a:t>o`z</a:t>
          </a:r>
          <a:r>
            <a:rPr lang="en-US" sz="1600" dirty="0" smtClean="0">
              <a:solidFill>
                <a:schemeClr val="tx1"/>
              </a:solidFill>
            </a:rPr>
            <a:t> </a:t>
          </a:r>
          <a:r>
            <a:rPr lang="en-US" sz="1600" dirty="0" err="1" smtClean="0">
              <a:solidFill>
                <a:schemeClr val="tx1"/>
              </a:solidFill>
            </a:rPr>
            <a:t>ichiga</a:t>
          </a:r>
          <a:r>
            <a:rPr lang="en-US" sz="1600" dirty="0" smtClean="0">
              <a:solidFill>
                <a:schemeClr val="tx1"/>
              </a:solidFill>
            </a:rPr>
            <a:t> UART</a:t>
          </a:r>
          <a:endParaRPr lang="ru-RU" sz="1600" dirty="0">
            <a:solidFill>
              <a:schemeClr val="tx1"/>
            </a:solidFill>
          </a:endParaRPr>
        </a:p>
      </dgm:t>
    </dgm:pt>
    <dgm:pt modelId="{B6B8F4B7-0176-4EC4-857A-2C151AEB0A49}" type="parTrans" cxnId="{89BA26C0-FD17-4116-9095-B3FF34A84E65}">
      <dgm:prSet/>
      <dgm:spPr/>
      <dgm:t>
        <a:bodyPr/>
        <a:lstStyle/>
        <a:p>
          <a:endParaRPr lang="ru-RU"/>
        </a:p>
      </dgm:t>
    </dgm:pt>
    <dgm:pt modelId="{5223694C-3FA9-4963-B81C-297731A1083F}" type="sibTrans" cxnId="{89BA26C0-FD17-4116-9095-B3FF34A84E65}">
      <dgm:prSet/>
      <dgm:spPr/>
      <dgm:t>
        <a:bodyPr/>
        <a:lstStyle/>
        <a:p>
          <a:endParaRPr lang="ru-RU"/>
        </a:p>
      </dgm:t>
    </dgm:pt>
    <dgm:pt modelId="{C48D6753-20D7-4CB9-B227-8522DF4D1076}">
      <dgm:prSet custT="1"/>
      <dgm:spPr/>
      <dgm:t>
        <a:bodyPr/>
        <a:lstStyle/>
        <a:p>
          <a:pPr rtl="0"/>
          <a:r>
            <a:rPr lang="en-US" sz="1600" dirty="0" smtClean="0">
              <a:solidFill>
                <a:schemeClr val="tx1"/>
              </a:solidFill>
            </a:rPr>
            <a:t>Open Vera (OVA) - </a:t>
          </a:r>
          <a:r>
            <a:rPr lang="en-US" sz="1600" dirty="0" err="1" smtClean="0">
              <a:solidFill>
                <a:schemeClr val="tx1"/>
              </a:solidFill>
            </a:rPr>
            <a:t>yuqori</a:t>
          </a:r>
          <a:r>
            <a:rPr lang="en-US" sz="1600" dirty="0" smtClean="0">
              <a:solidFill>
                <a:schemeClr val="tx1"/>
              </a:solidFill>
            </a:rPr>
            <a:t> </a:t>
          </a:r>
          <a:r>
            <a:rPr lang="en-US" sz="1600" dirty="0" err="1" smtClean="0">
              <a:solidFill>
                <a:schemeClr val="tx1"/>
              </a:solidFill>
            </a:rPr>
            <a:t>darajali</a:t>
          </a:r>
          <a:r>
            <a:rPr lang="en-US" sz="1600" dirty="0" smtClean="0">
              <a:solidFill>
                <a:schemeClr val="tx1"/>
              </a:solidFill>
            </a:rPr>
            <a:t> </a:t>
          </a:r>
          <a:r>
            <a:rPr lang="en-US" sz="1600" dirty="0" err="1" smtClean="0">
              <a:solidFill>
                <a:schemeClr val="tx1"/>
              </a:solidFill>
            </a:rPr>
            <a:t>programmalash</a:t>
          </a:r>
          <a:r>
            <a:rPr lang="en-US" sz="1600" dirty="0" smtClean="0">
              <a:solidFill>
                <a:schemeClr val="tx1"/>
              </a:solidFill>
            </a:rPr>
            <a:t> </a:t>
          </a:r>
          <a:r>
            <a:rPr lang="en-US" sz="1600" dirty="0" err="1" smtClean="0">
              <a:solidFill>
                <a:schemeClr val="tx1"/>
              </a:solidFill>
            </a:rPr>
            <a:t>tili</a:t>
          </a:r>
          <a:r>
            <a:rPr lang="en-US" sz="1600" dirty="0" smtClean="0">
              <a:solidFill>
                <a:schemeClr val="tx1"/>
              </a:solidFill>
            </a:rPr>
            <a:t> </a:t>
          </a:r>
          <a:r>
            <a:rPr lang="en-US" sz="1600" dirty="0" err="1" smtClean="0">
              <a:solidFill>
                <a:schemeClr val="tx1"/>
              </a:solidFill>
            </a:rPr>
            <a:t>bo`lib</a:t>
          </a:r>
          <a:r>
            <a:rPr lang="en-US" sz="1600" dirty="0" smtClean="0">
              <a:solidFill>
                <a:schemeClr val="tx1"/>
              </a:solidFill>
            </a:rPr>
            <a:t>, </a:t>
          </a:r>
          <a:r>
            <a:rPr lang="en-US" sz="1600" dirty="0" err="1" smtClean="0">
              <a:solidFill>
                <a:schemeClr val="tx1"/>
              </a:solidFill>
            </a:rPr>
            <a:t>aniq</a:t>
          </a:r>
          <a:r>
            <a:rPr lang="en-US" sz="1600" dirty="0" smtClean="0">
              <a:solidFill>
                <a:schemeClr val="tx1"/>
              </a:solidFill>
            </a:rPr>
            <a:t> </a:t>
          </a:r>
          <a:r>
            <a:rPr lang="en-US" sz="1600" dirty="0" err="1" smtClean="0">
              <a:solidFill>
                <a:schemeClr val="tx1"/>
              </a:solidFill>
            </a:rPr>
            <a:t>loyiha</a:t>
          </a:r>
          <a:r>
            <a:rPr lang="en-US" sz="1600" dirty="0" smtClean="0">
              <a:solidFill>
                <a:schemeClr val="tx1"/>
              </a:solidFill>
            </a:rPr>
            <a:t> </a:t>
          </a:r>
          <a:r>
            <a:rPr lang="en-US" sz="1600" dirty="0" err="1" smtClean="0">
              <a:solidFill>
                <a:schemeClr val="tx1"/>
              </a:solidFill>
            </a:rPr>
            <a:t>xususiyatlarini</a:t>
          </a:r>
          <a:r>
            <a:rPr lang="en-US" sz="1600" dirty="0" smtClean="0">
              <a:solidFill>
                <a:schemeClr val="tx1"/>
              </a:solidFill>
            </a:rPr>
            <a:t> </a:t>
          </a:r>
          <a:r>
            <a:rPr lang="en-US" sz="1600" dirty="0" err="1" smtClean="0">
              <a:solidFill>
                <a:schemeClr val="tx1"/>
              </a:solidFill>
            </a:rPr>
            <a:t>deklarativ</a:t>
          </a:r>
          <a:r>
            <a:rPr lang="en-US" sz="1600" dirty="0" smtClean="0">
              <a:solidFill>
                <a:schemeClr val="tx1"/>
              </a:solidFill>
            </a:rPr>
            <a:t> </a:t>
          </a:r>
          <a:r>
            <a:rPr lang="en-US" sz="1600" dirty="0" err="1" smtClean="0">
              <a:solidFill>
                <a:schemeClr val="tx1"/>
              </a:solidFill>
            </a:rPr>
            <a:t>konstruktsiyasini</a:t>
          </a:r>
          <a:r>
            <a:rPr lang="en-US" sz="1600" dirty="0" smtClean="0">
              <a:solidFill>
                <a:schemeClr val="tx1"/>
              </a:solidFill>
            </a:rPr>
            <a:t> </a:t>
          </a:r>
          <a:r>
            <a:rPr lang="en-US" sz="1600" dirty="0" err="1" smtClean="0">
              <a:solidFill>
                <a:schemeClr val="tx1"/>
              </a:solidFill>
            </a:rPr>
            <a:t>o`z</a:t>
          </a:r>
          <a:r>
            <a:rPr lang="en-US" sz="1600" dirty="0" smtClean="0">
              <a:solidFill>
                <a:schemeClr val="tx1"/>
              </a:solidFill>
            </a:rPr>
            <a:t> </a:t>
          </a:r>
          <a:r>
            <a:rPr lang="en-US" sz="1600" dirty="0" err="1" smtClean="0">
              <a:solidFill>
                <a:schemeClr val="tx1"/>
              </a:solidFill>
            </a:rPr>
            <a:t>ichiga</a:t>
          </a:r>
          <a:r>
            <a:rPr lang="en-US" sz="1600" dirty="0" smtClean="0">
              <a:solidFill>
                <a:schemeClr val="tx1"/>
              </a:solidFill>
            </a:rPr>
            <a:t> </a:t>
          </a:r>
          <a:r>
            <a:rPr lang="en-US" sz="1600" dirty="0" err="1" smtClean="0">
              <a:solidFill>
                <a:schemeClr val="tx1"/>
              </a:solidFill>
            </a:rPr>
            <a:t>olgan</a:t>
          </a:r>
          <a:r>
            <a:rPr lang="en-US" sz="1600" dirty="0" smtClean="0">
              <a:solidFill>
                <a:schemeClr val="tx1"/>
              </a:solidFill>
            </a:rPr>
            <a:t>. </a:t>
          </a:r>
          <a:r>
            <a:rPr lang="en-US" sz="1600" dirty="0" err="1" smtClean="0">
              <a:solidFill>
                <a:schemeClr val="tx1"/>
              </a:solidFill>
            </a:rPr>
            <a:t>dinamik</a:t>
          </a:r>
          <a:r>
            <a:rPr lang="en-US" sz="1600" dirty="0" smtClean="0">
              <a:solidFill>
                <a:schemeClr val="tx1"/>
              </a:solidFill>
            </a:rPr>
            <a:t> </a:t>
          </a:r>
          <a:r>
            <a:rPr lang="en-US" sz="1600" dirty="0" err="1" smtClean="0">
              <a:solidFill>
                <a:schemeClr val="tx1"/>
              </a:solidFill>
            </a:rPr>
            <a:t>va</a:t>
          </a:r>
          <a:r>
            <a:rPr lang="en-US" sz="1600" dirty="0" smtClean="0">
              <a:solidFill>
                <a:schemeClr val="tx1"/>
              </a:solidFill>
            </a:rPr>
            <a:t> </a:t>
          </a:r>
          <a:r>
            <a:rPr lang="en-US" sz="1600" dirty="0" err="1" smtClean="0">
              <a:solidFill>
                <a:schemeClr val="tx1"/>
              </a:solidFill>
            </a:rPr>
            <a:t>formalli</a:t>
          </a:r>
          <a:r>
            <a:rPr lang="en-US" sz="1600" dirty="0" smtClean="0">
              <a:solidFill>
                <a:schemeClr val="tx1"/>
              </a:solidFill>
            </a:rPr>
            <a:t> </a:t>
          </a:r>
          <a:r>
            <a:rPr lang="en-US" sz="1600" dirty="0" err="1" smtClean="0">
              <a:solidFill>
                <a:schemeClr val="tx1"/>
              </a:solidFill>
            </a:rPr>
            <a:t>verifikatsiyalashda</a:t>
          </a:r>
          <a:r>
            <a:rPr lang="en-US" sz="1600" dirty="0" smtClean="0">
              <a:solidFill>
                <a:schemeClr val="tx1"/>
              </a:solidFill>
            </a:rPr>
            <a:t> </a:t>
          </a:r>
          <a:r>
            <a:rPr lang="en-US" sz="1600" dirty="0" err="1" smtClean="0">
              <a:solidFill>
                <a:schemeClr val="tx1"/>
              </a:solidFill>
            </a:rPr>
            <a:t>ishlatiladi</a:t>
          </a:r>
          <a:r>
            <a:rPr lang="en-US" sz="1600" dirty="0" smtClean="0">
              <a:solidFill>
                <a:schemeClr val="tx1"/>
              </a:solidFill>
            </a:rPr>
            <a:t>.</a:t>
          </a:r>
          <a:endParaRPr lang="ru-RU" sz="1600" dirty="0">
            <a:solidFill>
              <a:schemeClr val="tx1"/>
            </a:solidFill>
          </a:endParaRPr>
        </a:p>
      </dgm:t>
    </dgm:pt>
    <dgm:pt modelId="{EA212CDD-627C-4C64-A181-CEC0C004E57B}" type="parTrans" cxnId="{85D5F66C-124B-4C91-BCA0-1A2483D67E80}">
      <dgm:prSet/>
      <dgm:spPr/>
      <dgm:t>
        <a:bodyPr/>
        <a:lstStyle/>
        <a:p>
          <a:endParaRPr lang="ru-RU"/>
        </a:p>
      </dgm:t>
    </dgm:pt>
    <dgm:pt modelId="{706769EA-F7F0-478A-86F0-433D8590E1F3}" type="sibTrans" cxnId="{85D5F66C-124B-4C91-BCA0-1A2483D67E80}">
      <dgm:prSet/>
      <dgm:spPr/>
      <dgm:t>
        <a:bodyPr/>
        <a:lstStyle/>
        <a:p>
          <a:endParaRPr lang="ru-RU"/>
        </a:p>
      </dgm:t>
    </dgm:pt>
    <dgm:pt modelId="{261BCD3B-5F7B-4850-AF37-3F046FC890F8}" type="pres">
      <dgm:prSet presAssocID="{E15872EA-7879-42D9-93F6-4CEC26DC033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7474F07-9453-4B64-9046-D6AAB5F18661}" type="pres">
      <dgm:prSet presAssocID="{D74546C7-84DF-4926-87CC-AB1A0A7D23B8}" presName="parentText" presStyleLbl="node1" presStyleIdx="0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3B68318-E161-4AC4-AA3C-04CBDA7D99D5}" type="pres">
      <dgm:prSet presAssocID="{E496E08A-943E-4902-9FE8-FB36263F538A}" presName="spacer" presStyleCnt="0"/>
      <dgm:spPr/>
    </dgm:pt>
    <dgm:pt modelId="{BE35EBEF-341A-4AF2-8630-A8B78281CC61}" type="pres">
      <dgm:prSet presAssocID="{8130A041-C6FB-4E77-843C-6D65AC315C71}" presName="parentText" presStyleLbl="node1" presStyleIdx="1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372C3B6-C991-42C3-9F1C-6311B341DA38}" type="pres">
      <dgm:prSet presAssocID="{B15D30B8-81F7-4AC0-9207-78F237D37B42}" presName="spacer" presStyleCnt="0"/>
      <dgm:spPr/>
    </dgm:pt>
    <dgm:pt modelId="{C697D562-753B-424E-8547-AFD1DCFBDB43}" type="pres">
      <dgm:prSet presAssocID="{9E858C9C-0CB3-49A6-A89F-B83E051042CB}" presName="parentText" presStyleLbl="node1" presStyleIdx="2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89BFF2A-5CAD-44B4-B392-317D4BC3BC05}" type="pres">
      <dgm:prSet presAssocID="{B25F3203-73FA-41EC-A0D3-226A87BD6195}" presName="spacer" presStyleCnt="0"/>
      <dgm:spPr/>
    </dgm:pt>
    <dgm:pt modelId="{E9723E6C-E168-489B-A0EC-36183FC92B9E}" type="pres">
      <dgm:prSet presAssocID="{A1723E51-7CB6-4FF5-9339-0D3320F74B1E}" presName="parentText" presStyleLbl="node1" presStyleIdx="3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0829815-B00F-472A-9438-B681596B31BC}" type="pres">
      <dgm:prSet presAssocID="{004B39DB-154B-49C5-BDCE-C8CD3FA78776}" presName="spacer" presStyleCnt="0"/>
      <dgm:spPr/>
    </dgm:pt>
    <dgm:pt modelId="{1298B5BB-F154-4D2B-AFCE-04978D04EBA6}" type="pres">
      <dgm:prSet presAssocID="{73552B2D-0AF2-45DC-8AC0-B35460F166F1}" presName="parentText" presStyleLbl="node1" presStyleIdx="4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2D341FE-94F2-4220-BA0F-7D715A51C8E9}" type="pres">
      <dgm:prSet presAssocID="{4750B647-1B0D-4621-B07C-613E7D977DDE}" presName="spacer" presStyleCnt="0"/>
      <dgm:spPr/>
    </dgm:pt>
    <dgm:pt modelId="{F8EDED63-2BFE-4222-A98B-7A705B6CEDD1}" type="pres">
      <dgm:prSet presAssocID="{6000B15C-80C3-4AEF-94D6-16CE085D1BBC}" presName="parentText" presStyleLbl="node1" presStyleIdx="5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253E333-B93A-47FD-AB56-DEDAA61C83D9}" type="pres">
      <dgm:prSet presAssocID="{5223694C-3FA9-4963-B81C-297731A1083F}" presName="spacer" presStyleCnt="0"/>
      <dgm:spPr/>
    </dgm:pt>
    <dgm:pt modelId="{473B8043-3613-46F9-8C4A-BECA7AE61DF1}" type="pres">
      <dgm:prSet presAssocID="{C48D6753-20D7-4CB9-B227-8522DF4D1076}" presName="parentText" presStyleLbl="node1" presStyleIdx="6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9BA26C0-FD17-4116-9095-B3FF34A84E65}" srcId="{E15872EA-7879-42D9-93F6-4CEC26DC033E}" destId="{6000B15C-80C3-4AEF-94D6-16CE085D1BBC}" srcOrd="5" destOrd="0" parTransId="{B6B8F4B7-0176-4EC4-857A-2C151AEB0A49}" sibTransId="{5223694C-3FA9-4963-B81C-297731A1083F}"/>
    <dgm:cxn modelId="{15C60439-7C96-45C2-8F74-EA0F2F80B65C}" type="presOf" srcId="{9E858C9C-0CB3-49A6-A89F-B83E051042CB}" destId="{C697D562-753B-424E-8547-AFD1DCFBDB43}" srcOrd="0" destOrd="0" presId="urn:microsoft.com/office/officeart/2005/8/layout/vList2"/>
    <dgm:cxn modelId="{982B72FC-5240-460F-8EF6-7B6CAEEA91E1}" srcId="{E15872EA-7879-42D9-93F6-4CEC26DC033E}" destId="{8130A041-C6FB-4E77-843C-6D65AC315C71}" srcOrd="1" destOrd="0" parTransId="{13F9B56A-9360-4208-BB0B-EB3C170E628E}" sibTransId="{B15D30B8-81F7-4AC0-9207-78F237D37B42}"/>
    <dgm:cxn modelId="{251A0D2B-0E23-452E-BA14-23E78882F472}" type="presOf" srcId="{A1723E51-7CB6-4FF5-9339-0D3320F74B1E}" destId="{E9723E6C-E168-489B-A0EC-36183FC92B9E}" srcOrd="0" destOrd="0" presId="urn:microsoft.com/office/officeart/2005/8/layout/vList2"/>
    <dgm:cxn modelId="{85D5F66C-124B-4C91-BCA0-1A2483D67E80}" srcId="{E15872EA-7879-42D9-93F6-4CEC26DC033E}" destId="{C48D6753-20D7-4CB9-B227-8522DF4D1076}" srcOrd="6" destOrd="0" parTransId="{EA212CDD-627C-4C64-A181-CEC0C004E57B}" sibTransId="{706769EA-F7F0-478A-86F0-433D8590E1F3}"/>
    <dgm:cxn modelId="{3251ADC9-2F7A-4EDD-A9E4-31B99824E634}" type="presOf" srcId="{D74546C7-84DF-4926-87CC-AB1A0A7D23B8}" destId="{F7474F07-9453-4B64-9046-D6AAB5F18661}" srcOrd="0" destOrd="0" presId="urn:microsoft.com/office/officeart/2005/8/layout/vList2"/>
    <dgm:cxn modelId="{F18609D9-C77F-4B57-A4B4-860E14E39DAB}" srcId="{E15872EA-7879-42D9-93F6-4CEC26DC033E}" destId="{9E858C9C-0CB3-49A6-A89F-B83E051042CB}" srcOrd="2" destOrd="0" parTransId="{B816DC4B-A969-484C-BD64-C633D37490E1}" sibTransId="{B25F3203-73FA-41EC-A0D3-226A87BD6195}"/>
    <dgm:cxn modelId="{3E84EB86-1A16-4705-803A-7F74608A6FC0}" type="presOf" srcId="{C48D6753-20D7-4CB9-B227-8522DF4D1076}" destId="{473B8043-3613-46F9-8C4A-BECA7AE61DF1}" srcOrd="0" destOrd="0" presId="urn:microsoft.com/office/officeart/2005/8/layout/vList2"/>
    <dgm:cxn modelId="{55801099-59D7-4E6D-B8B7-552F05986517}" srcId="{E15872EA-7879-42D9-93F6-4CEC26DC033E}" destId="{A1723E51-7CB6-4FF5-9339-0D3320F74B1E}" srcOrd="3" destOrd="0" parTransId="{42A2061F-9A48-42CC-A844-2BC91D69313E}" sibTransId="{004B39DB-154B-49C5-BDCE-C8CD3FA78776}"/>
    <dgm:cxn modelId="{0672CD93-3445-4054-84FB-90BCA6915001}" type="presOf" srcId="{E15872EA-7879-42D9-93F6-4CEC26DC033E}" destId="{261BCD3B-5F7B-4850-AF37-3F046FC890F8}" srcOrd="0" destOrd="0" presId="urn:microsoft.com/office/officeart/2005/8/layout/vList2"/>
    <dgm:cxn modelId="{C3FB0928-12AD-4EA9-9D06-EAE1DE0803F7}" type="presOf" srcId="{6000B15C-80C3-4AEF-94D6-16CE085D1BBC}" destId="{F8EDED63-2BFE-4222-A98B-7A705B6CEDD1}" srcOrd="0" destOrd="0" presId="urn:microsoft.com/office/officeart/2005/8/layout/vList2"/>
    <dgm:cxn modelId="{AACDCCB1-2C27-4769-8BF7-1F8AEC2BDFF8}" srcId="{E15872EA-7879-42D9-93F6-4CEC26DC033E}" destId="{73552B2D-0AF2-45DC-8AC0-B35460F166F1}" srcOrd="4" destOrd="0" parTransId="{2FD86163-39C4-4EEA-BFB1-BF804D7A0F56}" sibTransId="{4750B647-1B0D-4621-B07C-613E7D977DDE}"/>
    <dgm:cxn modelId="{7973AC4F-8807-4645-AEF9-59D19DDE25C3}" type="presOf" srcId="{8130A041-C6FB-4E77-843C-6D65AC315C71}" destId="{BE35EBEF-341A-4AF2-8630-A8B78281CC61}" srcOrd="0" destOrd="0" presId="urn:microsoft.com/office/officeart/2005/8/layout/vList2"/>
    <dgm:cxn modelId="{21902E84-5D22-4F75-B386-2E23E234BDA7}" type="presOf" srcId="{73552B2D-0AF2-45DC-8AC0-B35460F166F1}" destId="{1298B5BB-F154-4D2B-AFCE-04978D04EBA6}" srcOrd="0" destOrd="0" presId="urn:microsoft.com/office/officeart/2005/8/layout/vList2"/>
    <dgm:cxn modelId="{0AE593EF-34A2-4D75-87F5-9D8F6395B30E}" srcId="{E15872EA-7879-42D9-93F6-4CEC26DC033E}" destId="{D74546C7-84DF-4926-87CC-AB1A0A7D23B8}" srcOrd="0" destOrd="0" parTransId="{C34D6782-E7CA-495F-80CC-49FA50F28020}" sibTransId="{E496E08A-943E-4902-9FE8-FB36263F538A}"/>
    <dgm:cxn modelId="{3810074F-4C95-488C-8983-A94425DDFE9D}" type="presParOf" srcId="{261BCD3B-5F7B-4850-AF37-3F046FC890F8}" destId="{F7474F07-9453-4B64-9046-D6AAB5F18661}" srcOrd="0" destOrd="0" presId="urn:microsoft.com/office/officeart/2005/8/layout/vList2"/>
    <dgm:cxn modelId="{F620EC2C-CB39-4A19-BBF2-526CE5019DA7}" type="presParOf" srcId="{261BCD3B-5F7B-4850-AF37-3F046FC890F8}" destId="{43B68318-E161-4AC4-AA3C-04CBDA7D99D5}" srcOrd="1" destOrd="0" presId="urn:microsoft.com/office/officeart/2005/8/layout/vList2"/>
    <dgm:cxn modelId="{8E3C3F48-7FDA-4043-B7BD-803685B54096}" type="presParOf" srcId="{261BCD3B-5F7B-4850-AF37-3F046FC890F8}" destId="{BE35EBEF-341A-4AF2-8630-A8B78281CC61}" srcOrd="2" destOrd="0" presId="urn:microsoft.com/office/officeart/2005/8/layout/vList2"/>
    <dgm:cxn modelId="{819B9A99-A308-4BC8-A28F-63F51F0E3818}" type="presParOf" srcId="{261BCD3B-5F7B-4850-AF37-3F046FC890F8}" destId="{7372C3B6-C991-42C3-9F1C-6311B341DA38}" srcOrd="3" destOrd="0" presId="urn:microsoft.com/office/officeart/2005/8/layout/vList2"/>
    <dgm:cxn modelId="{14B7E566-7D7A-45D3-8A0F-A537EA1A90B5}" type="presParOf" srcId="{261BCD3B-5F7B-4850-AF37-3F046FC890F8}" destId="{C697D562-753B-424E-8547-AFD1DCFBDB43}" srcOrd="4" destOrd="0" presId="urn:microsoft.com/office/officeart/2005/8/layout/vList2"/>
    <dgm:cxn modelId="{1F2C09BB-1CC9-4E35-829F-49ACAABB9E64}" type="presParOf" srcId="{261BCD3B-5F7B-4850-AF37-3F046FC890F8}" destId="{889BFF2A-5CAD-44B4-B392-317D4BC3BC05}" srcOrd="5" destOrd="0" presId="urn:microsoft.com/office/officeart/2005/8/layout/vList2"/>
    <dgm:cxn modelId="{F09CC579-C98D-4F9C-9759-62886F30218B}" type="presParOf" srcId="{261BCD3B-5F7B-4850-AF37-3F046FC890F8}" destId="{E9723E6C-E168-489B-A0EC-36183FC92B9E}" srcOrd="6" destOrd="0" presId="urn:microsoft.com/office/officeart/2005/8/layout/vList2"/>
    <dgm:cxn modelId="{95B27F1D-E9E6-45D2-82E9-811DF515A452}" type="presParOf" srcId="{261BCD3B-5F7B-4850-AF37-3F046FC890F8}" destId="{30829815-B00F-472A-9438-B681596B31BC}" srcOrd="7" destOrd="0" presId="urn:microsoft.com/office/officeart/2005/8/layout/vList2"/>
    <dgm:cxn modelId="{EF2C60CD-C117-4D8B-B9B3-140A7B71E5E0}" type="presParOf" srcId="{261BCD3B-5F7B-4850-AF37-3F046FC890F8}" destId="{1298B5BB-F154-4D2B-AFCE-04978D04EBA6}" srcOrd="8" destOrd="0" presId="urn:microsoft.com/office/officeart/2005/8/layout/vList2"/>
    <dgm:cxn modelId="{85113719-CECB-4EE5-A196-F2C21DF6B435}" type="presParOf" srcId="{261BCD3B-5F7B-4850-AF37-3F046FC890F8}" destId="{42D341FE-94F2-4220-BA0F-7D715A51C8E9}" srcOrd="9" destOrd="0" presId="urn:microsoft.com/office/officeart/2005/8/layout/vList2"/>
    <dgm:cxn modelId="{8112C0B3-46C8-494E-923A-BCAA246A2D43}" type="presParOf" srcId="{261BCD3B-5F7B-4850-AF37-3F046FC890F8}" destId="{F8EDED63-2BFE-4222-A98B-7A705B6CEDD1}" srcOrd="10" destOrd="0" presId="urn:microsoft.com/office/officeart/2005/8/layout/vList2"/>
    <dgm:cxn modelId="{E38F854A-3060-4019-B144-74931EFD68CA}" type="presParOf" srcId="{261BCD3B-5F7B-4850-AF37-3F046FC890F8}" destId="{7253E333-B93A-47FD-AB56-DEDAA61C83D9}" srcOrd="11" destOrd="0" presId="urn:microsoft.com/office/officeart/2005/8/layout/vList2"/>
    <dgm:cxn modelId="{8943B7FB-1DA2-40A8-805B-B58C638649A0}" type="presParOf" srcId="{261BCD3B-5F7B-4850-AF37-3F046FC890F8}" destId="{473B8043-3613-46F9-8C4A-BECA7AE61DF1}" srcOrd="1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69D8ED92-AD1A-4647-BB57-F02E5640FF3E}" type="doc">
      <dgm:prSet loTypeId="urn:microsoft.com/office/officeart/2008/layout/LinedList" loCatId="hierarchy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16FCDE8-C657-4894-BB89-0D7A032FF27F}">
      <dgm:prSet custT="1"/>
      <dgm:spPr/>
      <dgm:t>
        <a:bodyPr/>
        <a:lstStyle/>
        <a:p>
          <a:pPr rtl="0"/>
          <a:r>
            <a:rPr lang="en-US" sz="1600" dirty="0" smtClean="0"/>
            <a:t>OVA </a:t>
          </a:r>
          <a:r>
            <a:rPr lang="en-US" sz="1600" dirty="0" err="1" smtClean="0"/>
            <a:t>programmasi</a:t>
          </a:r>
          <a:r>
            <a:rPr lang="en-US" sz="1600" dirty="0" smtClean="0"/>
            <a:t> </a:t>
          </a:r>
          <a:r>
            <a:rPr lang="en-US" sz="1600" dirty="0" err="1" smtClean="0"/>
            <a:t>yetkazib</a:t>
          </a:r>
          <a:r>
            <a:rPr lang="en-US" sz="1600" dirty="0" smtClean="0"/>
            <a:t> </a:t>
          </a:r>
          <a:r>
            <a:rPr lang="en-US" sz="1600" dirty="0" err="1" smtClean="0"/>
            <a:t>beruvchilarga</a:t>
          </a:r>
          <a:r>
            <a:rPr lang="en-US" sz="1600" dirty="0" smtClean="0"/>
            <a:t>:</a:t>
          </a:r>
          <a:endParaRPr lang="ru-RU" sz="1600" dirty="0"/>
        </a:p>
      </dgm:t>
    </dgm:pt>
    <dgm:pt modelId="{CED4BBD5-0A1F-4549-885C-F62656D0ACE0}" type="parTrans" cxnId="{F79ECE44-2F4A-461F-8993-A3F2BD19EFA4}">
      <dgm:prSet/>
      <dgm:spPr/>
      <dgm:t>
        <a:bodyPr/>
        <a:lstStyle/>
        <a:p>
          <a:endParaRPr lang="ru-RU"/>
        </a:p>
      </dgm:t>
    </dgm:pt>
    <dgm:pt modelId="{F04B31DA-2B3C-49C7-9FFD-C9FA9B42B676}" type="sibTrans" cxnId="{F79ECE44-2F4A-461F-8993-A3F2BD19EFA4}">
      <dgm:prSet/>
      <dgm:spPr/>
      <dgm:t>
        <a:bodyPr/>
        <a:lstStyle/>
        <a:p>
          <a:endParaRPr lang="ru-RU"/>
        </a:p>
      </dgm:t>
    </dgm:pt>
    <dgm:pt modelId="{C845BD02-0216-4C80-8955-6168D40810C2}">
      <dgm:prSet custT="1"/>
      <dgm:spPr/>
      <dgm:t>
        <a:bodyPr/>
        <a:lstStyle/>
        <a:p>
          <a:pPr rtl="0"/>
          <a:r>
            <a:rPr lang="en-US" sz="1600" dirty="0" err="1" smtClean="0"/>
            <a:t>sikl</a:t>
          </a:r>
          <a:r>
            <a:rPr lang="en-US" sz="1600" dirty="0" smtClean="0"/>
            <a:t> </a:t>
          </a:r>
          <a:r>
            <a:rPr lang="en-US" sz="1600" dirty="0" err="1" smtClean="0"/>
            <a:t>simulyatsiyasini</a:t>
          </a:r>
          <a:r>
            <a:rPr lang="en-US" sz="1600" dirty="0" smtClean="0"/>
            <a:t> </a:t>
          </a:r>
          <a:r>
            <a:rPr lang="en-US" sz="1600" dirty="0" err="1" smtClean="0"/>
            <a:t>qisqartirish</a:t>
          </a:r>
          <a:r>
            <a:rPr lang="en-US" sz="1600" dirty="0" smtClean="0"/>
            <a:t>;</a:t>
          </a:r>
          <a:endParaRPr lang="ru-RU" sz="1600" dirty="0"/>
        </a:p>
      </dgm:t>
    </dgm:pt>
    <dgm:pt modelId="{57E9CB8A-EFAE-4AE7-8FEA-265C1B147A9B}" type="parTrans" cxnId="{C202F9B4-D7EC-4DCB-A0DD-B8CE7FA06CF6}">
      <dgm:prSet/>
      <dgm:spPr/>
      <dgm:t>
        <a:bodyPr/>
        <a:lstStyle/>
        <a:p>
          <a:endParaRPr lang="ru-RU"/>
        </a:p>
      </dgm:t>
    </dgm:pt>
    <dgm:pt modelId="{8A54DFCB-04E7-4E0C-A982-E1439E1D5D56}" type="sibTrans" cxnId="{C202F9B4-D7EC-4DCB-A0DD-B8CE7FA06CF6}">
      <dgm:prSet/>
      <dgm:spPr/>
      <dgm:t>
        <a:bodyPr/>
        <a:lstStyle/>
        <a:p>
          <a:endParaRPr lang="ru-RU"/>
        </a:p>
      </dgm:t>
    </dgm:pt>
    <dgm:pt modelId="{11F891C1-B38E-4D75-A89C-920085702E52}">
      <dgm:prSet custT="1"/>
      <dgm:spPr/>
      <dgm:t>
        <a:bodyPr/>
        <a:lstStyle/>
        <a:p>
          <a:pPr rtl="0"/>
          <a:r>
            <a:rPr lang="en-US" sz="1600" dirty="0" err="1" smtClean="0"/>
            <a:t>ioyibani</a:t>
          </a:r>
          <a:r>
            <a:rPr lang="en-US" sz="1600" dirty="0" smtClean="0"/>
            <a:t> </a:t>
          </a:r>
          <a:r>
            <a:rPr lang="en-US" sz="1600" dirty="0" err="1" smtClean="0"/>
            <a:t>holatini</a:t>
          </a:r>
          <a:r>
            <a:rPr lang="en-US" sz="1600" dirty="0" smtClean="0"/>
            <a:t> </a:t>
          </a:r>
          <a:r>
            <a:rPr lang="en-US" sz="1600" dirty="0" err="1" smtClean="0"/>
            <a:t>tasvirlashga</a:t>
          </a:r>
          <a:r>
            <a:rPr lang="en-US" sz="1600" dirty="0" smtClean="0"/>
            <a:t> </a:t>
          </a:r>
          <a:r>
            <a:rPr lang="en-US" sz="1600" dirty="0" err="1" smtClean="0"/>
            <a:t>to`liq</a:t>
          </a:r>
          <a:r>
            <a:rPr lang="en-US" sz="1600" dirty="0" smtClean="0"/>
            <a:t> </a:t>
          </a:r>
          <a:r>
            <a:rPr lang="en-US" sz="1600" dirty="0" err="1" smtClean="0"/>
            <a:t>ruxsat</a:t>
          </a:r>
          <a:r>
            <a:rPr lang="en-US" sz="1600" dirty="0" smtClean="0"/>
            <a:t> </a:t>
          </a:r>
          <a:r>
            <a:rPr lang="en-US" sz="1600" dirty="0" err="1" smtClean="0"/>
            <a:t>berish</a:t>
          </a:r>
          <a:r>
            <a:rPr lang="en-US" sz="1600" dirty="0" smtClean="0"/>
            <a:t>;</a:t>
          </a:r>
          <a:endParaRPr lang="ru-RU" sz="1600" dirty="0"/>
        </a:p>
      </dgm:t>
    </dgm:pt>
    <dgm:pt modelId="{8C14CF1A-3524-4C61-AE3E-51146B8ECC1F}" type="parTrans" cxnId="{BA85FF4E-74EF-4C89-9B98-2A99BBDF1FB4}">
      <dgm:prSet/>
      <dgm:spPr/>
      <dgm:t>
        <a:bodyPr/>
        <a:lstStyle/>
        <a:p>
          <a:endParaRPr lang="ru-RU"/>
        </a:p>
      </dgm:t>
    </dgm:pt>
    <dgm:pt modelId="{2BFE460A-736B-4CAF-90C6-6372C5B4ACD0}" type="sibTrans" cxnId="{BA85FF4E-74EF-4C89-9B98-2A99BBDF1FB4}">
      <dgm:prSet/>
      <dgm:spPr/>
      <dgm:t>
        <a:bodyPr/>
        <a:lstStyle/>
        <a:p>
          <a:endParaRPr lang="ru-RU"/>
        </a:p>
      </dgm:t>
    </dgm:pt>
    <dgm:pt modelId="{82F7C72E-A9A4-4126-BDB5-922AAB553284}">
      <dgm:prSet custT="1"/>
      <dgm:spPr/>
      <dgm:t>
        <a:bodyPr/>
        <a:lstStyle/>
        <a:p>
          <a:pPr rtl="0"/>
          <a:r>
            <a:rPr lang="en-US" sz="1600" dirty="0" err="1" smtClean="0"/>
            <a:t>topilgan</a:t>
          </a:r>
          <a:r>
            <a:rPr lang="en-US" sz="1600" dirty="0" smtClean="0"/>
            <a:t> </a:t>
          </a:r>
          <a:r>
            <a:rPr lang="en-US" sz="1600" dirty="0" err="1" smtClean="0"/>
            <a:t>xatolami</a:t>
          </a:r>
          <a:r>
            <a:rPr lang="en-US" sz="1600" dirty="0" smtClean="0"/>
            <a:t> </a:t>
          </a:r>
          <a:r>
            <a:rPr lang="en-US" sz="1600" dirty="0" err="1" smtClean="0"/>
            <a:t>oldinga</a:t>
          </a:r>
          <a:r>
            <a:rPr lang="en-US" sz="1600" dirty="0" smtClean="0"/>
            <a:t> main </a:t>
          </a:r>
          <a:r>
            <a:rPr lang="en-US" sz="1600" dirty="0" err="1" smtClean="0"/>
            <a:t>bilan</a:t>
          </a:r>
          <a:r>
            <a:rPr lang="en-US" sz="1600" dirty="0" smtClean="0"/>
            <a:t> </a:t>
          </a:r>
          <a:r>
            <a:rPr lang="en-US" sz="1600" dirty="0" err="1" smtClean="0"/>
            <a:t>bog`lab</a:t>
          </a:r>
          <a:r>
            <a:rPr lang="en-US" sz="1600" dirty="0" smtClean="0"/>
            <a:t> </a:t>
          </a:r>
          <a:r>
            <a:rPr lang="en-US" sz="1600" dirty="0" err="1" smtClean="0"/>
            <a:t>beradi</a:t>
          </a:r>
          <a:r>
            <a:rPr lang="en-US" sz="1600" dirty="0" smtClean="0"/>
            <a:t>;</a:t>
          </a:r>
          <a:endParaRPr lang="ru-RU" sz="1600" dirty="0"/>
        </a:p>
      </dgm:t>
    </dgm:pt>
    <dgm:pt modelId="{81D0B983-61CE-4FD9-AC38-3E3A6E343E8D}" type="parTrans" cxnId="{73C36306-B8F2-4B6F-B2A9-9F7670ECB3D1}">
      <dgm:prSet/>
      <dgm:spPr/>
      <dgm:t>
        <a:bodyPr/>
        <a:lstStyle/>
        <a:p>
          <a:endParaRPr lang="ru-RU"/>
        </a:p>
      </dgm:t>
    </dgm:pt>
    <dgm:pt modelId="{66E15D1E-2947-4206-A314-2768B99172ED}" type="sibTrans" cxnId="{73C36306-B8F2-4B6F-B2A9-9F7670ECB3D1}">
      <dgm:prSet/>
      <dgm:spPr/>
      <dgm:t>
        <a:bodyPr/>
        <a:lstStyle/>
        <a:p>
          <a:endParaRPr lang="ru-RU"/>
        </a:p>
      </dgm:t>
    </dgm:pt>
    <dgm:pt modelId="{FDE85F91-D890-48D5-BC4C-1C97619D37C0}">
      <dgm:prSet custT="1"/>
      <dgm:spPr/>
      <dgm:t>
        <a:bodyPr/>
        <a:lstStyle/>
        <a:p>
          <a:pPr rtl="0"/>
          <a:r>
            <a:rPr lang="en-US" sz="1600" dirty="0" err="1" smtClean="0"/>
            <a:t>qulayroa</a:t>
          </a:r>
          <a:r>
            <a:rPr lang="en-US" sz="1600" dirty="0" smtClean="0"/>
            <a:t> </a:t>
          </a:r>
          <a:r>
            <a:rPr lang="en-US" sz="1600" dirty="0" err="1" smtClean="0"/>
            <a:t>testlash</a:t>
          </a:r>
          <a:r>
            <a:rPr lang="en-US" sz="1600" dirty="0" smtClean="0"/>
            <a:t>;</a:t>
          </a:r>
          <a:endParaRPr lang="ru-RU" sz="1600" dirty="0"/>
        </a:p>
      </dgm:t>
    </dgm:pt>
    <dgm:pt modelId="{23FDA2FA-79C5-440C-ACAA-A183C7C8178E}" type="parTrans" cxnId="{6C4CCAB5-C6B9-47A9-A917-BB1BF043E2DA}">
      <dgm:prSet/>
      <dgm:spPr/>
      <dgm:t>
        <a:bodyPr/>
        <a:lstStyle/>
        <a:p>
          <a:endParaRPr lang="ru-RU"/>
        </a:p>
      </dgm:t>
    </dgm:pt>
    <dgm:pt modelId="{C6B9201C-38F8-4187-91C9-57C924C94290}" type="sibTrans" cxnId="{6C4CCAB5-C6B9-47A9-A917-BB1BF043E2DA}">
      <dgm:prSet/>
      <dgm:spPr/>
      <dgm:t>
        <a:bodyPr/>
        <a:lstStyle/>
        <a:p>
          <a:endParaRPr lang="ru-RU"/>
        </a:p>
      </dgm:t>
    </dgm:pt>
    <dgm:pt modelId="{B6D98DCF-3D59-470E-B6D5-9A9FB9EBD400}">
      <dgm:prSet custT="1"/>
      <dgm:spPr/>
      <dgm:t>
        <a:bodyPr/>
        <a:lstStyle/>
        <a:p>
          <a:pPr rtl="0"/>
          <a:r>
            <a:rPr lang="en-US" sz="1600" dirty="0" err="1" smtClean="0"/>
            <a:t>funktsional</a:t>
          </a:r>
          <a:r>
            <a:rPr lang="en-US" sz="1600" dirty="0" smtClean="0"/>
            <a:t> </a:t>
          </a:r>
          <a:r>
            <a:rPr lang="en-US" sz="1600" dirty="0" err="1" smtClean="0"/>
            <a:t>qobiq</a:t>
          </a:r>
          <a:r>
            <a:rPr lang="en-US" sz="1600" dirty="0" smtClean="0"/>
            <a:t> </a:t>
          </a:r>
          <a:r>
            <a:rPr lang="en-US" sz="1600" dirty="0" err="1" smtClean="0"/>
            <a:t>va</a:t>
          </a:r>
          <a:r>
            <a:rPr lang="en-US" sz="1600" dirty="0" smtClean="0"/>
            <a:t> assert </a:t>
          </a:r>
          <a:r>
            <a:rPr lang="en-US" sz="1600" dirty="0" err="1" smtClean="0"/>
            <a:t>bog`liq</a:t>
          </a:r>
          <a:r>
            <a:rPr lang="en-US" sz="1600" dirty="0" smtClean="0"/>
            <a:t> </a:t>
          </a:r>
          <a:r>
            <a:rPr lang="en-US" sz="1600" dirty="0" err="1" smtClean="0"/>
            <a:t>bo`lgan</a:t>
          </a:r>
          <a:r>
            <a:rPr lang="en-US" sz="1600" dirty="0" smtClean="0"/>
            <a:t> </a:t>
          </a:r>
          <a:r>
            <a:rPr lang="en-US" sz="1600" dirty="0" err="1" smtClean="0"/>
            <a:t>testlashlarni</a:t>
          </a:r>
          <a:r>
            <a:rPr lang="en-US" sz="1600" dirty="0" smtClean="0"/>
            <a:t> </a:t>
          </a:r>
          <a:r>
            <a:rPr lang="en-US" sz="1600" dirty="0" err="1" smtClean="0"/>
            <a:t>avtomatlashtirish</a:t>
          </a:r>
          <a:r>
            <a:rPr lang="en-US" sz="1600" dirty="0" smtClean="0"/>
            <a:t> </a:t>
          </a:r>
          <a:r>
            <a:rPr lang="en-US" sz="1600" dirty="0" err="1" smtClean="0"/>
            <a:t>imkoniyatini</a:t>
          </a:r>
          <a:r>
            <a:rPr lang="en-US" sz="1600" dirty="0" smtClean="0"/>
            <a:t> </a:t>
          </a:r>
          <a:r>
            <a:rPr lang="en-US" sz="1600" dirty="0" err="1" smtClean="0"/>
            <a:t>beradi</a:t>
          </a:r>
          <a:r>
            <a:rPr lang="en-US" sz="1600" dirty="0" smtClean="0"/>
            <a:t>.</a:t>
          </a:r>
          <a:endParaRPr lang="ru-RU" sz="1600" dirty="0"/>
        </a:p>
      </dgm:t>
    </dgm:pt>
    <dgm:pt modelId="{7FD1B6C7-E0EA-41F8-9A2E-938F04E6D1E8}" type="parTrans" cxnId="{DF9FA29C-2934-45E3-BD29-C1A2636941DA}">
      <dgm:prSet/>
      <dgm:spPr/>
      <dgm:t>
        <a:bodyPr/>
        <a:lstStyle/>
        <a:p>
          <a:endParaRPr lang="ru-RU"/>
        </a:p>
      </dgm:t>
    </dgm:pt>
    <dgm:pt modelId="{307DC34B-8277-45EC-A9C5-F2674959560F}" type="sibTrans" cxnId="{DF9FA29C-2934-45E3-BD29-C1A2636941DA}">
      <dgm:prSet/>
      <dgm:spPr/>
      <dgm:t>
        <a:bodyPr/>
        <a:lstStyle/>
        <a:p>
          <a:endParaRPr lang="ru-RU"/>
        </a:p>
      </dgm:t>
    </dgm:pt>
    <dgm:pt modelId="{3F8EA71D-8C66-4308-B987-61D946ADF6CF}">
      <dgm:prSet/>
      <dgm:spPr/>
      <dgm:t>
        <a:bodyPr/>
        <a:lstStyle/>
        <a:p>
          <a:pPr rtl="0"/>
          <a:r>
            <a:rPr lang="en-US" dirty="0" smtClean="0"/>
            <a:t>Monitor TI da MSC1211-24 </a:t>
          </a:r>
          <a:r>
            <a:rPr lang="en-US" dirty="0" err="1" smtClean="0"/>
            <a:t>bitli</a:t>
          </a:r>
          <a:r>
            <a:rPr lang="en-US" dirty="0" smtClean="0"/>
            <a:t> </a:t>
          </a:r>
          <a:r>
            <a:rPr lang="en-US" dirty="0" err="1" smtClean="0"/>
            <a:t>SoC</a:t>
          </a:r>
          <a:r>
            <a:rPr lang="en-US" dirty="0" smtClean="0"/>
            <a:t> - </a:t>
          </a:r>
          <a:r>
            <a:rPr lang="en-US" dirty="0" err="1" smtClean="0"/>
            <a:t>sistemaga</a:t>
          </a:r>
          <a:r>
            <a:rPr lang="en-US" dirty="0" smtClean="0"/>
            <a:t> </a:t>
          </a:r>
          <a:r>
            <a:rPr lang="en-US" dirty="0" err="1" smtClean="0"/>
            <a:t>yig`ilgan</a:t>
          </a:r>
          <a:r>
            <a:rPr lang="en-US" dirty="0" smtClean="0"/>
            <a:t> </a:t>
          </a:r>
          <a:r>
            <a:rPr lang="en-US" dirty="0" err="1" smtClean="0"/>
            <a:t>ma’lumotlar</a:t>
          </a:r>
          <a:r>
            <a:rPr lang="en-US" dirty="0" smtClean="0"/>
            <a:t>, MSC1211-24 </a:t>
          </a:r>
          <a:r>
            <a:rPr lang="en-US" dirty="0" err="1" smtClean="0"/>
            <a:t>bitli</a:t>
          </a:r>
          <a:r>
            <a:rPr lang="en-US" dirty="0" smtClean="0"/>
            <a:t> delta - sigma ATSP </a:t>
          </a:r>
          <a:r>
            <a:rPr lang="en-US" dirty="0" err="1" smtClean="0"/>
            <a:t>ni</a:t>
          </a:r>
          <a:r>
            <a:rPr lang="en-US" dirty="0" smtClean="0"/>
            <a:t> </a:t>
          </a:r>
          <a:r>
            <a:rPr lang="en-US" dirty="0" err="1" smtClean="0"/>
            <a:t>o`z</a:t>
          </a:r>
          <a:r>
            <a:rPr lang="en-US" dirty="0" smtClean="0"/>
            <a:t> </a:t>
          </a:r>
          <a:r>
            <a:rPr lang="en-US" dirty="0" err="1" smtClean="0"/>
            <a:t>ichiga</a:t>
          </a:r>
          <a:r>
            <a:rPr lang="en-US" dirty="0" smtClean="0"/>
            <a:t> </a:t>
          </a:r>
          <a:r>
            <a:rPr lang="en-US" dirty="0" err="1" smtClean="0"/>
            <a:t>oladi</a:t>
          </a:r>
          <a:r>
            <a:rPr lang="en-US" dirty="0" smtClean="0"/>
            <a:t>, </a:t>
          </a:r>
          <a:r>
            <a:rPr lang="en-US" dirty="0" err="1" smtClean="0"/>
            <a:t>murakkablashtirilgan</a:t>
          </a:r>
          <a:r>
            <a:rPr lang="en-US" dirty="0" smtClean="0"/>
            <a:t> </a:t>
          </a:r>
          <a:r>
            <a:rPr lang="en-US" dirty="0" err="1" smtClean="0"/>
            <a:t>protsessor</a:t>
          </a:r>
          <a:r>
            <a:rPr lang="en-US" dirty="0" smtClean="0"/>
            <a:t> 8051, flesh </a:t>
          </a:r>
          <a:r>
            <a:rPr lang="en-US" dirty="0" err="1" smtClean="0"/>
            <a:t>xotira</a:t>
          </a:r>
          <a:r>
            <a:rPr lang="en-US" dirty="0" smtClean="0"/>
            <a:t> 4K </a:t>
          </a:r>
          <a:r>
            <a:rPr lang="en-US" dirty="0" err="1" smtClean="0"/>
            <a:t>dan</a:t>
          </a:r>
          <a:r>
            <a:rPr lang="en-US" dirty="0" smtClean="0"/>
            <a:t> 32K </a:t>
          </a:r>
          <a:r>
            <a:rPr lang="en-US" dirty="0" err="1" smtClean="0"/>
            <a:t>gacha</a:t>
          </a:r>
          <a:r>
            <a:rPr lang="en-US" dirty="0" smtClean="0"/>
            <a:t> </a:t>
          </a:r>
          <a:r>
            <a:rPr lang="en-US" dirty="0" err="1" smtClean="0"/>
            <a:t>va</a:t>
          </a:r>
          <a:r>
            <a:rPr lang="en-US" dirty="0" smtClean="0"/>
            <a:t> </a:t>
          </a:r>
          <a:r>
            <a:rPr lang="en-US" dirty="0" err="1" smtClean="0"/>
            <a:t>ko`pgina</a:t>
          </a:r>
          <a:r>
            <a:rPr lang="en-US" dirty="0" smtClean="0"/>
            <a:t> </a:t>
          </a:r>
          <a:r>
            <a:rPr lang="en-US" dirty="0" err="1" smtClean="0"/>
            <a:t>ichki</a:t>
          </a:r>
          <a:r>
            <a:rPr lang="en-US" dirty="0" smtClean="0"/>
            <a:t> </a:t>
          </a:r>
          <a:r>
            <a:rPr lang="en-US" dirty="0" err="1" smtClean="0"/>
            <a:t>kristallarga</a:t>
          </a:r>
          <a:r>
            <a:rPr lang="en-US" dirty="0" smtClean="0"/>
            <a:t> </a:t>
          </a:r>
          <a:r>
            <a:rPr lang="en-US" dirty="0" err="1" smtClean="0"/>
            <a:t>ega</a:t>
          </a:r>
          <a:r>
            <a:rPr lang="en-US" dirty="0" smtClean="0"/>
            <a:t>. </a:t>
          </a:r>
          <a:r>
            <a:rPr lang="en-US" dirty="0" err="1" smtClean="0"/>
            <a:t>oddiy</a:t>
          </a:r>
          <a:r>
            <a:rPr lang="en-US" dirty="0" smtClean="0"/>
            <a:t> 805 </a:t>
          </a:r>
          <a:r>
            <a:rPr lang="en-US" dirty="0" err="1" smtClean="0"/>
            <a:t>LVIKga</a:t>
          </a:r>
          <a:r>
            <a:rPr lang="en-US" dirty="0" smtClean="0"/>
            <a:t> </a:t>
          </a:r>
          <a:r>
            <a:rPr lang="en-US" dirty="0" err="1" smtClean="0"/>
            <a:t>ko`ra</a:t>
          </a:r>
          <a:r>
            <a:rPr lang="en-US" dirty="0" smtClean="0"/>
            <a:t> </a:t>
          </a:r>
          <a:r>
            <a:rPr lang="en-US" dirty="0" err="1" smtClean="0"/>
            <a:t>bu</a:t>
          </a:r>
          <a:r>
            <a:rPr lang="en-US" dirty="0" smtClean="0"/>
            <a:t> </a:t>
          </a:r>
          <a:r>
            <a:rPr lang="en-US" dirty="0" err="1" smtClean="0"/>
            <a:t>protsessor</a:t>
          </a:r>
          <a:r>
            <a:rPr lang="en-US" dirty="0" smtClean="0"/>
            <a:t> 3 </a:t>
          </a:r>
          <a:r>
            <a:rPr lang="en-US" dirty="0" err="1" smtClean="0"/>
            <a:t>barobar</a:t>
          </a:r>
          <a:r>
            <a:rPr lang="en-US" dirty="0" smtClean="0"/>
            <a:t> </a:t>
          </a:r>
          <a:r>
            <a:rPr lang="en-US" dirty="0" err="1" smtClean="0"/>
            <a:t>ko`prok</a:t>
          </a:r>
          <a:r>
            <a:rPr lang="en-US" dirty="0" smtClean="0"/>
            <a:t> </a:t>
          </a:r>
          <a:r>
            <a:rPr lang="en-US" dirty="0" err="1" smtClean="0"/>
            <a:t>ishchanlik</a:t>
          </a:r>
          <a:r>
            <a:rPr lang="en-US" dirty="0" smtClean="0"/>
            <a:t> </a:t>
          </a:r>
          <a:r>
            <a:rPr lang="en-US" dirty="0" err="1" smtClean="0"/>
            <a:t>qobiliyatiga</a:t>
          </a:r>
          <a:r>
            <a:rPr lang="en-US" dirty="0" smtClean="0"/>
            <a:t> </a:t>
          </a:r>
          <a:r>
            <a:rPr lang="en-US" dirty="0" err="1" smtClean="0"/>
            <a:t>ega</a:t>
          </a:r>
          <a:r>
            <a:rPr lang="en-US" dirty="0" smtClean="0"/>
            <a:t> </a:t>
          </a:r>
          <a:r>
            <a:rPr lang="en-US" dirty="0" err="1" smtClean="0"/>
            <a:t>va</a:t>
          </a:r>
          <a:r>
            <a:rPr lang="en-US" dirty="0" smtClean="0"/>
            <a:t> </a:t>
          </a:r>
          <a:r>
            <a:rPr lang="en-US" dirty="0" err="1" smtClean="0"/>
            <a:t>kam</a:t>
          </a:r>
          <a:r>
            <a:rPr lang="en-US" dirty="0" smtClean="0"/>
            <a:t> </a:t>
          </a:r>
          <a:r>
            <a:rPr lang="en-US" dirty="0" err="1" smtClean="0"/>
            <a:t>elektr</a:t>
          </a:r>
          <a:r>
            <a:rPr lang="en-US" dirty="0" smtClean="0"/>
            <a:t> </a:t>
          </a:r>
          <a:r>
            <a:rPr lang="en-US" dirty="0" err="1" smtClean="0"/>
            <a:t>energiyasini</a:t>
          </a:r>
          <a:r>
            <a:rPr lang="en-US" dirty="0" smtClean="0"/>
            <a:t> </a:t>
          </a:r>
          <a:r>
            <a:rPr lang="en-US" dirty="0" err="1" smtClean="0"/>
            <a:t>sarflaydi</a:t>
          </a:r>
          <a:r>
            <a:rPr lang="en-US" dirty="0" smtClean="0"/>
            <a:t> (4 </a:t>
          </a:r>
          <a:r>
            <a:rPr lang="en-US" dirty="0" err="1" smtClean="0"/>
            <a:t>millivatga</a:t>
          </a:r>
          <a:r>
            <a:rPr lang="en-US" dirty="0" smtClean="0"/>
            <a:t>).</a:t>
          </a:r>
          <a:endParaRPr lang="ru-RU" dirty="0"/>
        </a:p>
      </dgm:t>
    </dgm:pt>
    <dgm:pt modelId="{52E2EB87-E6DE-4DEA-8718-A2FE232BC365}" type="parTrans" cxnId="{47C21BEB-4CCD-4B23-AE86-AFA651C46AAE}">
      <dgm:prSet/>
      <dgm:spPr/>
      <dgm:t>
        <a:bodyPr/>
        <a:lstStyle/>
        <a:p>
          <a:endParaRPr lang="ru-RU"/>
        </a:p>
      </dgm:t>
    </dgm:pt>
    <dgm:pt modelId="{EA1E7AEB-65A5-40CF-BE9E-45CAA059E5B3}" type="sibTrans" cxnId="{47C21BEB-4CCD-4B23-AE86-AFA651C46AAE}">
      <dgm:prSet/>
      <dgm:spPr/>
      <dgm:t>
        <a:bodyPr/>
        <a:lstStyle/>
        <a:p>
          <a:endParaRPr lang="ru-RU"/>
        </a:p>
      </dgm:t>
    </dgm:pt>
    <dgm:pt modelId="{BC34F858-6F38-4329-B16F-9D243A3EEE14}" type="pres">
      <dgm:prSet presAssocID="{69D8ED92-AD1A-4647-BB57-F02E5640FF3E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4192E3FF-F47F-40DE-A9EA-43918DED18BA}" type="pres">
      <dgm:prSet presAssocID="{D16FCDE8-C657-4894-BB89-0D7A032FF27F}" presName="thickLine" presStyleLbl="alignNode1" presStyleIdx="0" presStyleCnt="7"/>
      <dgm:spPr/>
    </dgm:pt>
    <dgm:pt modelId="{C53C0F50-5ED0-4789-85D9-D453F3EB7A25}" type="pres">
      <dgm:prSet presAssocID="{D16FCDE8-C657-4894-BB89-0D7A032FF27F}" presName="horz1" presStyleCnt="0"/>
      <dgm:spPr/>
    </dgm:pt>
    <dgm:pt modelId="{A15EF23A-44A6-4F08-95A7-105A4FDD6A0B}" type="pres">
      <dgm:prSet presAssocID="{D16FCDE8-C657-4894-BB89-0D7A032FF27F}" presName="tx1" presStyleLbl="revTx" presStyleIdx="0" presStyleCnt="7"/>
      <dgm:spPr/>
      <dgm:t>
        <a:bodyPr/>
        <a:lstStyle/>
        <a:p>
          <a:endParaRPr lang="ru-RU"/>
        </a:p>
      </dgm:t>
    </dgm:pt>
    <dgm:pt modelId="{738AFA41-3AC6-4B68-8799-E1B7DFFF40D8}" type="pres">
      <dgm:prSet presAssocID="{D16FCDE8-C657-4894-BB89-0D7A032FF27F}" presName="vert1" presStyleCnt="0"/>
      <dgm:spPr/>
    </dgm:pt>
    <dgm:pt modelId="{E1C1E3D6-8AD9-4D77-A209-553189C03C19}" type="pres">
      <dgm:prSet presAssocID="{C845BD02-0216-4C80-8955-6168D40810C2}" presName="thickLine" presStyleLbl="alignNode1" presStyleIdx="1" presStyleCnt="7"/>
      <dgm:spPr/>
    </dgm:pt>
    <dgm:pt modelId="{5FFD1FD2-9B3C-4D68-A97B-2A4E59FA1341}" type="pres">
      <dgm:prSet presAssocID="{C845BD02-0216-4C80-8955-6168D40810C2}" presName="horz1" presStyleCnt="0"/>
      <dgm:spPr/>
    </dgm:pt>
    <dgm:pt modelId="{8E2C9B55-4EAA-4862-880D-E32B08334E2B}" type="pres">
      <dgm:prSet presAssocID="{C845BD02-0216-4C80-8955-6168D40810C2}" presName="tx1" presStyleLbl="revTx" presStyleIdx="1" presStyleCnt="7"/>
      <dgm:spPr/>
      <dgm:t>
        <a:bodyPr/>
        <a:lstStyle/>
        <a:p>
          <a:endParaRPr lang="ru-RU"/>
        </a:p>
      </dgm:t>
    </dgm:pt>
    <dgm:pt modelId="{E1297B40-CCA5-4C67-9FD1-98B0063869A5}" type="pres">
      <dgm:prSet presAssocID="{C845BD02-0216-4C80-8955-6168D40810C2}" presName="vert1" presStyleCnt="0"/>
      <dgm:spPr/>
    </dgm:pt>
    <dgm:pt modelId="{56EC22A0-E38A-4925-9156-050297F2239A}" type="pres">
      <dgm:prSet presAssocID="{11F891C1-B38E-4D75-A89C-920085702E52}" presName="thickLine" presStyleLbl="alignNode1" presStyleIdx="2" presStyleCnt="7"/>
      <dgm:spPr/>
    </dgm:pt>
    <dgm:pt modelId="{CA2928FE-C0BA-4110-9A60-2D5D170993E2}" type="pres">
      <dgm:prSet presAssocID="{11F891C1-B38E-4D75-A89C-920085702E52}" presName="horz1" presStyleCnt="0"/>
      <dgm:spPr/>
    </dgm:pt>
    <dgm:pt modelId="{55398948-900D-45BA-87B9-2241580CA228}" type="pres">
      <dgm:prSet presAssocID="{11F891C1-B38E-4D75-A89C-920085702E52}" presName="tx1" presStyleLbl="revTx" presStyleIdx="2" presStyleCnt="7"/>
      <dgm:spPr/>
      <dgm:t>
        <a:bodyPr/>
        <a:lstStyle/>
        <a:p>
          <a:endParaRPr lang="ru-RU"/>
        </a:p>
      </dgm:t>
    </dgm:pt>
    <dgm:pt modelId="{19E520C0-EF17-44BA-AD00-E50C1CDABAAA}" type="pres">
      <dgm:prSet presAssocID="{11F891C1-B38E-4D75-A89C-920085702E52}" presName="vert1" presStyleCnt="0"/>
      <dgm:spPr/>
    </dgm:pt>
    <dgm:pt modelId="{ECD583DA-FD80-42DD-AFEC-14CE46E1DAB4}" type="pres">
      <dgm:prSet presAssocID="{82F7C72E-A9A4-4126-BDB5-922AAB553284}" presName="thickLine" presStyleLbl="alignNode1" presStyleIdx="3" presStyleCnt="7"/>
      <dgm:spPr/>
    </dgm:pt>
    <dgm:pt modelId="{96690D86-1E2C-4C31-A285-281403520CD9}" type="pres">
      <dgm:prSet presAssocID="{82F7C72E-A9A4-4126-BDB5-922AAB553284}" presName="horz1" presStyleCnt="0"/>
      <dgm:spPr/>
    </dgm:pt>
    <dgm:pt modelId="{33475A1D-169C-4283-8F64-3D0EC4174BBE}" type="pres">
      <dgm:prSet presAssocID="{82F7C72E-A9A4-4126-BDB5-922AAB553284}" presName="tx1" presStyleLbl="revTx" presStyleIdx="3" presStyleCnt="7"/>
      <dgm:spPr/>
      <dgm:t>
        <a:bodyPr/>
        <a:lstStyle/>
        <a:p>
          <a:endParaRPr lang="ru-RU"/>
        </a:p>
      </dgm:t>
    </dgm:pt>
    <dgm:pt modelId="{A1403B33-B878-4AF6-94CD-6FFCC396DC42}" type="pres">
      <dgm:prSet presAssocID="{82F7C72E-A9A4-4126-BDB5-922AAB553284}" presName="vert1" presStyleCnt="0"/>
      <dgm:spPr/>
    </dgm:pt>
    <dgm:pt modelId="{6900CADC-0359-46DB-8385-B11BE6A2CAFB}" type="pres">
      <dgm:prSet presAssocID="{FDE85F91-D890-48D5-BC4C-1C97619D37C0}" presName="thickLine" presStyleLbl="alignNode1" presStyleIdx="4" presStyleCnt="7"/>
      <dgm:spPr/>
    </dgm:pt>
    <dgm:pt modelId="{1DD7DD10-01A1-44CE-ACEF-1D40500FE2FB}" type="pres">
      <dgm:prSet presAssocID="{FDE85F91-D890-48D5-BC4C-1C97619D37C0}" presName="horz1" presStyleCnt="0"/>
      <dgm:spPr/>
    </dgm:pt>
    <dgm:pt modelId="{1EB938C9-75A1-4476-9250-1A4601EF4753}" type="pres">
      <dgm:prSet presAssocID="{FDE85F91-D890-48D5-BC4C-1C97619D37C0}" presName="tx1" presStyleLbl="revTx" presStyleIdx="4" presStyleCnt="7" custScaleY="47895"/>
      <dgm:spPr/>
      <dgm:t>
        <a:bodyPr/>
        <a:lstStyle/>
        <a:p>
          <a:endParaRPr lang="ru-RU"/>
        </a:p>
      </dgm:t>
    </dgm:pt>
    <dgm:pt modelId="{DB33EC9C-979E-475E-B95A-9F7D20CD47F5}" type="pres">
      <dgm:prSet presAssocID="{FDE85F91-D890-48D5-BC4C-1C97619D37C0}" presName="vert1" presStyleCnt="0"/>
      <dgm:spPr/>
    </dgm:pt>
    <dgm:pt modelId="{D9585B03-4EEB-44F9-9638-670ED43820EB}" type="pres">
      <dgm:prSet presAssocID="{B6D98DCF-3D59-470E-B6D5-9A9FB9EBD400}" presName="thickLine" presStyleLbl="alignNode1" presStyleIdx="5" presStyleCnt="7"/>
      <dgm:spPr/>
    </dgm:pt>
    <dgm:pt modelId="{8B6ECE9A-E915-4EBE-9952-47D4AB21E31C}" type="pres">
      <dgm:prSet presAssocID="{B6D98DCF-3D59-470E-B6D5-9A9FB9EBD400}" presName="horz1" presStyleCnt="0"/>
      <dgm:spPr/>
    </dgm:pt>
    <dgm:pt modelId="{8D0696B1-FD40-47F5-83EB-D700314B1162}" type="pres">
      <dgm:prSet presAssocID="{B6D98DCF-3D59-470E-B6D5-9A9FB9EBD400}" presName="tx1" presStyleLbl="revTx" presStyleIdx="5" presStyleCnt="7"/>
      <dgm:spPr/>
      <dgm:t>
        <a:bodyPr/>
        <a:lstStyle/>
        <a:p>
          <a:endParaRPr lang="ru-RU"/>
        </a:p>
      </dgm:t>
    </dgm:pt>
    <dgm:pt modelId="{9EEBF696-987C-4FD1-A441-3B5971042891}" type="pres">
      <dgm:prSet presAssocID="{B6D98DCF-3D59-470E-B6D5-9A9FB9EBD400}" presName="vert1" presStyleCnt="0"/>
      <dgm:spPr/>
    </dgm:pt>
    <dgm:pt modelId="{A743859B-96CE-44E4-8899-B918442CA80A}" type="pres">
      <dgm:prSet presAssocID="{3F8EA71D-8C66-4308-B987-61D946ADF6CF}" presName="thickLine" presStyleLbl="alignNode1" presStyleIdx="6" presStyleCnt="7"/>
      <dgm:spPr/>
    </dgm:pt>
    <dgm:pt modelId="{6FED7F25-D9FC-4A45-B338-CF6BBADBB44E}" type="pres">
      <dgm:prSet presAssocID="{3F8EA71D-8C66-4308-B987-61D946ADF6CF}" presName="horz1" presStyleCnt="0"/>
      <dgm:spPr/>
    </dgm:pt>
    <dgm:pt modelId="{A1455DDD-29C1-4722-9CD5-52539ADEF2D7}" type="pres">
      <dgm:prSet presAssocID="{3F8EA71D-8C66-4308-B987-61D946ADF6CF}" presName="tx1" presStyleLbl="revTx" presStyleIdx="6" presStyleCnt="7" custScaleY="130152"/>
      <dgm:spPr/>
      <dgm:t>
        <a:bodyPr/>
        <a:lstStyle/>
        <a:p>
          <a:endParaRPr lang="ru-RU"/>
        </a:p>
      </dgm:t>
    </dgm:pt>
    <dgm:pt modelId="{C5494237-4B0E-43DD-90FD-E6B87D1A262A}" type="pres">
      <dgm:prSet presAssocID="{3F8EA71D-8C66-4308-B987-61D946ADF6CF}" presName="vert1" presStyleCnt="0"/>
      <dgm:spPr/>
    </dgm:pt>
  </dgm:ptLst>
  <dgm:cxnLst>
    <dgm:cxn modelId="{9419F36D-3342-4620-97DC-C73CDDBE9DBE}" type="presOf" srcId="{D16FCDE8-C657-4894-BB89-0D7A032FF27F}" destId="{A15EF23A-44A6-4F08-95A7-105A4FDD6A0B}" srcOrd="0" destOrd="0" presId="urn:microsoft.com/office/officeart/2008/layout/LinedList"/>
    <dgm:cxn modelId="{027CCCBB-7380-4B2A-BE98-A6A799523345}" type="presOf" srcId="{3F8EA71D-8C66-4308-B987-61D946ADF6CF}" destId="{A1455DDD-29C1-4722-9CD5-52539ADEF2D7}" srcOrd="0" destOrd="0" presId="urn:microsoft.com/office/officeart/2008/layout/LinedList"/>
    <dgm:cxn modelId="{47C21BEB-4CCD-4B23-AE86-AFA651C46AAE}" srcId="{69D8ED92-AD1A-4647-BB57-F02E5640FF3E}" destId="{3F8EA71D-8C66-4308-B987-61D946ADF6CF}" srcOrd="6" destOrd="0" parTransId="{52E2EB87-E6DE-4DEA-8718-A2FE232BC365}" sibTransId="{EA1E7AEB-65A5-40CF-BE9E-45CAA059E5B3}"/>
    <dgm:cxn modelId="{0C224C7A-1A7E-4E8D-B312-9C1222562A1D}" type="presOf" srcId="{82F7C72E-A9A4-4126-BDB5-922AAB553284}" destId="{33475A1D-169C-4283-8F64-3D0EC4174BBE}" srcOrd="0" destOrd="0" presId="urn:microsoft.com/office/officeart/2008/layout/LinedList"/>
    <dgm:cxn modelId="{73C36306-B8F2-4B6F-B2A9-9F7670ECB3D1}" srcId="{69D8ED92-AD1A-4647-BB57-F02E5640FF3E}" destId="{82F7C72E-A9A4-4126-BDB5-922AAB553284}" srcOrd="3" destOrd="0" parTransId="{81D0B983-61CE-4FD9-AC38-3E3A6E343E8D}" sibTransId="{66E15D1E-2947-4206-A314-2768B99172ED}"/>
    <dgm:cxn modelId="{85BC979A-E077-442A-BBC8-CE3B9C0F3119}" type="presOf" srcId="{FDE85F91-D890-48D5-BC4C-1C97619D37C0}" destId="{1EB938C9-75A1-4476-9250-1A4601EF4753}" srcOrd="0" destOrd="0" presId="urn:microsoft.com/office/officeart/2008/layout/LinedList"/>
    <dgm:cxn modelId="{40DE5498-6E0F-48AE-A608-1BA9E9831065}" type="presOf" srcId="{B6D98DCF-3D59-470E-B6D5-9A9FB9EBD400}" destId="{8D0696B1-FD40-47F5-83EB-D700314B1162}" srcOrd="0" destOrd="0" presId="urn:microsoft.com/office/officeart/2008/layout/LinedList"/>
    <dgm:cxn modelId="{DF9FA29C-2934-45E3-BD29-C1A2636941DA}" srcId="{69D8ED92-AD1A-4647-BB57-F02E5640FF3E}" destId="{B6D98DCF-3D59-470E-B6D5-9A9FB9EBD400}" srcOrd="5" destOrd="0" parTransId="{7FD1B6C7-E0EA-41F8-9A2E-938F04E6D1E8}" sibTransId="{307DC34B-8277-45EC-A9C5-F2674959560F}"/>
    <dgm:cxn modelId="{E7FA2175-4D5B-4F51-93A6-BB994AC84430}" type="presOf" srcId="{11F891C1-B38E-4D75-A89C-920085702E52}" destId="{55398948-900D-45BA-87B9-2241580CA228}" srcOrd="0" destOrd="0" presId="urn:microsoft.com/office/officeart/2008/layout/LinedList"/>
    <dgm:cxn modelId="{1AAD57E4-A594-4499-9FEE-FDBD5B781E04}" type="presOf" srcId="{C845BD02-0216-4C80-8955-6168D40810C2}" destId="{8E2C9B55-4EAA-4862-880D-E32B08334E2B}" srcOrd="0" destOrd="0" presId="urn:microsoft.com/office/officeart/2008/layout/LinedList"/>
    <dgm:cxn modelId="{C8D00573-4A0A-46C7-805F-C23B2B03D2FB}" type="presOf" srcId="{69D8ED92-AD1A-4647-BB57-F02E5640FF3E}" destId="{BC34F858-6F38-4329-B16F-9D243A3EEE14}" srcOrd="0" destOrd="0" presId="urn:microsoft.com/office/officeart/2008/layout/LinedList"/>
    <dgm:cxn modelId="{C202F9B4-D7EC-4DCB-A0DD-B8CE7FA06CF6}" srcId="{69D8ED92-AD1A-4647-BB57-F02E5640FF3E}" destId="{C845BD02-0216-4C80-8955-6168D40810C2}" srcOrd="1" destOrd="0" parTransId="{57E9CB8A-EFAE-4AE7-8FEA-265C1B147A9B}" sibTransId="{8A54DFCB-04E7-4E0C-A982-E1439E1D5D56}"/>
    <dgm:cxn modelId="{BA85FF4E-74EF-4C89-9B98-2A99BBDF1FB4}" srcId="{69D8ED92-AD1A-4647-BB57-F02E5640FF3E}" destId="{11F891C1-B38E-4D75-A89C-920085702E52}" srcOrd="2" destOrd="0" parTransId="{8C14CF1A-3524-4C61-AE3E-51146B8ECC1F}" sibTransId="{2BFE460A-736B-4CAF-90C6-6372C5B4ACD0}"/>
    <dgm:cxn modelId="{F79ECE44-2F4A-461F-8993-A3F2BD19EFA4}" srcId="{69D8ED92-AD1A-4647-BB57-F02E5640FF3E}" destId="{D16FCDE8-C657-4894-BB89-0D7A032FF27F}" srcOrd="0" destOrd="0" parTransId="{CED4BBD5-0A1F-4549-885C-F62656D0ACE0}" sibTransId="{F04B31DA-2B3C-49C7-9FFD-C9FA9B42B676}"/>
    <dgm:cxn modelId="{6C4CCAB5-C6B9-47A9-A917-BB1BF043E2DA}" srcId="{69D8ED92-AD1A-4647-BB57-F02E5640FF3E}" destId="{FDE85F91-D890-48D5-BC4C-1C97619D37C0}" srcOrd="4" destOrd="0" parTransId="{23FDA2FA-79C5-440C-ACAA-A183C7C8178E}" sibTransId="{C6B9201C-38F8-4187-91C9-57C924C94290}"/>
    <dgm:cxn modelId="{02619721-83F1-4623-B3EA-7690A20DE681}" type="presParOf" srcId="{BC34F858-6F38-4329-B16F-9D243A3EEE14}" destId="{4192E3FF-F47F-40DE-A9EA-43918DED18BA}" srcOrd="0" destOrd="0" presId="urn:microsoft.com/office/officeart/2008/layout/LinedList"/>
    <dgm:cxn modelId="{2A8D4F7D-9B80-4FBC-9150-34DF6F57768A}" type="presParOf" srcId="{BC34F858-6F38-4329-B16F-9D243A3EEE14}" destId="{C53C0F50-5ED0-4789-85D9-D453F3EB7A25}" srcOrd="1" destOrd="0" presId="urn:microsoft.com/office/officeart/2008/layout/LinedList"/>
    <dgm:cxn modelId="{D6FF4F4E-DB37-4205-990A-3D7407216B11}" type="presParOf" srcId="{C53C0F50-5ED0-4789-85D9-D453F3EB7A25}" destId="{A15EF23A-44A6-4F08-95A7-105A4FDD6A0B}" srcOrd="0" destOrd="0" presId="urn:microsoft.com/office/officeart/2008/layout/LinedList"/>
    <dgm:cxn modelId="{385A3451-2E88-497D-9BB3-E73B23F03A71}" type="presParOf" srcId="{C53C0F50-5ED0-4789-85D9-D453F3EB7A25}" destId="{738AFA41-3AC6-4B68-8799-E1B7DFFF40D8}" srcOrd="1" destOrd="0" presId="urn:microsoft.com/office/officeart/2008/layout/LinedList"/>
    <dgm:cxn modelId="{78E4C10B-DC46-4054-B6EF-ECE188F85124}" type="presParOf" srcId="{BC34F858-6F38-4329-B16F-9D243A3EEE14}" destId="{E1C1E3D6-8AD9-4D77-A209-553189C03C19}" srcOrd="2" destOrd="0" presId="urn:microsoft.com/office/officeart/2008/layout/LinedList"/>
    <dgm:cxn modelId="{4286E4CA-0DBA-4EE7-80AB-152E4299FDF6}" type="presParOf" srcId="{BC34F858-6F38-4329-B16F-9D243A3EEE14}" destId="{5FFD1FD2-9B3C-4D68-A97B-2A4E59FA1341}" srcOrd="3" destOrd="0" presId="urn:microsoft.com/office/officeart/2008/layout/LinedList"/>
    <dgm:cxn modelId="{6C21724E-10A7-4B40-886A-2E5FD14BBC88}" type="presParOf" srcId="{5FFD1FD2-9B3C-4D68-A97B-2A4E59FA1341}" destId="{8E2C9B55-4EAA-4862-880D-E32B08334E2B}" srcOrd="0" destOrd="0" presId="urn:microsoft.com/office/officeart/2008/layout/LinedList"/>
    <dgm:cxn modelId="{AE4FAE22-D12C-440B-800B-92291D2D9FFD}" type="presParOf" srcId="{5FFD1FD2-9B3C-4D68-A97B-2A4E59FA1341}" destId="{E1297B40-CCA5-4C67-9FD1-98B0063869A5}" srcOrd="1" destOrd="0" presId="urn:microsoft.com/office/officeart/2008/layout/LinedList"/>
    <dgm:cxn modelId="{E096C306-A6E1-46D7-843B-2DA5B8314179}" type="presParOf" srcId="{BC34F858-6F38-4329-B16F-9D243A3EEE14}" destId="{56EC22A0-E38A-4925-9156-050297F2239A}" srcOrd="4" destOrd="0" presId="urn:microsoft.com/office/officeart/2008/layout/LinedList"/>
    <dgm:cxn modelId="{C8A9F7EA-608F-4ED3-A9CD-5AFD33E44ABB}" type="presParOf" srcId="{BC34F858-6F38-4329-B16F-9D243A3EEE14}" destId="{CA2928FE-C0BA-4110-9A60-2D5D170993E2}" srcOrd="5" destOrd="0" presId="urn:microsoft.com/office/officeart/2008/layout/LinedList"/>
    <dgm:cxn modelId="{377C9DC8-E5A8-4CF9-A427-76F84C69E1D9}" type="presParOf" srcId="{CA2928FE-C0BA-4110-9A60-2D5D170993E2}" destId="{55398948-900D-45BA-87B9-2241580CA228}" srcOrd="0" destOrd="0" presId="urn:microsoft.com/office/officeart/2008/layout/LinedList"/>
    <dgm:cxn modelId="{787206AC-E365-43D8-9A79-A59E2354583C}" type="presParOf" srcId="{CA2928FE-C0BA-4110-9A60-2D5D170993E2}" destId="{19E520C0-EF17-44BA-AD00-E50C1CDABAAA}" srcOrd="1" destOrd="0" presId="urn:microsoft.com/office/officeart/2008/layout/LinedList"/>
    <dgm:cxn modelId="{D5BFF00B-B456-499A-87DA-1DC0F736747D}" type="presParOf" srcId="{BC34F858-6F38-4329-B16F-9D243A3EEE14}" destId="{ECD583DA-FD80-42DD-AFEC-14CE46E1DAB4}" srcOrd="6" destOrd="0" presId="urn:microsoft.com/office/officeart/2008/layout/LinedList"/>
    <dgm:cxn modelId="{97A13F93-839F-4CC3-9569-3CFAA3F0FB8E}" type="presParOf" srcId="{BC34F858-6F38-4329-B16F-9D243A3EEE14}" destId="{96690D86-1E2C-4C31-A285-281403520CD9}" srcOrd="7" destOrd="0" presId="urn:microsoft.com/office/officeart/2008/layout/LinedList"/>
    <dgm:cxn modelId="{1C9EF349-4A5F-43A6-B272-3564C7BFEC49}" type="presParOf" srcId="{96690D86-1E2C-4C31-A285-281403520CD9}" destId="{33475A1D-169C-4283-8F64-3D0EC4174BBE}" srcOrd="0" destOrd="0" presId="urn:microsoft.com/office/officeart/2008/layout/LinedList"/>
    <dgm:cxn modelId="{A251545C-7E77-437B-9129-36B81484B6F2}" type="presParOf" srcId="{96690D86-1E2C-4C31-A285-281403520CD9}" destId="{A1403B33-B878-4AF6-94CD-6FFCC396DC42}" srcOrd="1" destOrd="0" presId="urn:microsoft.com/office/officeart/2008/layout/LinedList"/>
    <dgm:cxn modelId="{C157D732-4C04-427B-9CD2-BCE2DADB82E0}" type="presParOf" srcId="{BC34F858-6F38-4329-B16F-9D243A3EEE14}" destId="{6900CADC-0359-46DB-8385-B11BE6A2CAFB}" srcOrd="8" destOrd="0" presId="urn:microsoft.com/office/officeart/2008/layout/LinedList"/>
    <dgm:cxn modelId="{E5E9F71E-3373-45AF-9900-F58329346EC0}" type="presParOf" srcId="{BC34F858-6F38-4329-B16F-9D243A3EEE14}" destId="{1DD7DD10-01A1-44CE-ACEF-1D40500FE2FB}" srcOrd="9" destOrd="0" presId="urn:microsoft.com/office/officeart/2008/layout/LinedList"/>
    <dgm:cxn modelId="{EB3D335C-28A4-4012-AA21-9E9DCF4ADA05}" type="presParOf" srcId="{1DD7DD10-01A1-44CE-ACEF-1D40500FE2FB}" destId="{1EB938C9-75A1-4476-9250-1A4601EF4753}" srcOrd="0" destOrd="0" presId="urn:microsoft.com/office/officeart/2008/layout/LinedList"/>
    <dgm:cxn modelId="{FD5C5B25-3853-48DF-BF0B-02A30986F089}" type="presParOf" srcId="{1DD7DD10-01A1-44CE-ACEF-1D40500FE2FB}" destId="{DB33EC9C-979E-475E-B95A-9F7D20CD47F5}" srcOrd="1" destOrd="0" presId="urn:microsoft.com/office/officeart/2008/layout/LinedList"/>
    <dgm:cxn modelId="{3D03AE8F-ED84-4298-8B65-1363866BE6C0}" type="presParOf" srcId="{BC34F858-6F38-4329-B16F-9D243A3EEE14}" destId="{D9585B03-4EEB-44F9-9638-670ED43820EB}" srcOrd="10" destOrd="0" presId="urn:microsoft.com/office/officeart/2008/layout/LinedList"/>
    <dgm:cxn modelId="{E2DE229B-8E2A-4E61-A0AF-69DB76E2EDA7}" type="presParOf" srcId="{BC34F858-6F38-4329-B16F-9D243A3EEE14}" destId="{8B6ECE9A-E915-4EBE-9952-47D4AB21E31C}" srcOrd="11" destOrd="0" presId="urn:microsoft.com/office/officeart/2008/layout/LinedList"/>
    <dgm:cxn modelId="{4EC84CFD-9254-4615-A22C-9BBDD6032D8E}" type="presParOf" srcId="{8B6ECE9A-E915-4EBE-9952-47D4AB21E31C}" destId="{8D0696B1-FD40-47F5-83EB-D700314B1162}" srcOrd="0" destOrd="0" presId="urn:microsoft.com/office/officeart/2008/layout/LinedList"/>
    <dgm:cxn modelId="{CC5A4857-9953-4B43-BA11-7C003FF51DBA}" type="presParOf" srcId="{8B6ECE9A-E915-4EBE-9952-47D4AB21E31C}" destId="{9EEBF696-987C-4FD1-A441-3B5971042891}" srcOrd="1" destOrd="0" presId="urn:microsoft.com/office/officeart/2008/layout/LinedList"/>
    <dgm:cxn modelId="{FCB0CB41-497A-4006-A57B-32B21056631A}" type="presParOf" srcId="{BC34F858-6F38-4329-B16F-9D243A3EEE14}" destId="{A743859B-96CE-44E4-8899-B918442CA80A}" srcOrd="12" destOrd="0" presId="urn:microsoft.com/office/officeart/2008/layout/LinedList"/>
    <dgm:cxn modelId="{1101A00B-9E88-4E1C-A379-EBF2E3F751A6}" type="presParOf" srcId="{BC34F858-6F38-4329-B16F-9D243A3EEE14}" destId="{6FED7F25-D9FC-4A45-B338-CF6BBADBB44E}" srcOrd="13" destOrd="0" presId="urn:microsoft.com/office/officeart/2008/layout/LinedList"/>
    <dgm:cxn modelId="{40990638-5953-4F78-89A4-926F0AA77C36}" type="presParOf" srcId="{6FED7F25-D9FC-4A45-B338-CF6BBADBB44E}" destId="{A1455DDD-29C1-4722-9CD5-52539ADEF2D7}" srcOrd="0" destOrd="0" presId="urn:microsoft.com/office/officeart/2008/layout/LinedList"/>
    <dgm:cxn modelId="{8B6B6112-5CEF-414D-8B1A-56F683E1E223}" type="presParOf" srcId="{6FED7F25-D9FC-4A45-B338-CF6BBADBB44E}" destId="{C5494237-4B0E-43DD-90FD-E6B87D1A262A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842DB7B2-E051-4271-8FF1-7E0B9575ABF7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A1DE534-CE59-4169-B72B-A8B44BEA90B9}">
      <dgm:prSet/>
      <dgm:spPr/>
      <dgm:t>
        <a:bodyPr/>
        <a:lstStyle/>
        <a:p>
          <a:pPr rtl="0"/>
          <a:r>
            <a:rPr lang="en-US" dirty="0" err="1" smtClean="0"/>
            <a:t>Ma’lumotlarni</a:t>
          </a:r>
          <a:r>
            <a:rPr lang="en-US" dirty="0" smtClean="0"/>
            <a:t> </a:t>
          </a:r>
          <a:r>
            <a:rPr lang="en-US" dirty="0" err="1" smtClean="0"/>
            <a:t>tez</a:t>
          </a:r>
          <a:r>
            <a:rPr lang="en-US" dirty="0" smtClean="0"/>
            <a:t> </a:t>
          </a:r>
          <a:r>
            <a:rPr lang="en-US" dirty="0" err="1" smtClean="0"/>
            <a:t>almashtirish</a:t>
          </a:r>
          <a:r>
            <a:rPr lang="en-US" dirty="0" smtClean="0"/>
            <a:t> </a:t>
          </a:r>
          <a:r>
            <a:rPr lang="en-US" dirty="0" err="1" smtClean="0"/>
            <a:t>uchun</a:t>
          </a:r>
          <a:r>
            <a:rPr lang="en-US" dirty="0" smtClean="0"/>
            <a:t> </a:t>
          </a:r>
          <a:r>
            <a:rPr lang="en-US" dirty="0" err="1" smtClean="0"/>
            <a:t>umumiy</a:t>
          </a:r>
          <a:r>
            <a:rPr lang="en-US" dirty="0" smtClean="0"/>
            <a:t> 2 ta </a:t>
          </a:r>
          <a:r>
            <a:rPr lang="en-US" dirty="0" err="1" smtClean="0"/>
            <a:t>simli</a:t>
          </a:r>
          <a:r>
            <a:rPr lang="en-US" dirty="0" smtClean="0"/>
            <a:t> </a:t>
          </a:r>
          <a:r>
            <a:rPr lang="en-US" dirty="0" err="1" smtClean="0"/>
            <a:t>ketma-ket</a:t>
          </a:r>
          <a:r>
            <a:rPr lang="en-US" dirty="0" smtClean="0"/>
            <a:t> </a:t>
          </a:r>
          <a:r>
            <a:rPr lang="en-US" dirty="0" err="1" smtClean="0"/>
            <a:t>interfeys</a:t>
          </a:r>
          <a:r>
            <a:rPr lang="en-US" dirty="0" smtClean="0"/>
            <a:t> </a:t>
          </a:r>
          <a:r>
            <a:rPr lang="en-US" dirty="0" err="1" smtClean="0"/>
            <a:t>qo`iianiladi</a:t>
          </a:r>
          <a:r>
            <a:rPr lang="en-US" dirty="0" smtClean="0"/>
            <a:t>. Atmel </a:t>
          </a:r>
          <a:r>
            <a:rPr lang="en-US" dirty="0" err="1" smtClean="0"/>
            <a:t>firmasi</a:t>
          </a:r>
          <a:r>
            <a:rPr lang="en-US" dirty="0" smtClean="0"/>
            <a:t> AT 43USB37Q-USB2.0 HOST/Function Prose </a:t>
          </a:r>
          <a:r>
            <a:rPr lang="en-US" dirty="0" err="1" smtClean="0"/>
            <a:t>turdagi</a:t>
          </a:r>
          <a:r>
            <a:rPr lang="en-US" dirty="0" smtClean="0"/>
            <a:t> MK </a:t>
          </a:r>
          <a:r>
            <a:rPr lang="en-US" dirty="0" err="1" smtClean="0"/>
            <a:t>larni</a:t>
          </a:r>
          <a:r>
            <a:rPr lang="en-US" dirty="0" smtClean="0"/>
            <a:t> </a:t>
          </a:r>
          <a:r>
            <a:rPr lang="en-US" dirty="0" err="1" smtClean="0"/>
            <a:t>ishlab</a:t>
          </a:r>
          <a:r>
            <a:rPr lang="en-US" dirty="0" smtClean="0"/>
            <a:t> </a:t>
          </a:r>
          <a:r>
            <a:rPr lang="en-US" dirty="0" err="1" smtClean="0"/>
            <a:t>chiqardi</a:t>
          </a:r>
          <a:r>
            <a:rPr lang="en-US" dirty="0" smtClean="0"/>
            <a:t>.</a:t>
          </a:r>
          <a:endParaRPr lang="ru-RU" dirty="0"/>
        </a:p>
      </dgm:t>
    </dgm:pt>
    <dgm:pt modelId="{9819ACBA-C72C-448F-A465-67668DE56719}" type="parTrans" cxnId="{D49F91EA-4DD8-4CDE-9A5C-9167358BDE27}">
      <dgm:prSet/>
      <dgm:spPr/>
      <dgm:t>
        <a:bodyPr/>
        <a:lstStyle/>
        <a:p>
          <a:endParaRPr lang="ru-RU"/>
        </a:p>
      </dgm:t>
    </dgm:pt>
    <dgm:pt modelId="{64D45AC8-3F8C-4DAC-BD29-73041FED2294}" type="sibTrans" cxnId="{D49F91EA-4DD8-4CDE-9A5C-9167358BDE27}">
      <dgm:prSet/>
      <dgm:spPr/>
      <dgm:t>
        <a:bodyPr/>
        <a:lstStyle/>
        <a:p>
          <a:endParaRPr lang="ru-RU"/>
        </a:p>
      </dgm:t>
    </dgm:pt>
    <dgm:pt modelId="{671B94DE-C68F-4891-9D73-7E52CE567D25}">
      <dgm:prSet/>
      <dgm:spPr/>
      <dgm:t>
        <a:bodyPr/>
        <a:lstStyle/>
        <a:p>
          <a:pPr rtl="0"/>
          <a:r>
            <a:rPr lang="en-US" smtClean="0"/>
            <a:t>AT 43USB370 MK markaziy protsessordan USB drayver funktsiyasini olib tashlashni ta’minlaydi.</a:t>
          </a:r>
          <a:endParaRPr lang="ru-RU"/>
        </a:p>
      </dgm:t>
    </dgm:pt>
    <dgm:pt modelId="{EC7389EC-EE58-429C-A4DE-74E69AF0D0AA}" type="parTrans" cxnId="{2CC91092-EC92-4036-B374-DE21F30522A5}">
      <dgm:prSet/>
      <dgm:spPr/>
      <dgm:t>
        <a:bodyPr/>
        <a:lstStyle/>
        <a:p>
          <a:endParaRPr lang="ru-RU"/>
        </a:p>
      </dgm:t>
    </dgm:pt>
    <dgm:pt modelId="{69D988A4-91BC-465E-A6C2-0CADA75BDCA0}" type="sibTrans" cxnId="{2CC91092-EC92-4036-B374-DE21F30522A5}">
      <dgm:prSet/>
      <dgm:spPr/>
      <dgm:t>
        <a:bodyPr/>
        <a:lstStyle/>
        <a:p>
          <a:endParaRPr lang="ru-RU"/>
        </a:p>
      </dgm:t>
    </dgm:pt>
    <dgm:pt modelId="{1A6F753C-13B1-4699-97AA-176A10116FE6}">
      <dgm:prSet/>
      <dgm:spPr/>
      <dgm:t>
        <a:bodyPr/>
        <a:lstStyle/>
        <a:p>
          <a:pPr rtl="0"/>
          <a:r>
            <a:rPr lang="en-US" smtClean="0"/>
            <a:t>Odatda USB bajarilayotganda 2 ta komplekt ajratiladi:</a:t>
          </a:r>
          <a:endParaRPr lang="ru-RU"/>
        </a:p>
      </dgm:t>
    </dgm:pt>
    <dgm:pt modelId="{3477A79F-8B17-48B5-B514-03397E432FA4}" type="parTrans" cxnId="{BDB0F036-F3C5-4AD3-9FAD-432D19116ECE}">
      <dgm:prSet/>
      <dgm:spPr/>
      <dgm:t>
        <a:bodyPr/>
        <a:lstStyle/>
        <a:p>
          <a:endParaRPr lang="ru-RU"/>
        </a:p>
      </dgm:t>
    </dgm:pt>
    <dgm:pt modelId="{D04AB721-C1FD-4278-BA07-2670338D19FD}" type="sibTrans" cxnId="{BDB0F036-F3C5-4AD3-9FAD-432D19116ECE}">
      <dgm:prSet/>
      <dgm:spPr/>
      <dgm:t>
        <a:bodyPr/>
        <a:lstStyle/>
        <a:p>
          <a:endParaRPr lang="ru-RU"/>
        </a:p>
      </dgm:t>
    </dgm:pt>
    <dgm:pt modelId="{B3C76BE0-C352-4111-9554-34E914E7BC46}">
      <dgm:prSet/>
      <dgm:spPr/>
      <dgm:t>
        <a:bodyPr/>
        <a:lstStyle/>
        <a:p>
          <a:pPr rtl="0"/>
          <a:r>
            <a:rPr lang="en-US" smtClean="0"/>
            <a:t>USB firmware stack va USB physical layer.</a:t>
          </a:r>
          <a:endParaRPr lang="ru-RU"/>
        </a:p>
      </dgm:t>
    </dgm:pt>
    <dgm:pt modelId="{B3B55297-4BC0-407D-B8AC-69F06AB65BB3}" type="parTrans" cxnId="{FF960F6B-AE36-4B79-8699-31CEB10B7EA4}">
      <dgm:prSet/>
      <dgm:spPr/>
      <dgm:t>
        <a:bodyPr/>
        <a:lstStyle/>
        <a:p>
          <a:endParaRPr lang="ru-RU"/>
        </a:p>
      </dgm:t>
    </dgm:pt>
    <dgm:pt modelId="{FD8B66B4-CF33-41D2-8419-DBA5F238B29C}" type="sibTrans" cxnId="{FF960F6B-AE36-4B79-8699-31CEB10B7EA4}">
      <dgm:prSet/>
      <dgm:spPr/>
      <dgm:t>
        <a:bodyPr/>
        <a:lstStyle/>
        <a:p>
          <a:endParaRPr lang="ru-RU"/>
        </a:p>
      </dgm:t>
    </dgm:pt>
    <dgm:pt modelId="{7D7CB232-0714-43D0-BC6D-47698DC67D22}">
      <dgm:prSet/>
      <dgm:spPr/>
      <dgm:t>
        <a:bodyPr/>
        <a:lstStyle/>
        <a:p>
          <a:pPr rtl="0"/>
          <a:r>
            <a:rPr lang="en-US" smtClean="0"/>
            <a:t>AT43USB370 bitta chipda IJSB ni hamma funktsiyasini amalga oshiradi.</a:t>
          </a:r>
          <a:endParaRPr lang="ru-RU"/>
        </a:p>
      </dgm:t>
    </dgm:pt>
    <dgm:pt modelId="{8B4A8EA1-C26C-4579-96CB-D9BF711C816B}" type="parTrans" cxnId="{E2D8633D-FDAE-4953-B21D-AC9D1BB33008}">
      <dgm:prSet/>
      <dgm:spPr/>
      <dgm:t>
        <a:bodyPr/>
        <a:lstStyle/>
        <a:p>
          <a:endParaRPr lang="ru-RU"/>
        </a:p>
      </dgm:t>
    </dgm:pt>
    <dgm:pt modelId="{FAC2E705-BFB6-4D29-9B6F-F45852554F96}" type="sibTrans" cxnId="{E2D8633D-FDAE-4953-B21D-AC9D1BB33008}">
      <dgm:prSet/>
      <dgm:spPr/>
      <dgm:t>
        <a:bodyPr/>
        <a:lstStyle/>
        <a:p>
          <a:endParaRPr lang="ru-RU"/>
        </a:p>
      </dgm:t>
    </dgm:pt>
    <dgm:pt modelId="{0AA76457-E62C-46DD-A1D2-F245A0AA298B}">
      <dgm:prSet/>
      <dgm:spPr/>
      <dgm:t>
        <a:bodyPr/>
        <a:lstStyle/>
        <a:p>
          <a:pPr rtl="0"/>
          <a:r>
            <a:rPr lang="en-US" smtClean="0"/>
            <a:t>Ixtirochilar Nucleus COM ishlayotilayotganda elektron avtomobillar izohida protsessor ichidagi va protsessorlararo aloqani yengillashtiradi.</a:t>
          </a:r>
          <a:endParaRPr lang="ru-RU"/>
        </a:p>
      </dgm:t>
    </dgm:pt>
    <dgm:pt modelId="{CC78FEC8-E425-4378-8AE5-BEEC4C6EC0DF}" type="parTrans" cxnId="{20B1919C-AA75-467F-AC1C-9C3B175F0C2D}">
      <dgm:prSet/>
      <dgm:spPr/>
      <dgm:t>
        <a:bodyPr/>
        <a:lstStyle/>
        <a:p>
          <a:endParaRPr lang="ru-RU"/>
        </a:p>
      </dgm:t>
    </dgm:pt>
    <dgm:pt modelId="{84411E1F-1BFD-4D74-8CE4-CDB524CAA5B5}" type="sibTrans" cxnId="{20B1919C-AA75-467F-AC1C-9C3B175F0C2D}">
      <dgm:prSet/>
      <dgm:spPr/>
      <dgm:t>
        <a:bodyPr/>
        <a:lstStyle/>
        <a:p>
          <a:endParaRPr lang="ru-RU"/>
        </a:p>
      </dgm:t>
    </dgm:pt>
    <dgm:pt modelId="{06BE66F2-6B3C-4231-88A7-997F0D455CE3}" type="pres">
      <dgm:prSet presAssocID="{842DB7B2-E051-4271-8FF1-7E0B9575ABF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8794A61-7EEB-4F67-AB48-FAB0A38A9B10}" type="pres">
      <dgm:prSet presAssocID="{BA1DE534-CE59-4169-B72B-A8B44BEA90B9}" presName="parentText" presStyleLbl="node1" presStyleIdx="0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8925539-2BD9-4FE9-9A9A-881A7ABAD625}" type="pres">
      <dgm:prSet presAssocID="{64D45AC8-3F8C-4DAC-BD29-73041FED2294}" presName="spacer" presStyleCnt="0"/>
      <dgm:spPr/>
    </dgm:pt>
    <dgm:pt modelId="{453EC7E7-422E-4AD4-B6DA-4216B706807F}" type="pres">
      <dgm:prSet presAssocID="{671B94DE-C68F-4891-9D73-7E52CE567D25}" presName="parentText" presStyleLbl="node1" presStyleIdx="1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7B895B0-676C-46E4-BDDD-DCCAF7FD874A}" type="pres">
      <dgm:prSet presAssocID="{69D988A4-91BC-465E-A6C2-0CADA75BDCA0}" presName="spacer" presStyleCnt="0"/>
      <dgm:spPr/>
    </dgm:pt>
    <dgm:pt modelId="{B2641F10-3D6D-44B8-844A-323E4E995553}" type="pres">
      <dgm:prSet presAssocID="{1A6F753C-13B1-4699-97AA-176A10116FE6}" presName="parentText" presStyleLbl="node1" presStyleIdx="2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BCF26B7-2A15-4320-8417-CEDB8E1B2998}" type="pres">
      <dgm:prSet presAssocID="{D04AB721-C1FD-4278-BA07-2670338D19FD}" presName="spacer" presStyleCnt="0"/>
      <dgm:spPr/>
    </dgm:pt>
    <dgm:pt modelId="{9BC35E52-F658-4CD8-B933-0693F2233D68}" type="pres">
      <dgm:prSet presAssocID="{B3C76BE0-C352-4111-9554-34E914E7BC46}" presName="parentText" presStyleLbl="node1" presStyleIdx="3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D759264-9CAD-4A6F-9C34-C84AF34029DF}" type="pres">
      <dgm:prSet presAssocID="{FD8B66B4-CF33-41D2-8419-DBA5F238B29C}" presName="spacer" presStyleCnt="0"/>
      <dgm:spPr/>
    </dgm:pt>
    <dgm:pt modelId="{D7BC3347-6EC4-4580-9290-8098D60D0749}" type="pres">
      <dgm:prSet presAssocID="{7D7CB232-0714-43D0-BC6D-47698DC67D22}" presName="parentText" presStyleLbl="node1" presStyleIdx="4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74906CF-1181-4FDF-821B-0D8D95B47707}" type="pres">
      <dgm:prSet presAssocID="{FAC2E705-BFB6-4D29-9B6F-F45852554F96}" presName="spacer" presStyleCnt="0"/>
      <dgm:spPr/>
    </dgm:pt>
    <dgm:pt modelId="{7759BE71-5AEB-44ED-BDF0-D1FA542CD507}" type="pres">
      <dgm:prSet presAssocID="{0AA76457-E62C-46DD-A1D2-F245A0AA298B}" presName="parentText" presStyleLbl="node1" presStyleIdx="5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D20AF11-8522-48A9-894F-8A1FE19D956E}" type="presOf" srcId="{BA1DE534-CE59-4169-B72B-A8B44BEA90B9}" destId="{F8794A61-7EEB-4F67-AB48-FAB0A38A9B10}" srcOrd="0" destOrd="0" presId="urn:microsoft.com/office/officeart/2005/8/layout/vList2"/>
    <dgm:cxn modelId="{D49F91EA-4DD8-4CDE-9A5C-9167358BDE27}" srcId="{842DB7B2-E051-4271-8FF1-7E0B9575ABF7}" destId="{BA1DE534-CE59-4169-B72B-A8B44BEA90B9}" srcOrd="0" destOrd="0" parTransId="{9819ACBA-C72C-448F-A465-67668DE56719}" sibTransId="{64D45AC8-3F8C-4DAC-BD29-73041FED2294}"/>
    <dgm:cxn modelId="{2CC91092-EC92-4036-B374-DE21F30522A5}" srcId="{842DB7B2-E051-4271-8FF1-7E0B9575ABF7}" destId="{671B94DE-C68F-4891-9D73-7E52CE567D25}" srcOrd="1" destOrd="0" parTransId="{EC7389EC-EE58-429C-A4DE-74E69AF0D0AA}" sibTransId="{69D988A4-91BC-465E-A6C2-0CADA75BDCA0}"/>
    <dgm:cxn modelId="{838C06FD-88DC-40CD-BC48-E516A6924C1A}" type="presOf" srcId="{1A6F753C-13B1-4699-97AA-176A10116FE6}" destId="{B2641F10-3D6D-44B8-844A-323E4E995553}" srcOrd="0" destOrd="0" presId="urn:microsoft.com/office/officeart/2005/8/layout/vList2"/>
    <dgm:cxn modelId="{FF960F6B-AE36-4B79-8699-31CEB10B7EA4}" srcId="{842DB7B2-E051-4271-8FF1-7E0B9575ABF7}" destId="{B3C76BE0-C352-4111-9554-34E914E7BC46}" srcOrd="3" destOrd="0" parTransId="{B3B55297-4BC0-407D-B8AC-69F06AB65BB3}" sibTransId="{FD8B66B4-CF33-41D2-8419-DBA5F238B29C}"/>
    <dgm:cxn modelId="{BDB0F036-F3C5-4AD3-9FAD-432D19116ECE}" srcId="{842DB7B2-E051-4271-8FF1-7E0B9575ABF7}" destId="{1A6F753C-13B1-4699-97AA-176A10116FE6}" srcOrd="2" destOrd="0" parTransId="{3477A79F-8B17-48B5-B514-03397E432FA4}" sibTransId="{D04AB721-C1FD-4278-BA07-2670338D19FD}"/>
    <dgm:cxn modelId="{20B1919C-AA75-467F-AC1C-9C3B175F0C2D}" srcId="{842DB7B2-E051-4271-8FF1-7E0B9575ABF7}" destId="{0AA76457-E62C-46DD-A1D2-F245A0AA298B}" srcOrd="5" destOrd="0" parTransId="{CC78FEC8-E425-4378-8AE5-BEEC4C6EC0DF}" sibTransId="{84411E1F-1BFD-4D74-8CE4-CDB524CAA5B5}"/>
    <dgm:cxn modelId="{221B7098-4A4B-48BC-864E-8170E0195926}" type="presOf" srcId="{7D7CB232-0714-43D0-BC6D-47698DC67D22}" destId="{D7BC3347-6EC4-4580-9290-8098D60D0749}" srcOrd="0" destOrd="0" presId="urn:microsoft.com/office/officeart/2005/8/layout/vList2"/>
    <dgm:cxn modelId="{B0BC9826-9417-4610-BB48-4EC39235E85D}" type="presOf" srcId="{0AA76457-E62C-46DD-A1D2-F245A0AA298B}" destId="{7759BE71-5AEB-44ED-BDF0-D1FA542CD507}" srcOrd="0" destOrd="0" presId="urn:microsoft.com/office/officeart/2005/8/layout/vList2"/>
    <dgm:cxn modelId="{B122265D-B9C5-4B4C-BCC1-F3CA6D85D164}" type="presOf" srcId="{671B94DE-C68F-4891-9D73-7E52CE567D25}" destId="{453EC7E7-422E-4AD4-B6DA-4216B706807F}" srcOrd="0" destOrd="0" presId="urn:microsoft.com/office/officeart/2005/8/layout/vList2"/>
    <dgm:cxn modelId="{D71FB78C-E4D2-4C69-97EF-8B50E54DD687}" type="presOf" srcId="{B3C76BE0-C352-4111-9554-34E914E7BC46}" destId="{9BC35E52-F658-4CD8-B933-0693F2233D68}" srcOrd="0" destOrd="0" presId="urn:microsoft.com/office/officeart/2005/8/layout/vList2"/>
    <dgm:cxn modelId="{E2D8633D-FDAE-4953-B21D-AC9D1BB33008}" srcId="{842DB7B2-E051-4271-8FF1-7E0B9575ABF7}" destId="{7D7CB232-0714-43D0-BC6D-47698DC67D22}" srcOrd="4" destOrd="0" parTransId="{8B4A8EA1-C26C-4579-96CB-D9BF711C816B}" sibTransId="{FAC2E705-BFB6-4D29-9B6F-F45852554F96}"/>
    <dgm:cxn modelId="{791AFB1F-4312-420E-84AB-EB9092F6090E}" type="presOf" srcId="{842DB7B2-E051-4271-8FF1-7E0B9575ABF7}" destId="{06BE66F2-6B3C-4231-88A7-997F0D455CE3}" srcOrd="0" destOrd="0" presId="urn:microsoft.com/office/officeart/2005/8/layout/vList2"/>
    <dgm:cxn modelId="{3664AFE7-01A1-4E09-81E2-DFB6C2CCB945}" type="presParOf" srcId="{06BE66F2-6B3C-4231-88A7-997F0D455CE3}" destId="{F8794A61-7EEB-4F67-AB48-FAB0A38A9B10}" srcOrd="0" destOrd="0" presId="urn:microsoft.com/office/officeart/2005/8/layout/vList2"/>
    <dgm:cxn modelId="{557B192F-7360-45F0-876C-F19F5DC2DCCF}" type="presParOf" srcId="{06BE66F2-6B3C-4231-88A7-997F0D455CE3}" destId="{78925539-2BD9-4FE9-9A9A-881A7ABAD625}" srcOrd="1" destOrd="0" presId="urn:microsoft.com/office/officeart/2005/8/layout/vList2"/>
    <dgm:cxn modelId="{19138C58-A9D2-4EDD-B2C4-72168F2C4DEB}" type="presParOf" srcId="{06BE66F2-6B3C-4231-88A7-997F0D455CE3}" destId="{453EC7E7-422E-4AD4-B6DA-4216B706807F}" srcOrd="2" destOrd="0" presId="urn:microsoft.com/office/officeart/2005/8/layout/vList2"/>
    <dgm:cxn modelId="{06EE8AA0-AF39-41A5-BBC8-67850AA00FF3}" type="presParOf" srcId="{06BE66F2-6B3C-4231-88A7-997F0D455CE3}" destId="{97B895B0-676C-46E4-BDDD-DCCAF7FD874A}" srcOrd="3" destOrd="0" presId="urn:microsoft.com/office/officeart/2005/8/layout/vList2"/>
    <dgm:cxn modelId="{86578B18-257D-465E-98DD-D3F379B34696}" type="presParOf" srcId="{06BE66F2-6B3C-4231-88A7-997F0D455CE3}" destId="{B2641F10-3D6D-44B8-844A-323E4E995553}" srcOrd="4" destOrd="0" presId="urn:microsoft.com/office/officeart/2005/8/layout/vList2"/>
    <dgm:cxn modelId="{DAF3047E-C8D5-4BF8-BDD4-667E46D7498D}" type="presParOf" srcId="{06BE66F2-6B3C-4231-88A7-997F0D455CE3}" destId="{9BCF26B7-2A15-4320-8417-CEDB8E1B2998}" srcOrd="5" destOrd="0" presId="urn:microsoft.com/office/officeart/2005/8/layout/vList2"/>
    <dgm:cxn modelId="{2D4D2728-DA6E-4967-8B8A-0F4F76AE7A42}" type="presParOf" srcId="{06BE66F2-6B3C-4231-88A7-997F0D455CE3}" destId="{9BC35E52-F658-4CD8-B933-0693F2233D68}" srcOrd="6" destOrd="0" presId="urn:microsoft.com/office/officeart/2005/8/layout/vList2"/>
    <dgm:cxn modelId="{79E03F00-3F8F-401F-BF56-A3B156ADEE2D}" type="presParOf" srcId="{06BE66F2-6B3C-4231-88A7-997F0D455CE3}" destId="{DD759264-9CAD-4A6F-9C34-C84AF34029DF}" srcOrd="7" destOrd="0" presId="urn:microsoft.com/office/officeart/2005/8/layout/vList2"/>
    <dgm:cxn modelId="{2356B235-AE29-4205-A079-1778F944394C}" type="presParOf" srcId="{06BE66F2-6B3C-4231-88A7-997F0D455CE3}" destId="{D7BC3347-6EC4-4580-9290-8098D60D0749}" srcOrd="8" destOrd="0" presId="urn:microsoft.com/office/officeart/2005/8/layout/vList2"/>
    <dgm:cxn modelId="{51920A9B-240B-40E0-B7B3-4BE6A33897FD}" type="presParOf" srcId="{06BE66F2-6B3C-4231-88A7-997F0D455CE3}" destId="{074906CF-1181-4FDF-821B-0D8D95B47707}" srcOrd="9" destOrd="0" presId="urn:microsoft.com/office/officeart/2005/8/layout/vList2"/>
    <dgm:cxn modelId="{CD1F88CD-2570-4C22-8958-7A08331AAA7E}" type="presParOf" srcId="{06BE66F2-6B3C-4231-88A7-997F0D455CE3}" destId="{7759BE71-5AEB-44ED-BDF0-D1FA542CD507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4100DDF-511D-426B-B017-4022E7EF429A}">
      <dsp:nvSpPr>
        <dsp:cNvPr id="0" name=""/>
        <dsp:cNvSpPr/>
      </dsp:nvSpPr>
      <dsp:spPr>
        <a:xfrm>
          <a:off x="0" y="1467"/>
          <a:ext cx="6447501" cy="789749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9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err="1" smtClean="0">
              <a:solidFill>
                <a:schemeClr val="tx1"/>
              </a:solidFill>
            </a:rPr>
            <a:t>Ishlab</a:t>
          </a:r>
          <a:r>
            <a:rPr lang="en-US" sz="1600" kern="1200" dirty="0" smtClean="0">
              <a:solidFill>
                <a:schemeClr val="tx1"/>
              </a:solidFill>
            </a:rPr>
            <a:t> </a:t>
          </a:r>
          <a:r>
            <a:rPr lang="en-US" sz="1600" kern="1200" dirty="0" err="1" smtClean="0">
              <a:solidFill>
                <a:schemeClr val="tx1"/>
              </a:solidFill>
            </a:rPr>
            <a:t>chiqarilgan</a:t>
          </a:r>
          <a:r>
            <a:rPr lang="en-US" sz="1600" kern="1200" dirty="0" smtClean="0">
              <a:solidFill>
                <a:schemeClr val="tx1"/>
              </a:solidFill>
            </a:rPr>
            <a:t> </a:t>
          </a:r>
          <a:r>
            <a:rPr lang="en-US" sz="1600" kern="1200" dirty="0" err="1" smtClean="0">
              <a:solidFill>
                <a:schemeClr val="tx1"/>
              </a:solidFill>
            </a:rPr>
            <a:t>MetroWorks</a:t>
          </a:r>
          <a:r>
            <a:rPr lang="en-US" sz="1600" kern="1200" dirty="0" smtClean="0">
              <a:solidFill>
                <a:schemeClr val="tx1"/>
              </a:solidFill>
            </a:rPr>
            <a:t> </a:t>
          </a:r>
          <a:r>
            <a:rPr lang="en-US" sz="1600" kern="1200" dirty="0" err="1" smtClean="0">
              <a:solidFill>
                <a:schemeClr val="tx1"/>
              </a:solidFill>
            </a:rPr>
            <a:t>vositalari</a:t>
          </a:r>
          <a:r>
            <a:rPr lang="en-US" sz="1600" kern="1200" dirty="0" smtClean="0">
              <a:solidFill>
                <a:schemeClr val="tx1"/>
              </a:solidFill>
            </a:rPr>
            <a:t> </a:t>
          </a:r>
          <a:r>
            <a:rPr lang="en-US" sz="1600" kern="1200" dirty="0" err="1" smtClean="0">
              <a:solidFill>
                <a:schemeClr val="tx1"/>
              </a:solidFill>
            </a:rPr>
            <a:t>va</a:t>
          </a:r>
          <a:r>
            <a:rPr lang="en-US" sz="1600" kern="1200" dirty="0" smtClean="0">
              <a:solidFill>
                <a:schemeClr val="tx1"/>
              </a:solidFill>
            </a:rPr>
            <a:t> </a:t>
          </a:r>
          <a:r>
            <a:rPr lang="en-US" sz="1600" kern="1200" dirty="0" err="1" smtClean="0">
              <a:solidFill>
                <a:schemeClr val="tx1"/>
              </a:solidFill>
            </a:rPr>
            <a:t>boshqa</a:t>
          </a:r>
          <a:r>
            <a:rPr lang="en-US" sz="1600" kern="1200" dirty="0" smtClean="0">
              <a:solidFill>
                <a:schemeClr val="tx1"/>
              </a:solidFill>
            </a:rPr>
            <a:t> </a:t>
          </a:r>
          <a:r>
            <a:rPr lang="en-US" sz="1600" kern="1200" dirty="0" err="1" smtClean="0">
              <a:solidFill>
                <a:schemeClr val="tx1"/>
              </a:solidFill>
            </a:rPr>
            <a:t>mustaqil</a:t>
          </a:r>
          <a:r>
            <a:rPr lang="en-US" sz="1600" kern="1200" dirty="0" smtClean="0">
              <a:solidFill>
                <a:schemeClr val="tx1"/>
              </a:solidFill>
            </a:rPr>
            <a:t> </a:t>
          </a:r>
          <a:r>
            <a:rPr lang="en-US" sz="1600" kern="1200" dirty="0" err="1" smtClean="0">
              <a:solidFill>
                <a:schemeClr val="tx1"/>
              </a:solidFill>
            </a:rPr>
            <a:t>qurilmaiari</a:t>
          </a:r>
          <a:r>
            <a:rPr lang="en-US" sz="1600" kern="1200" dirty="0" smtClean="0">
              <a:solidFill>
                <a:schemeClr val="tx1"/>
              </a:solidFill>
            </a:rPr>
            <a:t> </a:t>
          </a:r>
          <a:r>
            <a:rPr lang="en-US" sz="1600" kern="1200" dirty="0" err="1" smtClean="0">
              <a:solidFill>
                <a:schemeClr val="tx1"/>
              </a:solidFill>
            </a:rPr>
            <a:t>o`zini</a:t>
          </a:r>
          <a:r>
            <a:rPr lang="en-US" sz="1600" kern="1200" dirty="0" smtClean="0">
              <a:solidFill>
                <a:schemeClr val="tx1"/>
              </a:solidFill>
            </a:rPr>
            <a:t> </a:t>
          </a:r>
          <a:r>
            <a:rPr lang="en-US" sz="1600" kern="1200" dirty="0" err="1" smtClean="0">
              <a:solidFill>
                <a:schemeClr val="tx1"/>
              </a:solidFill>
            </a:rPr>
            <a:t>tarkibida</a:t>
          </a:r>
          <a:r>
            <a:rPr lang="en-US" sz="1600" kern="1200" dirty="0" smtClean="0">
              <a:solidFill>
                <a:schemeClr val="tx1"/>
              </a:solidFill>
            </a:rPr>
            <a:t> </a:t>
          </a:r>
          <a:r>
            <a:rPr lang="en-US" sz="1600" kern="1200" dirty="0" err="1" smtClean="0">
              <a:solidFill>
                <a:schemeClr val="tx1"/>
              </a:solidFill>
            </a:rPr>
            <a:t>logik</a:t>
          </a:r>
          <a:r>
            <a:rPr lang="en-US" sz="1600" kern="1200" dirty="0" smtClean="0">
              <a:solidFill>
                <a:schemeClr val="tx1"/>
              </a:solidFill>
            </a:rPr>
            <a:t> </a:t>
          </a:r>
          <a:r>
            <a:rPr lang="en-US" sz="1600" kern="1200" dirty="0" err="1" smtClean="0">
              <a:solidFill>
                <a:schemeClr val="tx1"/>
              </a:solidFill>
            </a:rPr>
            <a:t>analizatorlar</a:t>
          </a:r>
          <a:r>
            <a:rPr lang="en-US" sz="1600" kern="1200" dirty="0" smtClean="0">
              <a:solidFill>
                <a:schemeClr val="tx1"/>
              </a:solidFill>
            </a:rPr>
            <a:t>, </a:t>
          </a:r>
          <a:r>
            <a:rPr lang="en-US" sz="1600" kern="1200" dirty="0" err="1" smtClean="0">
              <a:solidFill>
                <a:schemeClr val="tx1"/>
              </a:solidFill>
            </a:rPr>
            <a:t>sozlagich</a:t>
          </a:r>
          <a:r>
            <a:rPr lang="en-US" sz="1600" kern="1200" dirty="0" smtClean="0">
              <a:solidFill>
                <a:schemeClr val="tx1"/>
              </a:solidFill>
            </a:rPr>
            <a:t>, </a:t>
          </a:r>
          <a:r>
            <a:rPr lang="en-US" sz="1600" kern="1200" dirty="0" err="1" smtClean="0">
              <a:solidFill>
                <a:schemeClr val="tx1"/>
              </a:solidFill>
            </a:rPr>
            <a:t>qurilrnaning</a:t>
          </a:r>
          <a:r>
            <a:rPr lang="en-US" sz="1600" kern="1200" dirty="0" smtClean="0">
              <a:solidFill>
                <a:schemeClr val="tx1"/>
              </a:solidFill>
            </a:rPr>
            <a:t> </a:t>
          </a:r>
          <a:r>
            <a:rPr lang="en-US" sz="1600" kern="1200" dirty="0" err="1" smtClean="0">
              <a:solidFill>
                <a:schemeClr val="tx1"/>
              </a:solidFill>
            </a:rPr>
            <a:t>simulyatsiya</a:t>
          </a:r>
          <a:r>
            <a:rPr lang="en-US" sz="1600" kern="1200" dirty="0" smtClean="0">
              <a:solidFill>
                <a:schemeClr val="tx1"/>
              </a:solidFill>
            </a:rPr>
            <a:t> </a:t>
          </a:r>
          <a:r>
            <a:rPr lang="en-US" sz="1600" kern="1200" dirty="0" err="1" smtClean="0">
              <a:solidFill>
                <a:schemeClr val="tx1"/>
              </a:solidFill>
            </a:rPr>
            <a:t>holati</a:t>
          </a:r>
          <a:r>
            <a:rPr lang="en-US" sz="1600" kern="1200" dirty="0" smtClean="0">
              <a:solidFill>
                <a:schemeClr val="tx1"/>
              </a:solidFill>
            </a:rPr>
            <a:t>, C </a:t>
          </a:r>
          <a:r>
            <a:rPr lang="en-US" sz="1600" kern="1200" dirty="0" err="1" smtClean="0">
              <a:solidFill>
                <a:schemeClr val="tx1"/>
              </a:solidFill>
            </a:rPr>
            <a:t>va</a:t>
          </a:r>
          <a:r>
            <a:rPr lang="en-US" sz="1600" kern="1200" dirty="0" smtClean="0">
              <a:solidFill>
                <a:schemeClr val="tx1"/>
              </a:solidFill>
            </a:rPr>
            <a:t> C++ </a:t>
          </a:r>
          <a:r>
            <a:rPr lang="en-US" sz="1600" kern="1200" dirty="0" err="1" smtClean="0">
              <a:solidFill>
                <a:schemeClr val="tx1"/>
              </a:solidFill>
            </a:rPr>
            <a:t>kompilyator</a:t>
          </a:r>
          <a:r>
            <a:rPr lang="en-US" sz="1600" kern="1200" dirty="0" smtClean="0">
              <a:solidFill>
                <a:schemeClr val="tx1"/>
              </a:solidFill>
            </a:rPr>
            <a:t> </a:t>
          </a:r>
          <a:r>
            <a:rPr lang="en-US" sz="1600" kern="1200" dirty="0" err="1" smtClean="0">
              <a:solidFill>
                <a:schemeClr val="tx1"/>
              </a:solidFill>
            </a:rPr>
            <a:t>lari</a:t>
          </a:r>
          <a:r>
            <a:rPr lang="en-US" sz="1600" kern="1200" dirty="0" smtClean="0">
              <a:solidFill>
                <a:schemeClr val="tx1"/>
              </a:solidFill>
            </a:rPr>
            <a:t> </a:t>
          </a:r>
          <a:r>
            <a:rPr lang="en-US" sz="1600" kern="1200" dirty="0" err="1" smtClean="0">
              <a:solidFill>
                <a:schemeClr val="tx1"/>
              </a:solidFill>
            </a:rPr>
            <a:t>mavjud</a:t>
          </a:r>
          <a:r>
            <a:rPr lang="en-US" sz="1600" kern="1200" dirty="0" smtClean="0">
              <a:solidFill>
                <a:schemeClr val="tx1"/>
              </a:solidFill>
            </a:rPr>
            <a:t>.</a:t>
          </a:r>
          <a:endParaRPr lang="ru-RU" sz="1600" kern="1200" dirty="0">
            <a:solidFill>
              <a:schemeClr val="tx1"/>
            </a:solidFill>
          </a:endParaRPr>
        </a:p>
      </dsp:txBody>
      <dsp:txXfrm>
        <a:off x="38552" y="40019"/>
        <a:ext cx="6370397" cy="712645"/>
      </dsp:txXfrm>
    </dsp:sp>
    <dsp:sp modelId="{F858553F-835A-41A9-88F1-3CC0B9AF8278}">
      <dsp:nvSpPr>
        <dsp:cNvPr id="0" name=""/>
        <dsp:cNvSpPr/>
      </dsp:nvSpPr>
      <dsp:spPr>
        <a:xfrm>
          <a:off x="0" y="804717"/>
          <a:ext cx="6447501" cy="789749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9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>
              <a:solidFill>
                <a:schemeClr val="tx1"/>
              </a:solidFill>
            </a:rPr>
            <a:t>Motorola </a:t>
          </a:r>
          <a:r>
            <a:rPr lang="en-US" sz="1600" kern="1200" dirty="0" err="1" smtClean="0">
              <a:solidFill>
                <a:schemeClr val="tx1"/>
              </a:solidFill>
            </a:rPr>
            <a:t>flrmasining</a:t>
          </a:r>
          <a:r>
            <a:rPr lang="en-US" sz="1600" kern="1200" dirty="0" smtClean="0">
              <a:solidFill>
                <a:schemeClr val="tx1"/>
              </a:solidFill>
            </a:rPr>
            <a:t> </a:t>
          </a:r>
          <a:r>
            <a:rPr lang="en-US" sz="1600" kern="1200" dirty="0" err="1" smtClean="0">
              <a:solidFill>
                <a:schemeClr val="tx1"/>
              </a:solidFill>
            </a:rPr>
            <a:t>boshqa</a:t>
          </a:r>
          <a:r>
            <a:rPr lang="en-US" sz="1600" kern="1200" dirty="0" smtClean="0">
              <a:solidFill>
                <a:schemeClr val="tx1"/>
              </a:solidFill>
            </a:rPr>
            <a:t> MK Power </a:t>
          </a:r>
          <a:r>
            <a:rPr lang="en-US" sz="1600" kern="1200" dirty="0" err="1" smtClean="0">
              <a:solidFill>
                <a:schemeClr val="tx1"/>
              </a:solidFill>
            </a:rPr>
            <a:t>bazasida</a:t>
          </a:r>
          <a:r>
            <a:rPr lang="en-US" sz="1600" kern="1200" dirty="0" smtClean="0">
              <a:solidFill>
                <a:schemeClr val="tx1"/>
              </a:solidFill>
            </a:rPr>
            <a:t> </a:t>
          </a:r>
          <a:r>
            <a:rPr lang="en-US" sz="1600" kern="1200" dirty="0" err="1" smtClean="0">
              <a:solidFill>
                <a:schemeClr val="tx1"/>
              </a:solidFill>
            </a:rPr>
            <a:t>ishlab</a:t>
          </a:r>
          <a:r>
            <a:rPr lang="en-US" sz="1600" kern="1200" dirty="0" smtClean="0">
              <a:solidFill>
                <a:schemeClr val="tx1"/>
              </a:solidFill>
            </a:rPr>
            <a:t> </a:t>
          </a:r>
          <a:r>
            <a:rPr lang="en-US" sz="1600" kern="1200" dirty="0" err="1" smtClean="0">
              <a:solidFill>
                <a:schemeClr val="tx1"/>
              </a:solidFill>
            </a:rPr>
            <a:t>chiqarilgan</a:t>
          </a:r>
          <a:r>
            <a:rPr lang="en-US" sz="1600" kern="1200" dirty="0" smtClean="0">
              <a:solidFill>
                <a:schemeClr val="tx1"/>
              </a:solidFill>
            </a:rPr>
            <a:t> MPC53X32 </a:t>
          </a:r>
          <a:r>
            <a:rPr lang="en-US" sz="1600" kern="1200" dirty="0" err="1" smtClean="0">
              <a:solidFill>
                <a:schemeClr val="tx1"/>
              </a:solidFill>
            </a:rPr>
            <a:t>bitli</a:t>
          </a:r>
          <a:r>
            <a:rPr lang="en-US" sz="1600" kern="1200" dirty="0" smtClean="0">
              <a:solidFill>
                <a:schemeClr val="tx1"/>
              </a:solidFill>
            </a:rPr>
            <a:t> </a:t>
          </a:r>
          <a:r>
            <a:rPr lang="en-US" sz="1600" kern="1200" dirty="0" err="1" smtClean="0">
              <a:solidFill>
                <a:schemeClr val="tx1"/>
              </a:solidFill>
            </a:rPr>
            <a:t>mikrokontrollerlari</a:t>
          </a:r>
          <a:r>
            <a:rPr lang="en-US" sz="1600" kern="1200" dirty="0" smtClean="0">
              <a:solidFill>
                <a:schemeClr val="tx1"/>
              </a:solidFill>
            </a:rPr>
            <a:t> ham </a:t>
          </a:r>
          <a:r>
            <a:rPr lang="en-US" sz="1600" kern="1200" dirty="0" err="1" smtClean="0">
              <a:solidFill>
                <a:schemeClr val="tx1"/>
              </a:solidFill>
            </a:rPr>
            <a:t>mavjud</a:t>
          </a:r>
          <a:r>
            <a:rPr lang="en-US" sz="1600" kern="1200" dirty="0" smtClean="0">
              <a:solidFill>
                <a:schemeClr val="tx1"/>
              </a:solidFill>
            </a:rPr>
            <a:t>.</a:t>
          </a:r>
          <a:endParaRPr lang="ru-RU" sz="1600" kern="1200" dirty="0">
            <a:solidFill>
              <a:schemeClr val="tx1"/>
            </a:solidFill>
          </a:endParaRPr>
        </a:p>
      </dsp:txBody>
      <dsp:txXfrm>
        <a:off x="38552" y="843269"/>
        <a:ext cx="6370397" cy="712645"/>
      </dsp:txXfrm>
    </dsp:sp>
    <dsp:sp modelId="{80091952-0935-4A66-95D4-23A494FE427A}">
      <dsp:nvSpPr>
        <dsp:cNvPr id="0" name=""/>
        <dsp:cNvSpPr/>
      </dsp:nvSpPr>
      <dsp:spPr>
        <a:xfrm>
          <a:off x="0" y="1607967"/>
          <a:ext cx="6447501" cy="789749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9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>
              <a:solidFill>
                <a:schemeClr val="tx1"/>
              </a:solidFill>
            </a:rPr>
            <a:t>MPC53X32 </a:t>
          </a:r>
          <a:r>
            <a:rPr lang="en-US" sz="1600" kern="1200" dirty="0" err="1" smtClean="0">
              <a:solidFill>
                <a:schemeClr val="tx1"/>
              </a:solidFill>
            </a:rPr>
            <a:t>mikrokontrollerlarning</a:t>
          </a:r>
          <a:r>
            <a:rPr lang="en-US" sz="1600" kern="1200" dirty="0" smtClean="0">
              <a:solidFill>
                <a:schemeClr val="tx1"/>
              </a:solidFill>
            </a:rPr>
            <a:t> </a:t>
          </a:r>
          <a:r>
            <a:rPr lang="en-US" sz="1600" kern="1200" dirty="0" err="1" smtClean="0">
              <a:solidFill>
                <a:schemeClr val="tx1"/>
              </a:solidFill>
            </a:rPr>
            <a:t>xususiyatlari</a:t>
          </a:r>
          <a:r>
            <a:rPr lang="en-US" sz="1600" kern="1200" dirty="0" smtClean="0">
              <a:solidFill>
                <a:schemeClr val="tx1"/>
              </a:solidFill>
            </a:rPr>
            <a:t>:</a:t>
          </a:r>
          <a:endParaRPr lang="ru-RU" sz="1600" kern="1200" dirty="0">
            <a:solidFill>
              <a:schemeClr val="tx1"/>
            </a:solidFill>
          </a:endParaRPr>
        </a:p>
      </dsp:txBody>
      <dsp:txXfrm>
        <a:off x="38552" y="1646519"/>
        <a:ext cx="6370397" cy="712645"/>
      </dsp:txXfrm>
    </dsp:sp>
    <dsp:sp modelId="{42DFB0B7-72FB-44A2-A344-31A1C31B6E51}">
      <dsp:nvSpPr>
        <dsp:cNvPr id="0" name=""/>
        <dsp:cNvSpPr/>
      </dsp:nvSpPr>
      <dsp:spPr>
        <a:xfrm>
          <a:off x="0" y="2411217"/>
          <a:ext cx="6447501" cy="789749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9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>
              <a:solidFill>
                <a:schemeClr val="tx1"/>
              </a:solidFill>
            </a:rPr>
            <a:t>PowerPC MHz;</a:t>
          </a:r>
          <a:endParaRPr lang="ru-RU" sz="1600" kern="1200" dirty="0">
            <a:solidFill>
              <a:schemeClr val="tx1"/>
            </a:solidFill>
          </a:endParaRPr>
        </a:p>
      </dsp:txBody>
      <dsp:txXfrm>
        <a:off x="38552" y="2449769"/>
        <a:ext cx="6370397" cy="712645"/>
      </dsp:txXfrm>
    </dsp:sp>
    <dsp:sp modelId="{BCEDC366-6E96-46FC-8876-8AE5B1E353F9}">
      <dsp:nvSpPr>
        <dsp:cNvPr id="0" name=""/>
        <dsp:cNvSpPr/>
      </dsp:nvSpPr>
      <dsp:spPr>
        <a:xfrm>
          <a:off x="0" y="3214467"/>
          <a:ext cx="6447501" cy="789749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9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>
              <a:solidFill>
                <a:schemeClr val="tx1"/>
              </a:solidFill>
            </a:rPr>
            <a:t>SRAM </a:t>
          </a:r>
          <a:r>
            <a:rPr lang="en-US" sz="1600" i="1" kern="1200" dirty="0" smtClean="0">
              <a:solidFill>
                <a:schemeClr val="tx1"/>
              </a:solidFill>
            </a:rPr>
            <a:t>26</a:t>
          </a:r>
          <a:r>
            <a:rPr lang="en-US" sz="1600" kern="1200" dirty="0" smtClean="0">
              <a:solidFill>
                <a:schemeClr val="tx1"/>
              </a:solidFill>
            </a:rPr>
            <a:t> </a:t>
          </a:r>
          <a:r>
            <a:rPr lang="en-US" sz="1600" kern="1200" dirty="0" err="1" smtClean="0">
              <a:solidFill>
                <a:schemeClr val="tx1"/>
              </a:solidFill>
            </a:rPr>
            <a:t>dan</a:t>
          </a:r>
          <a:r>
            <a:rPr lang="en-US" sz="1600" kern="1200" dirty="0" smtClean="0">
              <a:solidFill>
                <a:schemeClr val="tx1"/>
              </a:solidFill>
            </a:rPr>
            <a:t> 56kbaytgacha;		</a:t>
          </a:r>
          <a:endParaRPr lang="ru-RU" sz="1600" kern="1200" dirty="0">
            <a:solidFill>
              <a:schemeClr val="tx1"/>
            </a:solidFill>
          </a:endParaRPr>
        </a:p>
      </dsp:txBody>
      <dsp:txXfrm>
        <a:off x="38552" y="3253019"/>
        <a:ext cx="6370397" cy="712645"/>
      </dsp:txXfrm>
    </dsp:sp>
    <dsp:sp modelId="{EA255497-325F-4B87-8E63-C27B9BE422F3}">
      <dsp:nvSpPr>
        <dsp:cNvPr id="0" name=""/>
        <dsp:cNvSpPr/>
      </dsp:nvSpPr>
      <dsp:spPr>
        <a:xfrm>
          <a:off x="0" y="4017717"/>
          <a:ext cx="6447501" cy="789749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9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>
              <a:solidFill>
                <a:schemeClr val="tx1"/>
              </a:solidFill>
            </a:rPr>
            <a:t>Flesh-</a:t>
          </a:r>
          <a:r>
            <a:rPr lang="en-US" sz="1600" kern="1200" dirty="0" err="1" smtClean="0">
              <a:solidFill>
                <a:schemeClr val="tx1"/>
              </a:solidFill>
            </a:rPr>
            <a:t>xotirasi</a:t>
          </a:r>
          <a:r>
            <a:rPr lang="en-US" sz="1600" kern="1200" dirty="0" smtClean="0">
              <a:solidFill>
                <a:schemeClr val="tx1"/>
              </a:solidFill>
            </a:rPr>
            <a:t> 512 </a:t>
          </a:r>
          <a:r>
            <a:rPr lang="en-US" sz="1600" kern="1200" dirty="0" err="1" smtClean="0">
              <a:solidFill>
                <a:schemeClr val="tx1"/>
              </a:solidFill>
            </a:rPr>
            <a:t>dan</a:t>
          </a:r>
          <a:r>
            <a:rPr lang="en-US" sz="1600" kern="1200" dirty="0" smtClean="0">
              <a:solidFill>
                <a:schemeClr val="tx1"/>
              </a:solidFill>
            </a:rPr>
            <a:t> 1 </a:t>
          </a:r>
          <a:r>
            <a:rPr lang="en-US" sz="1600" kern="1200" dirty="0" err="1" smtClean="0">
              <a:solidFill>
                <a:schemeClr val="tx1"/>
              </a:solidFill>
            </a:rPr>
            <a:t>mbaytgacha</a:t>
          </a:r>
          <a:r>
            <a:rPr lang="en-US" sz="1600" kern="1200" dirty="0" smtClean="0">
              <a:solidFill>
                <a:schemeClr val="tx1"/>
              </a:solidFill>
            </a:rPr>
            <a:t>;</a:t>
          </a:r>
          <a:endParaRPr lang="ru-RU" sz="1600" kern="1200" dirty="0">
            <a:solidFill>
              <a:schemeClr val="tx1"/>
            </a:solidFill>
          </a:endParaRPr>
        </a:p>
      </dsp:txBody>
      <dsp:txXfrm>
        <a:off x="38552" y="4056269"/>
        <a:ext cx="6370397" cy="71264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A6E9E10-3C48-48E8-82A4-6F4AD84EBCDF}">
      <dsp:nvSpPr>
        <dsp:cNvPr id="0" name=""/>
        <dsp:cNvSpPr/>
      </dsp:nvSpPr>
      <dsp:spPr>
        <a:xfrm>
          <a:off x="1270220" y="0"/>
          <a:ext cx="7197918" cy="5647334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prstMaterial="plastic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D50C137-385F-468E-8047-EF7002B1E4FB}">
      <dsp:nvSpPr>
        <dsp:cNvPr id="0" name=""/>
        <dsp:cNvSpPr/>
      </dsp:nvSpPr>
      <dsp:spPr>
        <a:xfrm>
          <a:off x="387505" y="0"/>
          <a:ext cx="913702" cy="243232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ma’lumotlarni</a:t>
          </a:r>
          <a:r>
            <a:rPr lang="en-US" sz="16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6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qabul</a:t>
          </a:r>
          <a:r>
            <a:rPr lang="en-US" sz="16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6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qilish</a:t>
          </a:r>
          <a:r>
            <a:rPr lang="en-US" sz="16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6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va</a:t>
          </a:r>
          <a:r>
            <a:rPr lang="en-US" sz="16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6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uzatishni</a:t>
          </a:r>
          <a:r>
            <a:rPr lang="en-US" sz="16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6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ketma-ket</a:t>
          </a:r>
          <a:r>
            <a:rPr lang="en-US" sz="16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6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tekshirish</a:t>
          </a:r>
          <a:r>
            <a:rPr lang="en-US" sz="16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16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uchun</a:t>
          </a:r>
          <a:r>
            <a:rPr lang="en-US" sz="16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;</a:t>
          </a:r>
          <a:endParaRPr lang="ru-RU" sz="16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32108" y="44603"/>
        <a:ext cx="824496" cy="2343123"/>
      </dsp:txXfrm>
    </dsp:sp>
    <dsp:sp modelId="{4F0EB264-2783-4D19-AD61-C6507B0D6666}">
      <dsp:nvSpPr>
        <dsp:cNvPr id="0" name=""/>
        <dsp:cNvSpPr/>
      </dsp:nvSpPr>
      <dsp:spPr>
        <a:xfrm>
          <a:off x="616851" y="3153109"/>
          <a:ext cx="1102856" cy="249422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>
              <a:solidFill>
                <a:schemeClr val="tx1"/>
              </a:solidFill>
            </a:rPr>
            <a:t>QSMCM (QSMCM Serial Multi-Channel Modules).</a:t>
          </a:r>
          <a:endParaRPr lang="ru-RU" sz="1600" kern="1200" dirty="0">
            <a:solidFill>
              <a:schemeClr val="tx1"/>
            </a:solidFill>
          </a:endParaRPr>
        </a:p>
      </dsp:txBody>
      <dsp:txXfrm>
        <a:off x="670688" y="3206946"/>
        <a:ext cx="995182" cy="2386550"/>
      </dsp:txXfrm>
    </dsp:sp>
    <dsp:sp modelId="{E9C4ABF3-8BE3-4594-9E64-72DA1C266993}">
      <dsp:nvSpPr>
        <dsp:cNvPr id="0" name=""/>
        <dsp:cNvSpPr/>
      </dsp:nvSpPr>
      <dsp:spPr>
        <a:xfrm>
          <a:off x="1634229" y="13531"/>
          <a:ext cx="796466" cy="23214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>
              <a:solidFill>
                <a:schemeClr val="tx1"/>
              </a:solidFill>
            </a:rPr>
            <a:t>UART (Universal Asynchronous Receiver and Transmitter);</a:t>
          </a:r>
          <a:endParaRPr lang="ru-RU" sz="1600" kern="1200" dirty="0">
            <a:solidFill>
              <a:schemeClr val="tx1"/>
            </a:solidFill>
          </a:endParaRPr>
        </a:p>
      </dsp:txBody>
      <dsp:txXfrm>
        <a:off x="1673109" y="52411"/>
        <a:ext cx="718706" cy="2243700"/>
      </dsp:txXfrm>
    </dsp:sp>
    <dsp:sp modelId="{FF913D11-DCAF-43D3-A5D0-A1E6091B70DD}">
      <dsp:nvSpPr>
        <dsp:cNvPr id="0" name=""/>
        <dsp:cNvSpPr/>
      </dsp:nvSpPr>
      <dsp:spPr>
        <a:xfrm>
          <a:off x="2139526" y="3131830"/>
          <a:ext cx="1040607" cy="251550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>
              <a:solidFill>
                <a:schemeClr val="tx1"/>
              </a:solidFill>
            </a:rPr>
            <a:t>SPI (Serial Peripheral Interface);</a:t>
          </a:r>
          <a:endParaRPr lang="ru-RU" sz="1600" kern="1200" dirty="0">
            <a:solidFill>
              <a:schemeClr val="tx1"/>
            </a:solidFill>
          </a:endParaRPr>
        </a:p>
      </dsp:txBody>
      <dsp:txXfrm>
        <a:off x="2190324" y="3182628"/>
        <a:ext cx="939011" cy="2413907"/>
      </dsp:txXfrm>
    </dsp:sp>
    <dsp:sp modelId="{D6CB480B-2246-4309-B75A-259F901B8EE0}">
      <dsp:nvSpPr>
        <dsp:cNvPr id="0" name=""/>
        <dsp:cNvSpPr/>
      </dsp:nvSpPr>
      <dsp:spPr>
        <a:xfrm>
          <a:off x="3378644" y="11068"/>
          <a:ext cx="831229" cy="22364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>
              <a:solidFill>
                <a:schemeClr val="tx1"/>
              </a:solidFill>
            </a:rPr>
            <a:t>analog </a:t>
          </a:r>
          <a:r>
            <a:rPr lang="en-US" sz="1600" kern="1200" dirty="0" err="1" smtClean="0">
              <a:solidFill>
                <a:schemeClr val="tx1"/>
              </a:solidFill>
            </a:rPr>
            <a:t>kirishga</a:t>
          </a:r>
          <a:r>
            <a:rPr lang="en-US" sz="1600" kern="1200" dirty="0" smtClean="0">
              <a:solidFill>
                <a:schemeClr val="tx1"/>
              </a:solidFill>
            </a:rPr>
            <a:t> </a:t>
          </a:r>
          <a:r>
            <a:rPr lang="en-US" sz="1600" kern="1200" dirty="0" err="1" smtClean="0">
              <a:solidFill>
                <a:schemeClr val="tx1"/>
              </a:solidFill>
            </a:rPr>
            <a:t>ega</a:t>
          </a:r>
          <a:r>
            <a:rPr lang="en-US" sz="1600" kern="1200" dirty="0" smtClean="0">
              <a:solidFill>
                <a:schemeClr val="tx1"/>
              </a:solidFill>
            </a:rPr>
            <a:t> </a:t>
          </a:r>
          <a:r>
            <a:rPr lang="en-US" sz="1600" kern="1200" dirty="0" err="1" smtClean="0">
              <a:solidFill>
                <a:schemeClr val="tx1"/>
              </a:solidFill>
            </a:rPr>
            <a:t>bo`lgan</a:t>
          </a:r>
          <a:r>
            <a:rPr lang="en-US" sz="1600" kern="1200" dirty="0" smtClean="0">
              <a:solidFill>
                <a:schemeClr val="tx1"/>
              </a:solidFill>
            </a:rPr>
            <a:t> 16 </a:t>
          </a:r>
          <a:r>
            <a:rPr lang="en-US" sz="1600" kern="1200" dirty="0" err="1" smtClean="0">
              <a:solidFill>
                <a:schemeClr val="tx1"/>
              </a:solidFill>
            </a:rPr>
            <a:t>kanalli</a:t>
          </a:r>
          <a:r>
            <a:rPr lang="en-US" sz="1600" kern="1200" dirty="0" smtClean="0">
              <a:solidFill>
                <a:schemeClr val="tx1"/>
              </a:solidFill>
            </a:rPr>
            <a:t> </a:t>
          </a:r>
          <a:r>
            <a:rPr lang="en-US" sz="1600" kern="1200" dirty="0" err="1" smtClean="0">
              <a:solidFill>
                <a:schemeClr val="tx1"/>
              </a:solidFill>
            </a:rPr>
            <a:t>bitta</a:t>
          </a:r>
          <a:r>
            <a:rPr lang="en-US" sz="1600" kern="1200" dirty="0" smtClean="0">
              <a:solidFill>
                <a:schemeClr val="tx1"/>
              </a:solidFill>
            </a:rPr>
            <a:t> ATSP;</a:t>
          </a:r>
          <a:endParaRPr lang="ru-RU" sz="1600" kern="1200" dirty="0">
            <a:solidFill>
              <a:schemeClr val="tx1"/>
            </a:solidFill>
          </a:endParaRPr>
        </a:p>
      </dsp:txBody>
      <dsp:txXfrm>
        <a:off x="3419221" y="51645"/>
        <a:ext cx="750075" cy="2155325"/>
      </dsp:txXfrm>
    </dsp:sp>
    <dsp:sp modelId="{74F81C9F-3759-44B2-AA77-48F4CDE860AB}">
      <dsp:nvSpPr>
        <dsp:cNvPr id="0" name=""/>
        <dsp:cNvSpPr/>
      </dsp:nvSpPr>
      <dsp:spPr>
        <a:xfrm>
          <a:off x="3848585" y="2993877"/>
          <a:ext cx="1136227" cy="265345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err="1" smtClean="0">
              <a:solidFill>
                <a:schemeClr val="tx1"/>
              </a:solidFill>
            </a:rPr>
            <a:t>bitta</a:t>
          </a:r>
          <a:r>
            <a:rPr lang="en-US" sz="1400" kern="1200" dirty="0" smtClean="0">
              <a:solidFill>
                <a:schemeClr val="tx1"/>
              </a:solidFill>
            </a:rPr>
            <a:t> CAN-</a:t>
          </a:r>
          <a:r>
            <a:rPr lang="en-US" sz="1400" kern="1200" dirty="0" err="1" smtClean="0">
              <a:solidFill>
                <a:schemeClr val="tx1"/>
              </a:solidFill>
            </a:rPr>
            <a:t>modul</a:t>
          </a:r>
          <a:r>
            <a:rPr lang="en-US" sz="1400" kern="1200" dirty="0" smtClean="0">
              <a:solidFill>
                <a:schemeClr val="tx1"/>
              </a:solidFill>
            </a:rPr>
            <a:t> </a:t>
          </a:r>
          <a:r>
            <a:rPr lang="en-US" sz="1400" kern="1200" dirty="0" err="1" smtClean="0">
              <a:solidFill>
                <a:schemeClr val="tx1"/>
              </a:solidFill>
            </a:rPr>
            <a:t>kirish</a:t>
          </a:r>
          <a:r>
            <a:rPr lang="en-US" sz="1400" kern="1200" dirty="0" smtClean="0">
              <a:solidFill>
                <a:schemeClr val="tx1"/>
              </a:solidFill>
            </a:rPr>
            <a:t>/</a:t>
          </a:r>
          <a:r>
            <a:rPr lang="en-US" sz="1400" kern="1200" dirty="0" err="1" smtClean="0">
              <a:solidFill>
                <a:schemeClr val="tx1"/>
              </a:solidFill>
            </a:rPr>
            <a:t>chchiqishi</a:t>
          </a:r>
          <a:r>
            <a:rPr lang="en-US" sz="1400" kern="1200" dirty="0" smtClean="0">
              <a:solidFill>
                <a:schemeClr val="tx1"/>
              </a:solidFill>
            </a:rPr>
            <a:t> moduli </a:t>
          </a:r>
          <a:r>
            <a:rPr lang="en-US" sz="1400" kern="1200" dirty="0" err="1" smtClean="0">
              <a:solidFill>
                <a:schemeClr val="tx1"/>
              </a:solidFill>
            </a:rPr>
            <a:t>sistemasi</a:t>
          </a:r>
          <a:r>
            <a:rPr lang="en-US" sz="1400" kern="1200" dirty="0" smtClean="0">
              <a:solidFill>
                <a:schemeClr val="tx1"/>
              </a:solidFill>
            </a:rPr>
            <a:t> PWM (pulse width modulation) </a:t>
          </a:r>
          <a:r>
            <a:rPr lang="en-US" sz="1400" kern="1200" dirty="0" err="1" smtClean="0">
              <a:solidFill>
                <a:schemeClr val="tx1"/>
              </a:solidFill>
            </a:rPr>
            <a:t>bilan</a:t>
          </a:r>
          <a:r>
            <a:rPr lang="en-US" sz="1400" kern="1200" dirty="0" smtClean="0">
              <a:solidFill>
                <a:schemeClr val="tx1"/>
              </a:solidFill>
            </a:rPr>
            <a:t> </a:t>
          </a:r>
          <a:r>
            <a:rPr lang="en-US" sz="1400" kern="1200" dirty="0" err="1" smtClean="0">
              <a:solidFill>
                <a:schemeClr val="tx1"/>
              </a:solidFill>
            </a:rPr>
            <a:t>himoyalangan</a:t>
          </a:r>
          <a:r>
            <a:rPr lang="en-US" sz="1400" kern="1200" dirty="0" smtClean="0">
              <a:solidFill>
                <a:schemeClr val="tx1"/>
              </a:solidFill>
            </a:rPr>
            <a:t>;</a:t>
          </a:r>
          <a:endParaRPr lang="ru-RU" sz="1400" kern="1200" dirty="0">
            <a:solidFill>
              <a:schemeClr val="tx1"/>
            </a:solidFill>
          </a:endParaRPr>
        </a:p>
      </dsp:txBody>
      <dsp:txXfrm>
        <a:off x="3904051" y="3049343"/>
        <a:ext cx="1025295" cy="2542524"/>
      </dsp:txXfrm>
    </dsp:sp>
    <dsp:sp modelId="{4F431F21-379D-45AF-91FD-D65C935CC409}">
      <dsp:nvSpPr>
        <dsp:cNvPr id="0" name=""/>
        <dsp:cNvSpPr/>
      </dsp:nvSpPr>
      <dsp:spPr>
        <a:xfrm>
          <a:off x="5377525" y="1704523"/>
          <a:ext cx="798151" cy="246006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>
              <a:solidFill>
                <a:schemeClr val="tx1"/>
              </a:solidFill>
            </a:rPr>
            <a:t>JTAG </a:t>
          </a:r>
          <a:r>
            <a:rPr lang="en-US" sz="1600" kern="1200" dirty="0" err="1" smtClean="0">
              <a:solidFill>
                <a:schemeClr val="tx1"/>
              </a:solidFill>
            </a:rPr>
            <a:t>va</a:t>
          </a:r>
          <a:r>
            <a:rPr lang="en-US" sz="1600" kern="1200" dirty="0" smtClean="0">
              <a:solidFill>
                <a:schemeClr val="tx1"/>
              </a:solidFill>
            </a:rPr>
            <a:t> BDM (Background </a:t>
          </a:r>
          <a:r>
            <a:rPr lang="en-US" sz="1600" kern="1200" dirty="0" err="1" smtClean="0">
              <a:solidFill>
                <a:schemeClr val="tx1"/>
              </a:solidFill>
            </a:rPr>
            <a:t>Debig</a:t>
          </a:r>
          <a:r>
            <a:rPr lang="en-US" sz="1600" kern="1200" dirty="0" smtClean="0">
              <a:solidFill>
                <a:schemeClr val="tx1"/>
              </a:solidFill>
            </a:rPr>
            <a:t> Module);</a:t>
          </a:r>
          <a:endParaRPr lang="ru-RU" sz="1600" kern="1200" dirty="0">
            <a:solidFill>
              <a:schemeClr val="tx1"/>
            </a:solidFill>
          </a:endParaRPr>
        </a:p>
      </dsp:txBody>
      <dsp:txXfrm>
        <a:off x="5416488" y="1743486"/>
        <a:ext cx="720225" cy="2382143"/>
      </dsp:txXfrm>
    </dsp:sp>
    <dsp:sp modelId="{DE9DE3BD-6901-4983-80AC-DA4B2DA997DF}">
      <dsp:nvSpPr>
        <dsp:cNvPr id="0" name=""/>
        <dsp:cNvSpPr/>
      </dsp:nvSpPr>
      <dsp:spPr>
        <a:xfrm>
          <a:off x="6458613" y="1704523"/>
          <a:ext cx="1175672" cy="237689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err="1" smtClean="0">
              <a:solidFill>
                <a:schemeClr val="tx1"/>
              </a:solidFill>
            </a:rPr>
            <a:t>mavjud</a:t>
          </a:r>
          <a:r>
            <a:rPr lang="en-US" sz="1600" kern="1200" dirty="0" smtClean="0">
              <a:solidFill>
                <a:schemeClr val="tx1"/>
              </a:solidFill>
            </a:rPr>
            <a:t> </a:t>
          </a:r>
          <a:r>
            <a:rPr lang="en-US" sz="1600" kern="1200" dirty="0" err="1" smtClean="0">
              <a:solidFill>
                <a:schemeClr val="tx1"/>
              </a:solidFill>
            </a:rPr>
            <a:t>protsessorlarga</a:t>
          </a:r>
          <a:r>
            <a:rPr lang="en-US" sz="1600" kern="1200" dirty="0" smtClean="0">
              <a:solidFill>
                <a:schemeClr val="tx1"/>
              </a:solidFill>
            </a:rPr>
            <a:t> </a:t>
          </a:r>
          <a:r>
            <a:rPr lang="en-US" sz="1600" kern="1200" dirty="0" err="1" smtClean="0">
              <a:solidFill>
                <a:schemeClr val="tx1"/>
              </a:solidFill>
            </a:rPr>
            <a:t>kontakt</a:t>
          </a:r>
          <a:r>
            <a:rPr lang="en-US" sz="1600" kern="1200" dirty="0" smtClean="0">
              <a:solidFill>
                <a:schemeClr val="tx1"/>
              </a:solidFill>
            </a:rPr>
            <a:t> </a:t>
          </a:r>
          <a:r>
            <a:rPr lang="en-US" sz="1600" kern="1200" dirty="0" err="1" smtClean="0">
              <a:solidFill>
                <a:schemeClr val="tx1"/>
              </a:solidFill>
            </a:rPr>
            <a:t>bo`yicha</a:t>
          </a:r>
          <a:r>
            <a:rPr lang="en-US" sz="1600" kern="1200" dirty="0" smtClean="0">
              <a:solidFill>
                <a:schemeClr val="tx1"/>
              </a:solidFill>
            </a:rPr>
            <a:t> </a:t>
          </a:r>
          <a:r>
            <a:rPr lang="en-US" sz="1600" kern="1200" dirty="0" err="1" smtClean="0">
              <a:solidFill>
                <a:schemeClr val="tx1"/>
              </a:solidFill>
            </a:rPr>
            <a:t>mosligidir</a:t>
          </a:r>
          <a:r>
            <a:rPr lang="en-US" sz="1600" kern="1200" dirty="0" smtClean="0">
              <a:solidFill>
                <a:schemeClr val="tx1"/>
              </a:solidFill>
            </a:rPr>
            <a:t>;</a:t>
          </a:r>
          <a:endParaRPr lang="ru-RU" sz="1600" kern="1200" dirty="0">
            <a:solidFill>
              <a:schemeClr val="tx1"/>
            </a:solidFill>
          </a:endParaRPr>
        </a:p>
      </dsp:txBody>
      <dsp:txXfrm>
        <a:off x="6516005" y="1761915"/>
        <a:ext cx="1060888" cy="226211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A7B7C7C-7297-4862-9A65-BDDBD024E054}">
      <dsp:nvSpPr>
        <dsp:cNvPr id="0" name=""/>
        <dsp:cNvSpPr/>
      </dsp:nvSpPr>
      <dsp:spPr>
        <a:xfrm>
          <a:off x="-1310174" y="0"/>
          <a:ext cx="9248644" cy="5910469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err="1" smtClean="0"/>
            <a:t>MetroWorks</a:t>
          </a:r>
          <a:r>
            <a:rPr lang="en-US" sz="2300" kern="1200" dirty="0" smtClean="0"/>
            <a:t> </a:t>
          </a:r>
          <a:r>
            <a:rPr lang="en-US" sz="2300" kern="1200" dirty="0" err="1" smtClean="0"/>
            <a:t>va</a:t>
          </a:r>
          <a:r>
            <a:rPr lang="en-US" sz="2300" kern="1200" dirty="0" smtClean="0"/>
            <a:t> </a:t>
          </a:r>
          <a:r>
            <a:rPr lang="en-US" sz="2300" kern="1200" dirty="0" err="1" smtClean="0"/>
            <a:t>boshqa</a:t>
          </a:r>
          <a:r>
            <a:rPr lang="en-US" sz="2300" kern="1200" dirty="0" smtClean="0"/>
            <a:t> </a:t>
          </a:r>
          <a:r>
            <a:rPr lang="en-US" sz="2300" kern="1200" dirty="0" err="1" smtClean="0"/>
            <a:t>mustaqil</a:t>
          </a:r>
          <a:r>
            <a:rPr lang="en-US" sz="2300" kern="1200" dirty="0" smtClean="0"/>
            <a:t> </a:t>
          </a:r>
          <a:r>
            <a:rPr lang="en-US" sz="2300" kern="1200" dirty="0" err="1" smtClean="0"/>
            <a:t>yetkazib</a:t>
          </a:r>
          <a:r>
            <a:rPr lang="en-US" sz="2300" kern="1200" dirty="0" smtClean="0"/>
            <a:t> </a:t>
          </a:r>
          <a:r>
            <a:rPr lang="en-US" sz="2300" kern="1200" dirty="0" err="1" smtClean="0"/>
            <a:t>beruvchilar</a:t>
          </a:r>
          <a:r>
            <a:rPr lang="en-US" sz="2300" kern="1200" dirty="0" smtClean="0"/>
            <a:t> </a:t>
          </a:r>
          <a:r>
            <a:rPr lang="en-US" sz="2300" kern="1200" dirty="0" err="1" smtClean="0"/>
            <a:t>tomonidan</a:t>
          </a:r>
          <a:r>
            <a:rPr lang="en-US" sz="2300" kern="1200" dirty="0" smtClean="0"/>
            <a:t> </a:t>
          </a:r>
          <a:r>
            <a:rPr lang="en-US" sz="2300" kern="1200" dirty="0" err="1" smtClean="0"/>
            <a:t>taqdim</a:t>
          </a:r>
          <a:r>
            <a:rPr lang="en-US" sz="2300" kern="1200" dirty="0" smtClean="0"/>
            <a:t> </a:t>
          </a:r>
          <a:r>
            <a:rPr lang="en-US" sz="2300" kern="1200" dirty="0" err="1" smtClean="0"/>
            <a:t>qilinayotgan</a:t>
          </a:r>
          <a:r>
            <a:rPr lang="en-US" sz="2300" kern="1200" dirty="0" smtClean="0"/>
            <a:t> </a:t>
          </a:r>
          <a:r>
            <a:rPr lang="en-US" sz="2300" kern="1200" dirty="0" err="1" smtClean="0"/>
            <a:t>ishlab</a:t>
          </a:r>
          <a:r>
            <a:rPr lang="en-US" sz="2300" kern="1200" dirty="0" smtClean="0"/>
            <a:t> </a:t>
          </a:r>
          <a:r>
            <a:rPr lang="en-US" sz="2300" kern="1200" dirty="0" err="1" smtClean="0"/>
            <a:t>chiqarilgan</a:t>
          </a:r>
          <a:r>
            <a:rPr lang="en-US" sz="2300" kern="1200" dirty="0" smtClean="0"/>
            <a:t> </a:t>
          </a:r>
          <a:r>
            <a:rPr lang="en-US" sz="2300" kern="1200" dirty="0" err="1" smtClean="0"/>
            <a:t>qurilma</a:t>
          </a:r>
          <a:r>
            <a:rPr lang="en-US" sz="2300" kern="1200" dirty="0" smtClean="0"/>
            <a:t> </a:t>
          </a:r>
          <a:r>
            <a:rPr lang="en-US" sz="2300" kern="1200" dirty="0" err="1" smtClean="0"/>
            <a:t>o`z</a:t>
          </a:r>
          <a:r>
            <a:rPr lang="en-US" sz="2300" kern="1200" dirty="0" smtClean="0"/>
            <a:t> </a:t>
          </a:r>
          <a:r>
            <a:rPr lang="en-US" sz="2300" kern="1200" dirty="0" err="1" smtClean="0"/>
            <a:t>ichiga</a:t>
          </a:r>
          <a:r>
            <a:rPr lang="en-US" sz="2300" kern="1200" dirty="0" smtClean="0"/>
            <a:t> </a:t>
          </a:r>
          <a:r>
            <a:rPr lang="en-US" sz="2300" kern="1200" dirty="0" err="1" smtClean="0"/>
            <a:t>mantiqiy</a:t>
          </a:r>
          <a:r>
            <a:rPr lang="en-US" sz="2300" kern="1200" dirty="0" smtClean="0"/>
            <a:t> </a:t>
          </a:r>
          <a:r>
            <a:rPr lang="en-US" sz="2300" kern="1200" dirty="0" err="1" smtClean="0"/>
            <a:t>analizator</a:t>
          </a:r>
          <a:r>
            <a:rPr lang="en-US" sz="2300" kern="1200" dirty="0" smtClean="0"/>
            <a:t>, </a:t>
          </a:r>
          <a:r>
            <a:rPr lang="en-US" sz="2300" kern="1200" dirty="0" err="1" smtClean="0"/>
            <a:t>sozlagich</a:t>
          </a:r>
          <a:r>
            <a:rPr lang="en-US" sz="2300" kern="1200" dirty="0" smtClean="0"/>
            <a:t>, </a:t>
          </a:r>
          <a:r>
            <a:rPr lang="en-US" sz="2300" kern="1200" dirty="0" err="1" smtClean="0"/>
            <a:t>qurilrnaning</a:t>
          </a:r>
          <a:r>
            <a:rPr lang="en-US" sz="2300" kern="1200" dirty="0" smtClean="0"/>
            <a:t> </a:t>
          </a:r>
          <a:r>
            <a:rPr lang="en-US" sz="2300" kern="1200" dirty="0" err="1" smtClean="0"/>
            <a:t>simulyator</a:t>
          </a:r>
          <a:r>
            <a:rPr lang="en-US" sz="2300" kern="1200" dirty="0" smtClean="0"/>
            <a:t> </a:t>
          </a:r>
          <a:r>
            <a:rPr lang="en-US" sz="2300" kern="1200" dirty="0" err="1" smtClean="0"/>
            <a:t>vositasi</a:t>
          </a:r>
          <a:r>
            <a:rPr lang="en-US" sz="2300" kern="1200" dirty="0" smtClean="0"/>
            <a:t> C </a:t>
          </a:r>
          <a:r>
            <a:rPr lang="en-US" sz="2300" kern="1200" dirty="0" err="1" smtClean="0"/>
            <a:t>va</a:t>
          </a:r>
          <a:r>
            <a:rPr lang="en-US" sz="2300" kern="1200" dirty="0" smtClean="0"/>
            <a:t> C++ </a:t>
          </a:r>
          <a:r>
            <a:rPr lang="en-US" sz="2300" kern="1200" dirty="0" err="1" smtClean="0"/>
            <a:t>kompilyatorlarini</a:t>
          </a:r>
          <a:r>
            <a:rPr lang="en-US" sz="2300" kern="1200" dirty="0" smtClean="0"/>
            <a:t> </a:t>
          </a:r>
          <a:r>
            <a:rPr lang="en-US" sz="2300" kern="1200" dirty="0" err="1" smtClean="0"/>
            <a:t>o`z</a:t>
          </a:r>
          <a:r>
            <a:rPr lang="en-US" sz="2300" kern="1200" dirty="0" smtClean="0"/>
            <a:t> </a:t>
          </a:r>
          <a:r>
            <a:rPr lang="en-US" sz="2300" kern="1200" dirty="0" err="1" smtClean="0"/>
            <a:t>ichiga</a:t>
          </a:r>
          <a:r>
            <a:rPr lang="en-US" sz="2300" kern="1200" dirty="0" smtClean="0"/>
            <a:t> </a:t>
          </a:r>
          <a:r>
            <a:rPr lang="en-US" sz="2300" kern="1200" dirty="0" err="1" smtClean="0"/>
            <a:t>olgan</a:t>
          </a:r>
          <a:r>
            <a:rPr lang="en-US" sz="2300" kern="1200" dirty="0" smtClean="0"/>
            <a:t>. MPC500 </a:t>
          </a:r>
          <a:r>
            <a:rPr lang="en-US" sz="2300" kern="1200" dirty="0" err="1" smtClean="0"/>
            <a:t>doirasi</a:t>
          </a:r>
          <a:r>
            <a:rPr lang="en-US" sz="2300" kern="1200" dirty="0" smtClean="0"/>
            <a:t> </a:t>
          </a:r>
          <a:r>
            <a:rPr lang="en-US" sz="2300" kern="1200" dirty="0" err="1" smtClean="0"/>
            <a:t>uchun</a:t>
          </a:r>
          <a:r>
            <a:rPr lang="en-US" sz="2300" kern="1200" dirty="0" smtClean="0"/>
            <a:t> </a:t>
          </a:r>
          <a:r>
            <a:rPr lang="en-US" sz="2300" kern="1200" dirty="0" err="1" smtClean="0"/>
            <a:t>ishlab</a:t>
          </a:r>
          <a:r>
            <a:rPr lang="en-US" sz="2300" kern="1200" dirty="0" smtClean="0"/>
            <a:t> </a:t>
          </a:r>
          <a:r>
            <a:rPr lang="en-US" sz="2300" kern="1200" dirty="0" err="1" smtClean="0"/>
            <a:t>chiqaruvchi</a:t>
          </a:r>
          <a:r>
            <a:rPr lang="en-US" sz="2300" kern="1200" dirty="0" smtClean="0"/>
            <a:t> </a:t>
          </a:r>
          <a:r>
            <a:rPr lang="en-US" sz="2300" kern="1200" dirty="0" err="1" smtClean="0"/>
            <a:t>mustaqil</a:t>
          </a:r>
          <a:r>
            <a:rPr lang="en-US" sz="2300" kern="1200" dirty="0" smtClean="0"/>
            <a:t> </a:t>
          </a:r>
          <a:r>
            <a:rPr lang="en-US" sz="2300" kern="1200" dirty="0" err="1" smtClean="0"/>
            <a:t>yetkazib</a:t>
          </a:r>
          <a:r>
            <a:rPr lang="en-US" sz="2300" kern="1200" dirty="0" smtClean="0"/>
            <a:t> </a:t>
          </a:r>
          <a:r>
            <a:rPr lang="en-US" sz="2300" kern="1200" dirty="0" err="1" smtClean="0"/>
            <a:t>boruvchilarga</a:t>
          </a:r>
          <a:r>
            <a:rPr lang="en-US" sz="2300" kern="1200" dirty="0" smtClean="0"/>
            <a:t> </a:t>
          </a:r>
          <a:r>
            <a:rPr lang="en-US" sz="2300" kern="1200" dirty="0" err="1" smtClean="0"/>
            <a:t>quyidagilar</a:t>
          </a:r>
          <a:r>
            <a:rPr lang="en-US" sz="2300" kern="1200" dirty="0" smtClean="0"/>
            <a:t> </a:t>
          </a:r>
          <a:r>
            <a:rPr lang="en-US" sz="2300" kern="1200" dirty="0" err="1" smtClean="0"/>
            <a:t>kiradi</a:t>
          </a:r>
          <a:r>
            <a:rPr lang="en-US" sz="2300" kern="1200" dirty="0" smtClean="0"/>
            <a:t> </a:t>
          </a:r>
        </a:p>
        <a:p>
          <a:pPr lvl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/>
            <a:t>Green Hills Software, </a:t>
          </a:r>
        </a:p>
        <a:p>
          <a:pPr lvl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/>
            <a:t>Wind River Systems, </a:t>
          </a:r>
        </a:p>
        <a:p>
          <a:pPr lvl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err="1" smtClean="0"/>
            <a:t>Lauter</a:t>
          </a:r>
          <a:r>
            <a:rPr lang="en-US" sz="2300" kern="1200" dirty="0" smtClean="0"/>
            <a:t> </a:t>
          </a:r>
          <a:r>
            <a:rPr lang="en-US" sz="2300" kern="1200" dirty="0" err="1" smtClean="0"/>
            <a:t>hach</a:t>
          </a:r>
          <a:r>
            <a:rPr lang="en-US" sz="2300" kern="1200" dirty="0" smtClean="0"/>
            <a:t>, </a:t>
          </a:r>
        </a:p>
        <a:p>
          <a:pPr lvl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err="1" smtClean="0"/>
            <a:t>Ashling</a:t>
          </a:r>
          <a:r>
            <a:rPr lang="en-US" sz="2300" kern="1200" dirty="0" smtClean="0"/>
            <a:t> </a:t>
          </a:r>
          <a:r>
            <a:rPr lang="en-US" sz="2300" kern="1200" dirty="0" err="1" smtClean="0"/>
            <a:t>va</a:t>
          </a:r>
          <a:r>
            <a:rPr lang="en-US" sz="2300" kern="1200" dirty="0" smtClean="0"/>
            <a:t> </a:t>
          </a:r>
          <a:r>
            <a:rPr lang="en-US" sz="2300" kern="1200" dirty="0" err="1" smtClean="0"/>
            <a:t>boshqalar</a:t>
          </a:r>
          <a:r>
            <a:rPr lang="en-US" sz="2300" kern="1200" dirty="0" smtClean="0"/>
            <a:t>.</a:t>
          </a:r>
          <a:endParaRPr lang="ru-RU" sz="2300" kern="1200" dirty="0"/>
        </a:p>
      </dsp:txBody>
      <dsp:txXfrm>
        <a:off x="44259" y="865568"/>
        <a:ext cx="6539778" cy="417933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986EC0B-763C-4829-9C1A-EAD7FE0C87C0}">
      <dsp:nvSpPr>
        <dsp:cNvPr id="0" name=""/>
        <dsp:cNvSpPr/>
      </dsp:nvSpPr>
      <dsp:spPr>
        <a:xfrm>
          <a:off x="0" y="745518"/>
          <a:ext cx="3940725" cy="394072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3A4BEF4-C2AA-4971-80CF-6283C299E06F}">
      <dsp:nvSpPr>
        <dsp:cNvPr id="0" name=""/>
        <dsp:cNvSpPr/>
      </dsp:nvSpPr>
      <dsp:spPr>
        <a:xfrm>
          <a:off x="1970362" y="745518"/>
          <a:ext cx="4597512" cy="39407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kern="1200" smtClean="0"/>
            <a:t>O-In firmaning CheckWare monitori ABV (assertion-based verification) ning yagona qismidir.</a:t>
          </a:r>
          <a:endParaRPr lang="ru-RU" sz="1100" kern="1200"/>
        </a:p>
      </dsp:txBody>
      <dsp:txXfrm>
        <a:off x="1970362" y="745518"/>
        <a:ext cx="4597512" cy="837404"/>
      </dsp:txXfrm>
    </dsp:sp>
    <dsp:sp modelId="{D01A643E-847B-4516-B89D-CAFDE63BF2AB}">
      <dsp:nvSpPr>
        <dsp:cNvPr id="0" name=""/>
        <dsp:cNvSpPr/>
      </dsp:nvSpPr>
      <dsp:spPr>
        <a:xfrm>
          <a:off x="517220" y="1582922"/>
          <a:ext cx="2906284" cy="290628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35D69B6-1C16-4E80-B07A-729B4EF66A60}">
      <dsp:nvSpPr>
        <dsp:cNvPr id="0" name=""/>
        <dsp:cNvSpPr/>
      </dsp:nvSpPr>
      <dsp:spPr>
        <a:xfrm>
          <a:off x="1970362" y="1582922"/>
          <a:ext cx="4597512" cy="290628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kern="1200" dirty="0" smtClean="0"/>
            <a:t>Verilog </a:t>
          </a:r>
          <a:r>
            <a:rPr lang="en-US" sz="1100" kern="1200" dirty="0" err="1" smtClean="0"/>
            <a:t>va</a:t>
          </a:r>
          <a:r>
            <a:rPr lang="en-US" sz="1100" kern="1200" dirty="0" smtClean="0"/>
            <a:t> </a:t>
          </a:r>
          <a:r>
            <a:rPr lang="en-US" sz="1100" kern="1200" dirty="0" err="1" smtClean="0"/>
            <a:t>Accellira</a:t>
          </a:r>
          <a:r>
            <a:rPr lang="en-US" sz="1100" kern="1200" dirty="0" smtClean="0"/>
            <a:t> PSL </a:t>
          </a:r>
          <a:r>
            <a:rPr lang="en-US" sz="1100" kern="1200" dirty="0" err="1" smtClean="0"/>
            <a:t>standartlarini</a:t>
          </a:r>
          <a:r>
            <a:rPr lang="en-US" sz="1100" kern="1200" dirty="0" smtClean="0"/>
            <a:t> </a:t>
          </a:r>
          <a:r>
            <a:rPr lang="en-US" sz="1100" kern="1200" dirty="0" err="1" smtClean="0"/>
            <a:t>ilgaridan</a:t>
          </a:r>
          <a:r>
            <a:rPr lang="en-US" sz="1100" kern="1200" dirty="0" smtClean="0"/>
            <a:t> </a:t>
          </a:r>
          <a:r>
            <a:rPr lang="en-US" sz="1100" kern="1200" dirty="0" err="1" smtClean="0"/>
            <a:t>mos</a:t>
          </a:r>
          <a:r>
            <a:rPr lang="en-US" sz="1100" kern="1200" dirty="0" smtClean="0"/>
            <a:t> </a:t>
          </a:r>
          <a:r>
            <a:rPr lang="en-US" sz="1100" kern="1200" dirty="0" err="1" smtClean="0"/>
            <a:t>kelgan</a:t>
          </a:r>
          <a:r>
            <a:rPr lang="en-US" sz="1100" kern="1200" dirty="0" smtClean="0"/>
            <a:t> interoperability </a:t>
          </a:r>
          <a:r>
            <a:rPr lang="en-US" sz="1100" kern="1200" dirty="0" err="1" smtClean="0"/>
            <a:t>strategiyasi</a:t>
          </a:r>
          <a:r>
            <a:rPr lang="en-US" sz="1100" kern="1200" dirty="0" smtClean="0"/>
            <a:t> </a:t>
          </a:r>
          <a:r>
            <a:rPr lang="en-US" sz="1100" kern="1200" dirty="0" err="1" smtClean="0"/>
            <a:t>bilan</a:t>
          </a:r>
          <a:r>
            <a:rPr lang="en-US" sz="1100" kern="1200" dirty="0" smtClean="0"/>
            <a:t> </a:t>
          </a:r>
          <a:r>
            <a:rPr lang="en-US" sz="1100" kern="1200" dirty="0" err="1" smtClean="0"/>
            <a:t>qo`llab</a:t>
          </a:r>
          <a:r>
            <a:rPr lang="en-US" sz="1100" kern="1200" dirty="0" smtClean="0"/>
            <a:t> </a:t>
          </a:r>
          <a:r>
            <a:rPr lang="en-US" sz="1100" kern="1200" dirty="0" err="1" smtClean="0"/>
            <a:t>keladi</a:t>
          </a:r>
          <a:r>
            <a:rPr lang="en-US" sz="1100" kern="1200" dirty="0" smtClean="0"/>
            <a:t>.</a:t>
          </a:r>
          <a:endParaRPr lang="ru-RU" sz="1100" kern="1200" dirty="0"/>
        </a:p>
      </dsp:txBody>
      <dsp:txXfrm>
        <a:off x="1970362" y="1582922"/>
        <a:ext cx="4597512" cy="837404"/>
      </dsp:txXfrm>
    </dsp:sp>
    <dsp:sp modelId="{DFF46046-3EBB-4C33-B731-7E5F867E24EC}">
      <dsp:nvSpPr>
        <dsp:cNvPr id="0" name=""/>
        <dsp:cNvSpPr/>
      </dsp:nvSpPr>
      <dsp:spPr>
        <a:xfrm>
          <a:off x="1034440" y="2420326"/>
          <a:ext cx="1871844" cy="187184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A85476E-E06A-4916-B64B-4F6BD54391C1}">
      <dsp:nvSpPr>
        <dsp:cNvPr id="0" name=""/>
        <dsp:cNvSpPr/>
      </dsp:nvSpPr>
      <dsp:spPr>
        <a:xfrm>
          <a:off x="1970362" y="2420326"/>
          <a:ext cx="4597512" cy="187184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kern="1200" dirty="0" err="1" smtClean="0"/>
            <a:t>CheckWare</a:t>
          </a:r>
          <a:r>
            <a:rPr lang="en-US" sz="1100" kern="1200" dirty="0" smtClean="0"/>
            <a:t> </a:t>
          </a:r>
          <a:r>
            <a:rPr lang="en-US" sz="1100" kern="1200" dirty="0" err="1" smtClean="0"/>
            <a:t>monitorlari</a:t>
          </a:r>
          <a:r>
            <a:rPr lang="en-US" sz="1100" kern="1200" dirty="0" smtClean="0"/>
            <a:t> </a:t>
          </a:r>
          <a:r>
            <a:rPr lang="en-US" sz="1100" kern="1200" dirty="0" err="1" smtClean="0"/>
            <a:t>standart</a:t>
          </a:r>
          <a:r>
            <a:rPr lang="en-US" sz="1100" kern="1200" dirty="0" smtClean="0"/>
            <a:t> </a:t>
          </a:r>
          <a:r>
            <a:rPr lang="en-US" sz="1100" kern="1200" dirty="0" err="1" smtClean="0"/>
            <a:t>interfeys</a:t>
          </a:r>
          <a:r>
            <a:rPr lang="en-US" sz="1100" kern="1200" dirty="0" smtClean="0"/>
            <a:t> interoperability </a:t>
          </a:r>
          <a:r>
            <a:rPr lang="en-US" sz="1100" kern="1200" dirty="0" err="1" smtClean="0"/>
            <a:t>loyihalarini</a:t>
          </a:r>
          <a:r>
            <a:rPr lang="en-US" sz="1100" kern="1200" dirty="0" smtClean="0"/>
            <a:t> </a:t>
          </a:r>
          <a:r>
            <a:rPr lang="en-US" sz="1100" kern="1200" dirty="0" err="1" smtClean="0"/>
            <a:t>ilgaridan</a:t>
          </a:r>
          <a:r>
            <a:rPr lang="en-US" sz="1100" kern="1200" dirty="0" smtClean="0"/>
            <a:t> </a:t>
          </a:r>
          <a:r>
            <a:rPr lang="en-US" sz="1100" kern="1200" dirty="0" err="1" smtClean="0"/>
            <a:t>xuddi</a:t>
          </a:r>
          <a:r>
            <a:rPr lang="en-US" sz="1100" kern="1200" dirty="0" smtClean="0"/>
            <a:t> </a:t>
          </a:r>
          <a:r>
            <a:rPr lang="en-US" sz="1100" kern="1200" dirty="0" err="1" smtClean="0"/>
            <a:t>shu</a:t>
          </a:r>
          <a:r>
            <a:rPr lang="en-US" sz="1100" kern="1200" dirty="0" smtClean="0"/>
            <a:t> </a:t>
          </a:r>
          <a:r>
            <a:rPr lang="en-US" sz="1100" kern="1200" dirty="0" err="1" smtClean="0"/>
            <a:t>standartdagi</a:t>
          </a:r>
          <a:r>
            <a:rPr lang="en-US" sz="1100" kern="1200" dirty="0" smtClean="0"/>
            <a:t> </a:t>
          </a:r>
          <a:r>
            <a:rPr lang="en-US" sz="1100" kern="1200" dirty="0" err="1" smtClean="0"/>
            <a:t>foydalanuvchi</a:t>
          </a:r>
          <a:r>
            <a:rPr lang="en-US" sz="1100" kern="1200" dirty="0" smtClean="0"/>
            <a:t> </a:t>
          </a:r>
          <a:r>
            <a:rPr lang="en-US" sz="1100" kern="1200" dirty="0" err="1" smtClean="0"/>
            <a:t>boshqa</a:t>
          </a:r>
          <a:r>
            <a:rPr lang="en-US" sz="1100" kern="1200" dirty="0" smtClean="0"/>
            <a:t> </a:t>
          </a:r>
          <a:r>
            <a:rPr lang="en-US" sz="1100" kern="1200" dirty="0" err="1" smtClean="0"/>
            <a:t>mahsulotlar</a:t>
          </a:r>
          <a:r>
            <a:rPr lang="en-US" sz="1100" kern="1200" dirty="0" smtClean="0"/>
            <a:t> </a:t>
          </a:r>
          <a:r>
            <a:rPr lang="en-US" sz="1100" kern="1200" dirty="0" err="1" smtClean="0"/>
            <a:t>bilan</a:t>
          </a:r>
          <a:r>
            <a:rPr lang="en-US" sz="1100" kern="1200" dirty="0" smtClean="0"/>
            <a:t> </a:t>
          </a:r>
          <a:r>
            <a:rPr lang="en-US" sz="1100" kern="1200" dirty="0" err="1" smtClean="0"/>
            <a:t>muvofiqligini</a:t>
          </a:r>
          <a:r>
            <a:rPr lang="en-US" sz="1100" kern="1200" dirty="0" smtClean="0"/>
            <a:t> </a:t>
          </a:r>
          <a:r>
            <a:rPr lang="en-US" sz="1100" kern="1200" dirty="0" err="1" smtClean="0"/>
            <a:t>tekshiradi</a:t>
          </a:r>
          <a:r>
            <a:rPr lang="en-US" sz="1100" kern="1200" dirty="0" smtClean="0"/>
            <a:t>.</a:t>
          </a:r>
          <a:endParaRPr lang="ru-RU" sz="1100" kern="1200" dirty="0"/>
        </a:p>
      </dsp:txBody>
      <dsp:txXfrm>
        <a:off x="1970362" y="2420326"/>
        <a:ext cx="4597512" cy="837404"/>
      </dsp:txXfrm>
    </dsp:sp>
    <dsp:sp modelId="{6C888A59-FDBD-475F-93B5-2D76034A6DD0}">
      <dsp:nvSpPr>
        <dsp:cNvPr id="0" name=""/>
        <dsp:cNvSpPr/>
      </dsp:nvSpPr>
      <dsp:spPr>
        <a:xfrm>
          <a:off x="1551660" y="3257730"/>
          <a:ext cx="837404" cy="83740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5796D3C-80E6-4CDC-9A3A-25AE18D93DED}">
      <dsp:nvSpPr>
        <dsp:cNvPr id="0" name=""/>
        <dsp:cNvSpPr/>
      </dsp:nvSpPr>
      <dsp:spPr>
        <a:xfrm>
          <a:off x="1970362" y="3257730"/>
          <a:ext cx="4597512" cy="83740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kern="1200" dirty="0" smtClean="0"/>
            <a:t>O-In </a:t>
          </a:r>
          <a:r>
            <a:rPr lang="en-US" sz="1100" kern="1200" dirty="0" err="1" smtClean="0"/>
            <a:t>firmaning</a:t>
          </a:r>
          <a:r>
            <a:rPr lang="en-US" sz="1100" kern="1200" dirty="0" smtClean="0"/>
            <a:t> PCI Express </a:t>
          </a:r>
          <a:r>
            <a:rPr lang="en-US" sz="1100" kern="1200" dirty="0" err="1" smtClean="0"/>
            <a:t>monitori</a:t>
          </a:r>
          <a:r>
            <a:rPr lang="en-US" sz="1100" kern="1200" dirty="0" smtClean="0"/>
            <a:t> SOC </a:t>
          </a:r>
          <a:r>
            <a:rPr lang="en-US" sz="1100" kern="1200" dirty="0" err="1" smtClean="0"/>
            <a:t>loyihalarida</a:t>
          </a:r>
          <a:r>
            <a:rPr lang="en-US" sz="1100" kern="1200" dirty="0" smtClean="0"/>
            <a:t> PCI Express </a:t>
          </a:r>
          <a:r>
            <a:rPr lang="en-US" sz="1100" kern="1200" dirty="0" err="1" smtClean="0"/>
            <a:t>protokoli</a:t>
          </a:r>
          <a:r>
            <a:rPr lang="en-US" sz="1100" kern="1200" dirty="0" smtClean="0"/>
            <a:t> </a:t>
          </a:r>
          <a:r>
            <a:rPr lang="en-US" sz="1100" kern="1200" dirty="0" err="1" smtClean="0"/>
            <a:t>bilan</a:t>
          </a:r>
          <a:r>
            <a:rPr lang="en-US" sz="1100" kern="1200" dirty="0" smtClean="0"/>
            <a:t> </a:t>
          </a:r>
          <a:r>
            <a:rPr lang="en-US" sz="1100" kern="1200" dirty="0" err="1" smtClean="0"/>
            <a:t>tekshiriladi</a:t>
          </a:r>
          <a:r>
            <a:rPr lang="en-US" sz="1100" kern="1200" dirty="0" smtClean="0"/>
            <a:t>. </a:t>
          </a:r>
          <a:r>
            <a:rPr lang="en-US" sz="1100" kern="1200" dirty="0" err="1" smtClean="0"/>
            <a:t>Apparatning</a:t>
          </a:r>
          <a:r>
            <a:rPr lang="en-US" sz="1100" kern="1200" dirty="0" smtClean="0"/>
            <a:t> </a:t>
          </a:r>
          <a:r>
            <a:rPr lang="en-US" sz="1100" kern="1200" dirty="0" err="1" smtClean="0"/>
            <a:t>akseleratik</a:t>
          </a:r>
          <a:r>
            <a:rPr lang="en-US" sz="1100" kern="1200" dirty="0" smtClean="0"/>
            <a:t> </a:t>
          </a:r>
          <a:r>
            <a:rPr lang="en-US" sz="1100" kern="1200" dirty="0" err="1" smtClean="0"/>
            <a:t>va</a:t>
          </a:r>
          <a:r>
            <a:rPr lang="en-US" sz="1100" kern="1200" dirty="0" smtClean="0"/>
            <a:t> </a:t>
          </a:r>
          <a:r>
            <a:rPr lang="en-US" sz="1100" kern="1200" dirty="0" err="1" smtClean="0"/>
            <a:t>emulyatsiya</a:t>
          </a:r>
          <a:r>
            <a:rPr lang="en-US" sz="1100" kern="1200" dirty="0" smtClean="0"/>
            <a:t>, </a:t>
          </a:r>
          <a:r>
            <a:rPr lang="en-US" sz="1100" kern="1200" dirty="0" err="1" smtClean="0"/>
            <a:t>simulyatsiya</a:t>
          </a:r>
          <a:r>
            <a:rPr lang="en-US" sz="1100" kern="1200" dirty="0" smtClean="0"/>
            <a:t> </a:t>
          </a:r>
          <a:r>
            <a:rPr lang="en-US" sz="1100" kern="1200" dirty="0" err="1" smtClean="0"/>
            <a:t>qilish</a:t>
          </a:r>
          <a:r>
            <a:rPr lang="en-US" sz="1100" kern="1200" dirty="0" smtClean="0"/>
            <a:t> </a:t>
          </a:r>
          <a:r>
            <a:rPr lang="en-US" sz="1100" kern="1200" dirty="0" err="1" smtClean="0"/>
            <a:t>vaqtida</a:t>
          </a:r>
          <a:r>
            <a:rPr lang="en-US" sz="1100" kern="1200" dirty="0" smtClean="0"/>
            <a:t> PCI Express monitor </a:t>
          </a:r>
          <a:r>
            <a:rPr lang="en-US" sz="1100" kern="1200" dirty="0" err="1" smtClean="0"/>
            <a:t>foydalanuvchini</a:t>
          </a:r>
          <a:r>
            <a:rPr lang="en-US" sz="1100" kern="1200" dirty="0" smtClean="0"/>
            <a:t> </a:t>
          </a:r>
          <a:r>
            <a:rPr lang="en-US" sz="1100" kern="1200" dirty="0" err="1" smtClean="0"/>
            <a:t>protokoldagi</a:t>
          </a:r>
          <a:r>
            <a:rPr lang="en-US" sz="1100" kern="1200" dirty="0" smtClean="0"/>
            <a:t> </a:t>
          </a:r>
          <a:r>
            <a:rPr lang="en-US" sz="1100" kern="1200" dirty="0" err="1" smtClean="0"/>
            <a:t>barcha</a:t>
          </a:r>
          <a:r>
            <a:rPr lang="en-US" sz="1100" kern="1200" dirty="0" smtClean="0"/>
            <a:t> </a:t>
          </a:r>
          <a:r>
            <a:rPr lang="en-US" sz="1100" kern="1200" dirty="0" err="1" smtClean="0"/>
            <a:t>kamchiliklardan</a:t>
          </a:r>
          <a:r>
            <a:rPr lang="en-US" sz="1100" kern="1200" dirty="0" smtClean="0"/>
            <a:t> </a:t>
          </a:r>
          <a:r>
            <a:rPr lang="en-US" sz="1100" kern="1200" dirty="0" err="1" smtClean="0"/>
            <a:t>ogohlantiradi</a:t>
          </a:r>
          <a:r>
            <a:rPr lang="en-US" sz="1100" kern="1200" dirty="0" smtClean="0"/>
            <a:t>.</a:t>
          </a:r>
          <a:endParaRPr lang="ru-RU" sz="1100" kern="1200" dirty="0"/>
        </a:p>
      </dsp:txBody>
      <dsp:txXfrm>
        <a:off x="1970362" y="3257730"/>
        <a:ext cx="4597512" cy="837404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6B340D4-CCAA-4FA9-9B9C-E4CC1BF1FFEC}">
      <dsp:nvSpPr>
        <dsp:cNvPr id="0" name=""/>
        <dsp:cNvSpPr/>
      </dsp:nvSpPr>
      <dsp:spPr>
        <a:xfrm>
          <a:off x="593034" y="0"/>
          <a:ext cx="6149008" cy="6149008"/>
        </a:xfrm>
        <a:prstGeom prst="diamond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8D23307-D8F5-4D89-8161-AD907DA8FBB9}">
      <dsp:nvSpPr>
        <dsp:cNvPr id="0" name=""/>
        <dsp:cNvSpPr/>
      </dsp:nvSpPr>
      <dsp:spPr>
        <a:xfrm>
          <a:off x="1177190" y="584155"/>
          <a:ext cx="2398113" cy="239811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err="1" smtClean="0">
              <a:solidFill>
                <a:schemeClr val="tx1"/>
              </a:solidFill>
            </a:rPr>
            <a:t>Yuqoridagi</a:t>
          </a:r>
          <a:r>
            <a:rPr lang="en-US" sz="1600" kern="1200" dirty="0" smtClean="0">
              <a:solidFill>
                <a:schemeClr val="tx1"/>
              </a:solidFill>
            </a:rPr>
            <a:t> </a:t>
          </a:r>
          <a:r>
            <a:rPr lang="en-US" sz="1600" kern="1200" dirty="0" err="1" smtClean="0">
              <a:solidFill>
                <a:schemeClr val="tx1"/>
              </a:solidFill>
            </a:rPr>
            <a:t>interfeys</a:t>
          </a:r>
          <a:r>
            <a:rPr lang="en-US" sz="1600" kern="1200" dirty="0" smtClean="0">
              <a:solidFill>
                <a:schemeClr val="tx1"/>
              </a:solidFill>
            </a:rPr>
            <a:t> </a:t>
          </a:r>
          <a:r>
            <a:rPr lang="en-US" sz="1600" kern="1200" dirty="0" err="1" smtClean="0">
              <a:solidFill>
                <a:schemeClr val="tx1"/>
              </a:solidFill>
            </a:rPr>
            <a:t>monitorlaming</a:t>
          </a:r>
          <a:r>
            <a:rPr lang="en-US" sz="1600" kern="1200" dirty="0" smtClean="0">
              <a:solidFill>
                <a:schemeClr val="tx1"/>
              </a:solidFill>
            </a:rPr>
            <a:t> </a:t>
          </a:r>
          <a:r>
            <a:rPr lang="en-US" sz="1600" kern="1200" dirty="0" err="1" smtClean="0">
              <a:solidFill>
                <a:schemeClr val="tx1"/>
              </a:solidFill>
            </a:rPr>
            <a:t>quyidagi</a:t>
          </a:r>
          <a:r>
            <a:rPr lang="en-US" sz="1600" kern="1200" dirty="0" smtClean="0">
              <a:solidFill>
                <a:schemeClr val="tx1"/>
              </a:solidFill>
            </a:rPr>
            <a:t> </a:t>
          </a:r>
          <a:r>
            <a:rPr lang="en-US" sz="1600" kern="1200" dirty="0" err="1" smtClean="0">
              <a:solidFill>
                <a:schemeClr val="tx1"/>
              </a:solidFill>
            </a:rPr>
            <a:t>turiari</a:t>
          </a:r>
          <a:r>
            <a:rPr lang="en-US" sz="1600" kern="1200" dirty="0" smtClean="0">
              <a:solidFill>
                <a:schemeClr val="tx1"/>
              </a:solidFill>
            </a:rPr>
            <a:t> </a:t>
          </a:r>
          <a:r>
            <a:rPr lang="en-US" sz="1600" kern="1200" dirty="0" err="1" smtClean="0">
              <a:solidFill>
                <a:schemeClr val="tx1"/>
              </a:solidFill>
            </a:rPr>
            <a:t>ishlab</a:t>
          </a:r>
          <a:r>
            <a:rPr lang="en-US" sz="1600" kern="1200" dirty="0" smtClean="0">
              <a:solidFill>
                <a:schemeClr val="tx1"/>
              </a:solidFill>
            </a:rPr>
            <a:t> </a:t>
          </a:r>
          <a:r>
            <a:rPr lang="en-US" sz="1600" kern="1200" dirty="0" err="1" smtClean="0">
              <a:solidFill>
                <a:schemeClr val="tx1"/>
              </a:solidFill>
            </a:rPr>
            <a:t>chiqilgan</a:t>
          </a:r>
          <a:r>
            <a:rPr lang="en-US" sz="1600" kern="1200" dirty="0" smtClean="0">
              <a:solidFill>
                <a:schemeClr val="tx1"/>
              </a:solidFill>
            </a:rPr>
            <a:t>:</a:t>
          </a:r>
          <a:endParaRPr lang="ru-RU" sz="1600" kern="1200" dirty="0">
            <a:solidFill>
              <a:schemeClr val="tx1"/>
            </a:solidFill>
          </a:endParaRPr>
        </a:p>
      </dsp:txBody>
      <dsp:txXfrm>
        <a:off x="1294256" y="701221"/>
        <a:ext cx="2163981" cy="2163981"/>
      </dsp:txXfrm>
    </dsp:sp>
    <dsp:sp modelId="{3F25ACFD-6F44-44DD-9A22-88C0393D7BE0}">
      <dsp:nvSpPr>
        <dsp:cNvPr id="0" name=""/>
        <dsp:cNvSpPr/>
      </dsp:nvSpPr>
      <dsp:spPr>
        <a:xfrm>
          <a:off x="3759774" y="584155"/>
          <a:ext cx="2398113" cy="239811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 smtClean="0">
              <a:solidFill>
                <a:schemeClr val="tx1"/>
              </a:solidFill>
            </a:rPr>
            <a:t>PCI, PCI-X, АМВA </a:t>
          </a:r>
          <a:r>
            <a:rPr lang="en-US" sz="1500" kern="1200" dirty="0" err="1" smtClean="0">
              <a:solidFill>
                <a:schemeClr val="tx1"/>
              </a:solidFill>
            </a:rPr>
            <a:t>va</a:t>
          </a:r>
          <a:r>
            <a:rPr lang="en-US" sz="1500" kern="1200" dirty="0" smtClean="0">
              <a:solidFill>
                <a:schemeClr val="tx1"/>
              </a:solidFill>
            </a:rPr>
            <a:t> DDR SDRAM *</a:t>
          </a:r>
          <a:endParaRPr lang="ru-RU" sz="1500" kern="1200" dirty="0">
            <a:solidFill>
              <a:schemeClr val="tx1"/>
            </a:solidFill>
          </a:endParaRPr>
        </a:p>
      </dsp:txBody>
      <dsp:txXfrm>
        <a:off x="3876840" y="701221"/>
        <a:ext cx="2163981" cy="2163981"/>
      </dsp:txXfrm>
    </dsp:sp>
    <dsp:sp modelId="{75CA4F2C-B672-4563-A857-A8446103580B}">
      <dsp:nvSpPr>
        <dsp:cNvPr id="0" name=""/>
        <dsp:cNvSpPr/>
      </dsp:nvSpPr>
      <dsp:spPr>
        <a:xfrm>
          <a:off x="1177190" y="3166739"/>
          <a:ext cx="2398113" cy="239811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 smtClean="0">
              <a:solidFill>
                <a:schemeClr val="tx1"/>
              </a:solidFill>
            </a:rPr>
            <a:t>PCI Express - </a:t>
          </a:r>
          <a:r>
            <a:rPr lang="en-US" sz="1500" kern="1200" dirty="0" err="1" smtClean="0">
              <a:solidFill>
                <a:schemeClr val="tx1"/>
              </a:solidFill>
            </a:rPr>
            <a:t>ishlab</a:t>
          </a:r>
          <a:r>
            <a:rPr lang="en-US" sz="1500" kern="1200" dirty="0" smtClean="0">
              <a:solidFill>
                <a:schemeClr val="tx1"/>
              </a:solidFill>
            </a:rPr>
            <a:t> </a:t>
          </a:r>
          <a:r>
            <a:rPr lang="en-US" sz="1500" kern="1200" dirty="0" err="1" smtClean="0">
              <a:solidFill>
                <a:schemeClr val="tx1"/>
              </a:solidFill>
            </a:rPr>
            <a:t>chiqilgan</a:t>
          </a:r>
          <a:r>
            <a:rPr lang="en-US" sz="1500" kern="1200" dirty="0" smtClean="0">
              <a:solidFill>
                <a:schemeClr val="tx1"/>
              </a:solidFill>
            </a:rPr>
            <a:t> PCI SIG </a:t>
          </a:r>
          <a:r>
            <a:rPr lang="en-US" sz="1500" kern="1200" dirty="0" err="1" smtClean="0">
              <a:solidFill>
                <a:schemeClr val="tx1"/>
              </a:solidFill>
            </a:rPr>
            <a:t>uzatish</a:t>
          </a:r>
          <a:r>
            <a:rPr lang="en-US" sz="1500" kern="1200" dirty="0" smtClean="0">
              <a:solidFill>
                <a:schemeClr val="tx1"/>
              </a:solidFill>
            </a:rPr>
            <a:t> </a:t>
          </a:r>
          <a:r>
            <a:rPr lang="en-US" sz="1500" kern="1200" dirty="0" err="1" smtClean="0">
              <a:solidFill>
                <a:schemeClr val="tx1"/>
              </a:solidFill>
            </a:rPr>
            <a:t>texnologiyasi</a:t>
          </a:r>
          <a:r>
            <a:rPr lang="en-US" sz="1500" kern="1200" dirty="0" smtClean="0">
              <a:solidFill>
                <a:schemeClr val="tx1"/>
              </a:solidFill>
            </a:rPr>
            <a:t> </a:t>
          </a:r>
          <a:r>
            <a:rPr lang="en-US" sz="1500" kern="1200" dirty="0" err="1" smtClean="0">
              <a:solidFill>
                <a:schemeClr val="tx1"/>
              </a:solidFill>
            </a:rPr>
            <a:t>sekundiga</a:t>
          </a:r>
          <a:r>
            <a:rPr lang="en-US" sz="1500" kern="1200" dirty="0" smtClean="0">
              <a:solidFill>
                <a:schemeClr val="tx1"/>
              </a:solidFill>
            </a:rPr>
            <a:t> I6GBaytgacha </a:t>
          </a:r>
          <a:r>
            <a:rPr lang="en-US" sz="1500" kern="1200" dirty="0" err="1" smtClean="0">
              <a:solidFill>
                <a:schemeClr val="tx1"/>
              </a:solidFill>
            </a:rPr>
            <a:t>bo`lgan</a:t>
          </a:r>
          <a:r>
            <a:rPr lang="en-US" sz="1500" kern="1200" dirty="0" smtClean="0">
              <a:solidFill>
                <a:schemeClr val="tx1"/>
              </a:solidFill>
            </a:rPr>
            <a:t> </a:t>
          </a:r>
          <a:r>
            <a:rPr lang="en-US" sz="1500" kern="1200" dirty="0" err="1" smtClean="0">
              <a:solidFill>
                <a:schemeClr val="tx1"/>
              </a:solidFill>
            </a:rPr>
            <a:t>va</a:t>
          </a:r>
          <a:r>
            <a:rPr lang="en-US" sz="1500" kern="1200" dirty="0" smtClean="0">
              <a:solidFill>
                <a:schemeClr val="tx1"/>
              </a:solidFill>
            </a:rPr>
            <a:t> </a:t>
          </a:r>
          <a:r>
            <a:rPr lang="en-US" sz="1500" kern="1200" dirty="0" err="1" smtClean="0">
              <a:solidFill>
                <a:schemeClr val="tx1"/>
              </a:solidFill>
            </a:rPr>
            <a:t>teskari</a:t>
          </a:r>
          <a:r>
            <a:rPr lang="en-US" sz="1500" kern="1200" dirty="0" smtClean="0">
              <a:solidFill>
                <a:schemeClr val="tx1"/>
              </a:solidFill>
            </a:rPr>
            <a:t> </a:t>
          </a:r>
          <a:r>
            <a:rPr lang="en-US" sz="1500" kern="1200" dirty="0" err="1" smtClean="0">
              <a:solidFill>
                <a:schemeClr val="tx1"/>
              </a:solidFill>
            </a:rPr>
            <a:t>qo`llovchi</a:t>
          </a:r>
          <a:r>
            <a:rPr lang="en-US" sz="1500" kern="1200" dirty="0" smtClean="0">
              <a:solidFill>
                <a:schemeClr val="tx1"/>
              </a:solidFill>
            </a:rPr>
            <a:t> PCI </a:t>
          </a:r>
          <a:r>
            <a:rPr lang="en-US" sz="1500" kern="1200" dirty="0" err="1" smtClean="0">
              <a:solidFill>
                <a:schemeClr val="tx1"/>
              </a:solidFill>
            </a:rPr>
            <a:t>standartiga</a:t>
          </a:r>
          <a:r>
            <a:rPr lang="en-US" sz="1500" kern="1200" dirty="0" smtClean="0">
              <a:solidFill>
                <a:schemeClr val="tx1"/>
              </a:solidFill>
            </a:rPr>
            <a:t> </a:t>
          </a:r>
          <a:r>
            <a:rPr lang="en-US" sz="1500" kern="1200" dirty="0" err="1" smtClean="0">
              <a:solidFill>
                <a:schemeClr val="tx1"/>
              </a:solidFill>
            </a:rPr>
            <a:t>mos</a:t>
          </a:r>
          <a:r>
            <a:rPr lang="en-US" sz="1500" kern="1200" dirty="0" smtClean="0">
              <a:solidFill>
                <a:schemeClr val="tx1"/>
              </a:solidFill>
            </a:rPr>
            <a:t> </a:t>
          </a:r>
          <a:r>
            <a:rPr lang="en-US" sz="1500" kern="1200" dirty="0" err="1" smtClean="0">
              <a:solidFill>
                <a:schemeClr val="tx1"/>
              </a:solidFill>
            </a:rPr>
            <a:t>holda</a:t>
          </a:r>
          <a:r>
            <a:rPr lang="en-US" sz="1500" kern="1200" dirty="0" smtClean="0">
              <a:solidFill>
                <a:schemeClr val="tx1"/>
              </a:solidFill>
            </a:rPr>
            <a:t> </a:t>
          </a:r>
          <a:r>
            <a:rPr lang="en-US" sz="1500" kern="1200" dirty="0" err="1" smtClean="0">
              <a:solidFill>
                <a:schemeClr val="tx1"/>
              </a:solidFill>
            </a:rPr>
            <a:t>ma’lumotlarni</a:t>
          </a:r>
          <a:r>
            <a:rPr lang="en-US" sz="1500" kern="1200" dirty="0" smtClean="0">
              <a:solidFill>
                <a:schemeClr val="tx1"/>
              </a:solidFill>
            </a:rPr>
            <a:t> </a:t>
          </a:r>
          <a:r>
            <a:rPr lang="en-US" sz="1500" kern="1200" dirty="0" err="1" smtClean="0">
              <a:solidFill>
                <a:schemeClr val="tx1"/>
              </a:solidFill>
            </a:rPr>
            <a:t>ketma-ket</a:t>
          </a:r>
          <a:r>
            <a:rPr lang="en-US" sz="1500" kern="1200" dirty="0" smtClean="0">
              <a:solidFill>
                <a:schemeClr val="tx1"/>
              </a:solidFill>
            </a:rPr>
            <a:t> </a:t>
          </a:r>
          <a:r>
            <a:rPr lang="en-US" sz="1500" kern="1200" dirty="0" err="1" smtClean="0">
              <a:solidFill>
                <a:schemeClr val="tx1"/>
              </a:solidFill>
            </a:rPr>
            <a:t>ta’minlaydi</a:t>
          </a:r>
          <a:r>
            <a:rPr lang="en-US" sz="1500" kern="1200" dirty="0" smtClean="0">
              <a:solidFill>
                <a:schemeClr val="tx1"/>
              </a:solidFill>
            </a:rPr>
            <a:t> (</a:t>
          </a:r>
          <a:r>
            <a:rPr lang="en-US" sz="1500" kern="1200" dirty="0" err="1" smtClean="0">
              <a:solidFill>
                <a:schemeClr val="tx1"/>
              </a:solidFill>
            </a:rPr>
            <a:t>boshqaradi</a:t>
          </a:r>
          <a:r>
            <a:rPr lang="en-US" sz="1500" kern="1200" dirty="0" smtClean="0">
              <a:solidFill>
                <a:schemeClr val="tx1"/>
              </a:solidFill>
            </a:rPr>
            <a:t>)</a:t>
          </a:r>
          <a:endParaRPr lang="ru-RU" sz="1500" kern="1200" dirty="0">
            <a:solidFill>
              <a:schemeClr val="tx1"/>
            </a:solidFill>
          </a:endParaRPr>
        </a:p>
      </dsp:txBody>
      <dsp:txXfrm>
        <a:off x="1294256" y="3283805"/>
        <a:ext cx="2163981" cy="2163981"/>
      </dsp:txXfrm>
    </dsp:sp>
    <dsp:sp modelId="{AF7267E3-7B47-4E3D-AAC9-FDE6BAF4FEFB}">
      <dsp:nvSpPr>
        <dsp:cNvPr id="0" name=""/>
        <dsp:cNvSpPr/>
      </dsp:nvSpPr>
      <dsp:spPr>
        <a:xfrm>
          <a:off x="3759774" y="3166739"/>
          <a:ext cx="2398113" cy="239811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 smtClean="0">
              <a:solidFill>
                <a:schemeClr val="tx1"/>
              </a:solidFill>
            </a:rPr>
            <a:t>O-In </a:t>
          </a:r>
          <a:r>
            <a:rPr lang="en-US" sz="1500" kern="1200" dirty="0" err="1" smtClean="0">
              <a:solidFill>
                <a:schemeClr val="tx1"/>
              </a:solidFill>
            </a:rPr>
            <a:t>ga</a:t>
          </a:r>
          <a:r>
            <a:rPr lang="en-US" sz="1500" kern="1200" dirty="0" smtClean="0">
              <a:solidFill>
                <a:schemeClr val="tx1"/>
              </a:solidFill>
            </a:rPr>
            <a:t> 1996 </a:t>
          </a:r>
          <a:r>
            <a:rPr lang="en-US" sz="1500" kern="1200" dirty="0" err="1" smtClean="0">
              <a:solidFill>
                <a:schemeClr val="tx1"/>
              </a:solidFill>
            </a:rPr>
            <a:t>yilda</a:t>
          </a:r>
          <a:r>
            <a:rPr lang="en-US" sz="1500" kern="1200" dirty="0" smtClean="0">
              <a:solidFill>
                <a:schemeClr val="tx1"/>
              </a:solidFill>
            </a:rPr>
            <a:t> </a:t>
          </a:r>
          <a:r>
            <a:rPr lang="en-US" sz="1500" kern="1200" dirty="0" err="1" smtClean="0">
              <a:solidFill>
                <a:schemeClr val="tx1"/>
              </a:solidFill>
            </a:rPr>
            <a:t>asos</a:t>
          </a:r>
          <a:r>
            <a:rPr lang="en-US" sz="1500" kern="1200" dirty="0" smtClean="0">
              <a:solidFill>
                <a:schemeClr val="tx1"/>
              </a:solidFill>
            </a:rPr>
            <a:t> </a:t>
          </a:r>
          <a:r>
            <a:rPr lang="en-US" sz="1500" kern="1200" dirty="0" err="1" smtClean="0">
              <a:solidFill>
                <a:schemeClr val="tx1"/>
              </a:solidFill>
            </a:rPr>
            <a:t>solingan</a:t>
          </a:r>
          <a:endParaRPr lang="ru-RU" sz="1500" kern="1200" dirty="0">
            <a:solidFill>
              <a:schemeClr val="tx1"/>
            </a:solidFill>
          </a:endParaRPr>
        </a:p>
      </dsp:txBody>
      <dsp:txXfrm>
        <a:off x="3876840" y="3283805"/>
        <a:ext cx="2163981" cy="2163981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7474F07-9453-4B64-9046-D6AAB5F18661}">
      <dsp:nvSpPr>
        <dsp:cNvPr id="0" name=""/>
        <dsp:cNvSpPr/>
      </dsp:nvSpPr>
      <dsp:spPr>
        <a:xfrm>
          <a:off x="0" y="2250"/>
          <a:ext cx="6447501" cy="76616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>
              <a:solidFill>
                <a:schemeClr val="tx1"/>
              </a:solidFill>
            </a:rPr>
            <a:t>MK </a:t>
          </a:r>
          <a:r>
            <a:rPr lang="en-US" sz="1600" kern="1200" dirty="0" err="1" smtClean="0">
              <a:solidFill>
                <a:schemeClr val="tx1"/>
              </a:solidFill>
            </a:rPr>
            <a:t>seriyali</a:t>
          </a:r>
          <a:r>
            <a:rPr lang="en-US" sz="1600" kern="1200" dirty="0" smtClean="0">
              <a:solidFill>
                <a:schemeClr val="tx1"/>
              </a:solidFill>
            </a:rPr>
            <a:t> ML675K </a:t>
          </a:r>
          <a:r>
            <a:rPr lang="en-US" sz="1600" kern="1200" dirty="0" err="1" smtClean="0">
              <a:solidFill>
                <a:schemeClr val="tx1"/>
              </a:solidFill>
            </a:rPr>
            <a:t>ning</a:t>
          </a:r>
          <a:r>
            <a:rPr lang="en-US" sz="1600" kern="1200" dirty="0" smtClean="0">
              <a:solidFill>
                <a:schemeClr val="tx1"/>
              </a:solidFill>
            </a:rPr>
            <a:t> </a:t>
          </a:r>
          <a:r>
            <a:rPr lang="en-US" sz="1600" kern="1200" dirty="0" err="1" smtClean="0">
              <a:solidFill>
                <a:schemeClr val="tx1"/>
              </a:solidFill>
            </a:rPr>
            <a:t>boshqa</a:t>
          </a:r>
          <a:r>
            <a:rPr lang="en-US" sz="1600" kern="1200" dirty="0" smtClean="0">
              <a:solidFill>
                <a:schemeClr val="tx1"/>
              </a:solidFill>
            </a:rPr>
            <a:t> </a:t>
          </a:r>
          <a:r>
            <a:rPr lang="en-US" sz="1600" kern="1200" dirty="0" err="1" smtClean="0">
              <a:solidFill>
                <a:schemeClr val="tx1"/>
              </a:solidFill>
            </a:rPr>
            <a:t>bir</a:t>
          </a:r>
          <a:r>
            <a:rPr lang="en-US" sz="1600" kern="1200" dirty="0" smtClean="0">
              <a:solidFill>
                <a:schemeClr val="tx1"/>
              </a:solidFill>
            </a:rPr>
            <a:t> </a:t>
          </a:r>
          <a:r>
            <a:rPr lang="en-US" sz="1600" kern="1200" dirty="0" err="1" smtClean="0">
              <a:solidFill>
                <a:schemeClr val="tx1"/>
              </a:solidFill>
            </a:rPr>
            <a:t>xususiyatlariga</a:t>
          </a:r>
          <a:r>
            <a:rPr lang="en-US" sz="1600" kern="1200" dirty="0" smtClean="0">
              <a:solidFill>
                <a:schemeClr val="tx1"/>
              </a:solidFill>
            </a:rPr>
            <a:t> </a:t>
          </a:r>
          <a:r>
            <a:rPr lang="en-US" sz="1600" kern="1200" dirty="0" err="1" smtClean="0">
              <a:solidFill>
                <a:schemeClr val="tx1"/>
              </a:solidFill>
            </a:rPr>
            <a:t>quyidagilar</a:t>
          </a:r>
          <a:r>
            <a:rPr lang="en-US" sz="1600" kern="1200" dirty="0" smtClean="0">
              <a:solidFill>
                <a:schemeClr val="tx1"/>
              </a:solidFill>
            </a:rPr>
            <a:t> </a:t>
          </a:r>
          <a:r>
            <a:rPr lang="en-US" sz="1600" kern="1200" dirty="0" err="1" smtClean="0">
              <a:solidFill>
                <a:schemeClr val="tx1"/>
              </a:solidFill>
            </a:rPr>
            <a:t>kiradi</a:t>
          </a:r>
          <a:r>
            <a:rPr lang="en-US" sz="1600" kern="1200" dirty="0" smtClean="0">
              <a:solidFill>
                <a:schemeClr val="tx1"/>
              </a:solidFill>
            </a:rPr>
            <a:t>:</a:t>
          </a:r>
          <a:endParaRPr lang="ru-RU" sz="1600" kern="1200" dirty="0">
            <a:solidFill>
              <a:schemeClr val="tx1"/>
            </a:solidFill>
          </a:endParaRPr>
        </a:p>
      </dsp:txBody>
      <dsp:txXfrm>
        <a:off x="37401" y="39651"/>
        <a:ext cx="6372699" cy="691360"/>
      </dsp:txXfrm>
    </dsp:sp>
    <dsp:sp modelId="{BE35EBEF-341A-4AF2-8630-A8B78281CC61}">
      <dsp:nvSpPr>
        <dsp:cNvPr id="0" name=""/>
        <dsp:cNvSpPr/>
      </dsp:nvSpPr>
      <dsp:spPr>
        <a:xfrm>
          <a:off x="0" y="781309"/>
          <a:ext cx="6447501" cy="76616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err="1" smtClean="0">
              <a:solidFill>
                <a:schemeClr val="tx1"/>
              </a:solidFill>
            </a:rPr>
            <a:t>Selsiy</a:t>
          </a:r>
          <a:r>
            <a:rPr lang="en-US" sz="1600" kern="1200" dirty="0" smtClean="0">
              <a:solidFill>
                <a:schemeClr val="tx1"/>
              </a:solidFill>
            </a:rPr>
            <a:t> </a:t>
          </a:r>
          <a:r>
            <a:rPr lang="en-US" sz="1600" kern="1200" dirty="0" err="1" smtClean="0">
              <a:solidFill>
                <a:schemeClr val="tx1"/>
              </a:solidFill>
            </a:rPr>
            <a:t>bo`yicha</a:t>
          </a:r>
          <a:r>
            <a:rPr lang="en-US" sz="1600" kern="1200" dirty="0" smtClean="0">
              <a:solidFill>
                <a:schemeClr val="tx1"/>
              </a:solidFill>
            </a:rPr>
            <a:t> </a:t>
          </a:r>
          <a:r>
            <a:rPr lang="en-US" sz="1600" kern="1200" dirty="0" err="1" smtClean="0">
              <a:solidFill>
                <a:schemeClr val="tx1"/>
              </a:solidFill>
            </a:rPr>
            <a:t>ishlab</a:t>
          </a:r>
          <a:r>
            <a:rPr lang="en-US" sz="1600" kern="1200" dirty="0" smtClean="0">
              <a:solidFill>
                <a:schemeClr val="tx1"/>
              </a:solidFill>
            </a:rPr>
            <a:t> </a:t>
          </a:r>
          <a:r>
            <a:rPr lang="en-US" sz="1600" kern="1200" dirty="0" err="1" smtClean="0">
              <a:solidFill>
                <a:schemeClr val="tx1"/>
              </a:solidFill>
            </a:rPr>
            <a:t>chiqarish</a:t>
          </a:r>
          <a:r>
            <a:rPr lang="en-US" sz="1600" kern="1200" dirty="0" smtClean="0">
              <a:solidFill>
                <a:schemeClr val="tx1"/>
              </a:solidFill>
            </a:rPr>
            <a:t> </a:t>
          </a:r>
          <a:r>
            <a:rPr lang="en-US" sz="1600" kern="1200" dirty="0" err="1" smtClean="0">
              <a:solidFill>
                <a:schemeClr val="tx1"/>
              </a:solidFill>
            </a:rPr>
            <a:t>temperatura</a:t>
          </a:r>
          <a:r>
            <a:rPr lang="en-US" sz="1600" kern="1200" dirty="0" smtClean="0">
              <a:solidFill>
                <a:schemeClr val="tx1"/>
              </a:solidFill>
            </a:rPr>
            <a:t> </a:t>
          </a:r>
          <a:r>
            <a:rPr lang="en-US" sz="1600" kern="1200" dirty="0" err="1" smtClean="0">
              <a:solidFill>
                <a:schemeClr val="tx1"/>
              </a:solidFill>
            </a:rPr>
            <a:t>chegarasi</a:t>
          </a:r>
          <a:r>
            <a:rPr lang="en-US" sz="1600" kern="1200" dirty="0" smtClean="0">
              <a:solidFill>
                <a:schemeClr val="tx1"/>
              </a:solidFill>
            </a:rPr>
            <a:t> - 40 </a:t>
          </a:r>
          <a:r>
            <a:rPr lang="en-US" sz="1600" kern="1200" dirty="0" err="1" smtClean="0">
              <a:solidFill>
                <a:schemeClr val="tx1"/>
              </a:solidFill>
            </a:rPr>
            <a:t>dan</a:t>
          </a:r>
          <a:r>
            <a:rPr lang="en-US" sz="1600" kern="1200" dirty="0" smtClean="0">
              <a:solidFill>
                <a:schemeClr val="tx1"/>
              </a:solidFill>
            </a:rPr>
            <a:t> 185 "S </a:t>
          </a:r>
          <a:r>
            <a:rPr lang="en-US" sz="1600" kern="1200" dirty="0" err="1" smtClean="0">
              <a:solidFill>
                <a:schemeClr val="tx1"/>
              </a:solidFill>
            </a:rPr>
            <a:t>gacha</a:t>
          </a:r>
          <a:r>
            <a:rPr lang="en-US" sz="1600" kern="1200" dirty="0" smtClean="0">
              <a:solidFill>
                <a:schemeClr val="tx1"/>
              </a:solidFill>
            </a:rPr>
            <a:t>;</a:t>
          </a:r>
          <a:endParaRPr lang="ru-RU" sz="1600" kern="1200" dirty="0">
            <a:solidFill>
              <a:schemeClr val="tx1"/>
            </a:solidFill>
          </a:endParaRPr>
        </a:p>
      </dsp:txBody>
      <dsp:txXfrm>
        <a:off x="37401" y="818710"/>
        <a:ext cx="6372699" cy="691360"/>
      </dsp:txXfrm>
    </dsp:sp>
    <dsp:sp modelId="{C697D562-753B-424E-8547-AFD1DCFBDB43}">
      <dsp:nvSpPr>
        <dsp:cNvPr id="0" name=""/>
        <dsp:cNvSpPr/>
      </dsp:nvSpPr>
      <dsp:spPr>
        <a:xfrm>
          <a:off x="0" y="1560367"/>
          <a:ext cx="6447501" cy="76616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>
              <a:solidFill>
                <a:schemeClr val="tx1"/>
              </a:solidFill>
            </a:rPr>
            <a:t>Watchdog - </a:t>
          </a:r>
          <a:r>
            <a:rPr lang="en-US" sz="1600" kern="1200" dirty="0" err="1" smtClean="0">
              <a:solidFill>
                <a:schemeClr val="tx1"/>
              </a:solidFill>
            </a:rPr>
            <a:t>taymer</a:t>
          </a:r>
          <a:r>
            <a:rPr lang="en-US" sz="1600" kern="1200" dirty="0" smtClean="0">
              <a:solidFill>
                <a:schemeClr val="tx1"/>
              </a:solidFill>
            </a:rPr>
            <a:t> </a:t>
          </a:r>
          <a:r>
            <a:rPr lang="en-US" sz="1600" kern="1200" dirty="0" err="1" smtClean="0">
              <a:solidFill>
                <a:schemeClr val="tx1"/>
              </a:solidFill>
            </a:rPr>
            <a:t>va</a:t>
          </a:r>
          <a:r>
            <a:rPr lang="en-US" sz="1600" kern="1200" dirty="0" smtClean="0">
              <a:solidFill>
                <a:schemeClr val="tx1"/>
              </a:solidFill>
            </a:rPr>
            <a:t> </a:t>
          </a:r>
          <a:r>
            <a:rPr lang="en-US" sz="1600" kern="1200" dirty="0" err="1" smtClean="0">
              <a:solidFill>
                <a:schemeClr val="tx1"/>
              </a:solidFill>
            </a:rPr>
            <a:t>taymerlarni</a:t>
          </a:r>
          <a:r>
            <a:rPr lang="en-US" sz="1600" kern="1200" dirty="0" smtClean="0">
              <a:solidFill>
                <a:schemeClr val="tx1"/>
              </a:solidFill>
            </a:rPr>
            <a:t> </a:t>
          </a:r>
          <a:r>
            <a:rPr lang="en-US" sz="1600" kern="1200" dirty="0" err="1" smtClean="0">
              <a:solidFill>
                <a:schemeClr val="tx1"/>
              </a:solidFill>
            </a:rPr>
            <a:t>umumiy</a:t>
          </a:r>
          <a:r>
            <a:rPr lang="en-US" sz="1600" kern="1200" dirty="0" smtClean="0">
              <a:solidFill>
                <a:schemeClr val="tx1"/>
              </a:solidFill>
            </a:rPr>
            <a:t> </a:t>
          </a:r>
          <a:r>
            <a:rPr lang="en-US" sz="1600" kern="1200" dirty="0" err="1" smtClean="0">
              <a:solidFill>
                <a:schemeClr val="tx1"/>
              </a:solidFill>
            </a:rPr>
            <a:t>belgilanishi</a:t>
          </a:r>
          <a:r>
            <a:rPr lang="en-US" sz="1600" kern="1200" dirty="0" smtClean="0">
              <a:solidFill>
                <a:schemeClr val="tx1"/>
              </a:solidFill>
            </a:rPr>
            <a:t>;</a:t>
          </a:r>
          <a:endParaRPr lang="ru-RU" sz="1600" kern="1200" dirty="0">
            <a:solidFill>
              <a:schemeClr val="tx1"/>
            </a:solidFill>
          </a:endParaRPr>
        </a:p>
      </dsp:txBody>
      <dsp:txXfrm>
        <a:off x="37401" y="1597768"/>
        <a:ext cx="6372699" cy="691360"/>
      </dsp:txXfrm>
    </dsp:sp>
    <dsp:sp modelId="{E9723E6C-E168-489B-A0EC-36183FC92B9E}">
      <dsp:nvSpPr>
        <dsp:cNvPr id="0" name=""/>
        <dsp:cNvSpPr/>
      </dsp:nvSpPr>
      <dsp:spPr>
        <a:xfrm>
          <a:off x="0" y="2339425"/>
          <a:ext cx="6447501" cy="76616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>
              <a:solidFill>
                <a:schemeClr val="tx1"/>
              </a:solidFill>
            </a:rPr>
            <a:t>ATSP;</a:t>
          </a:r>
          <a:endParaRPr lang="ru-RU" sz="1600" kern="1200" dirty="0">
            <a:solidFill>
              <a:schemeClr val="tx1"/>
            </a:solidFill>
          </a:endParaRPr>
        </a:p>
      </dsp:txBody>
      <dsp:txXfrm>
        <a:off x="37401" y="2376826"/>
        <a:ext cx="6372699" cy="691360"/>
      </dsp:txXfrm>
    </dsp:sp>
    <dsp:sp modelId="{1298B5BB-F154-4D2B-AFCE-04978D04EBA6}">
      <dsp:nvSpPr>
        <dsp:cNvPr id="0" name=""/>
        <dsp:cNvSpPr/>
      </dsp:nvSpPr>
      <dsp:spPr>
        <a:xfrm>
          <a:off x="0" y="3118483"/>
          <a:ext cx="6447501" cy="76616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err="1" smtClean="0">
              <a:solidFill>
                <a:schemeClr val="tx1"/>
              </a:solidFill>
            </a:rPr>
            <a:t>Ishlash</a:t>
          </a:r>
          <a:r>
            <a:rPr lang="en-US" sz="1600" kern="1200" dirty="0" smtClean="0">
              <a:solidFill>
                <a:schemeClr val="tx1"/>
              </a:solidFill>
            </a:rPr>
            <a:t> </a:t>
          </a:r>
          <a:r>
            <a:rPr lang="en-US" sz="1600" kern="1200" dirty="0" err="1" smtClean="0">
              <a:solidFill>
                <a:schemeClr val="tx1"/>
              </a:solidFill>
            </a:rPr>
            <a:t>chastotasi</a:t>
          </a:r>
          <a:r>
            <a:rPr lang="en-US" sz="1600" kern="1200" dirty="0" smtClean="0">
              <a:solidFill>
                <a:schemeClr val="tx1"/>
              </a:solidFill>
            </a:rPr>
            <a:t> 60Mgts </a:t>
          </a:r>
          <a:r>
            <a:rPr lang="en-US" sz="1600" kern="1200" dirty="0" err="1" smtClean="0">
              <a:solidFill>
                <a:schemeClr val="tx1"/>
              </a:solidFill>
            </a:rPr>
            <a:t>gacha</a:t>
          </a:r>
          <a:r>
            <a:rPr lang="en-US" sz="1600" kern="1200" dirty="0" smtClean="0">
              <a:solidFill>
                <a:schemeClr val="tx1"/>
              </a:solidFill>
            </a:rPr>
            <a:t>;</a:t>
          </a:r>
          <a:endParaRPr lang="ru-RU" sz="1600" kern="1200" dirty="0">
            <a:solidFill>
              <a:schemeClr val="tx1"/>
            </a:solidFill>
          </a:endParaRPr>
        </a:p>
      </dsp:txBody>
      <dsp:txXfrm>
        <a:off x="37401" y="3155884"/>
        <a:ext cx="6372699" cy="691360"/>
      </dsp:txXfrm>
    </dsp:sp>
    <dsp:sp modelId="{F8EDED63-2BFE-4222-A98B-7A705B6CEDD1}">
      <dsp:nvSpPr>
        <dsp:cNvPr id="0" name=""/>
        <dsp:cNvSpPr/>
      </dsp:nvSpPr>
      <dsp:spPr>
        <a:xfrm>
          <a:off x="0" y="3897541"/>
          <a:ext cx="6447501" cy="76616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err="1" smtClean="0">
              <a:solidFill>
                <a:schemeClr val="tx1"/>
              </a:solidFill>
            </a:rPr>
            <a:t>Ketma-ket</a:t>
          </a:r>
          <a:r>
            <a:rPr lang="en-US" sz="1600" kern="1200" dirty="0" smtClean="0">
              <a:solidFill>
                <a:schemeClr val="tx1"/>
              </a:solidFill>
            </a:rPr>
            <a:t> </a:t>
          </a:r>
          <a:r>
            <a:rPr lang="en-US" sz="1600" kern="1200" dirty="0" err="1" smtClean="0">
              <a:solidFill>
                <a:schemeClr val="tx1"/>
              </a:solidFill>
            </a:rPr>
            <a:t>ko`p</a:t>
          </a:r>
          <a:r>
            <a:rPr lang="en-US" sz="1600" kern="1200" dirty="0" smtClean="0">
              <a:solidFill>
                <a:schemeClr val="tx1"/>
              </a:solidFill>
            </a:rPr>
            <a:t> </a:t>
          </a:r>
          <a:r>
            <a:rPr lang="en-US" sz="1600" kern="1200" dirty="0" err="1" smtClean="0">
              <a:solidFill>
                <a:schemeClr val="tx1"/>
              </a:solidFill>
            </a:rPr>
            <a:t>kanalli</a:t>
          </a:r>
          <a:r>
            <a:rPr lang="en-US" sz="1600" kern="1200" dirty="0" smtClean="0">
              <a:solidFill>
                <a:schemeClr val="tx1"/>
              </a:solidFill>
            </a:rPr>
            <a:t> </a:t>
          </a:r>
          <a:r>
            <a:rPr lang="en-US" sz="1600" kern="1200" dirty="0" err="1" smtClean="0">
              <a:solidFill>
                <a:schemeClr val="tx1"/>
              </a:solidFill>
            </a:rPr>
            <a:t>portlari</a:t>
          </a:r>
          <a:r>
            <a:rPr lang="en-US" sz="1600" kern="1200" dirty="0" smtClean="0">
              <a:solidFill>
                <a:schemeClr val="tx1"/>
              </a:solidFill>
            </a:rPr>
            <a:t> </a:t>
          </a:r>
          <a:r>
            <a:rPr lang="en-US" sz="1600" kern="1200" dirty="0" err="1" smtClean="0">
              <a:solidFill>
                <a:schemeClr val="tx1"/>
              </a:solidFill>
            </a:rPr>
            <a:t>o`z</a:t>
          </a:r>
          <a:r>
            <a:rPr lang="en-US" sz="1600" kern="1200" dirty="0" smtClean="0">
              <a:solidFill>
                <a:schemeClr val="tx1"/>
              </a:solidFill>
            </a:rPr>
            <a:t> </a:t>
          </a:r>
          <a:r>
            <a:rPr lang="en-US" sz="1600" kern="1200" dirty="0" err="1" smtClean="0">
              <a:solidFill>
                <a:schemeClr val="tx1"/>
              </a:solidFill>
            </a:rPr>
            <a:t>ichiga</a:t>
          </a:r>
          <a:r>
            <a:rPr lang="en-US" sz="1600" kern="1200" dirty="0" smtClean="0">
              <a:solidFill>
                <a:schemeClr val="tx1"/>
              </a:solidFill>
            </a:rPr>
            <a:t> UART</a:t>
          </a:r>
          <a:endParaRPr lang="ru-RU" sz="1600" kern="1200" dirty="0">
            <a:solidFill>
              <a:schemeClr val="tx1"/>
            </a:solidFill>
          </a:endParaRPr>
        </a:p>
      </dsp:txBody>
      <dsp:txXfrm>
        <a:off x="37401" y="3934942"/>
        <a:ext cx="6372699" cy="691360"/>
      </dsp:txXfrm>
    </dsp:sp>
    <dsp:sp modelId="{473B8043-3613-46F9-8C4A-BECA7AE61DF1}">
      <dsp:nvSpPr>
        <dsp:cNvPr id="0" name=""/>
        <dsp:cNvSpPr/>
      </dsp:nvSpPr>
      <dsp:spPr>
        <a:xfrm>
          <a:off x="0" y="4676600"/>
          <a:ext cx="6447501" cy="76616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>
              <a:solidFill>
                <a:schemeClr val="tx1"/>
              </a:solidFill>
            </a:rPr>
            <a:t>Open Vera (OVA) - </a:t>
          </a:r>
          <a:r>
            <a:rPr lang="en-US" sz="1600" kern="1200" dirty="0" err="1" smtClean="0">
              <a:solidFill>
                <a:schemeClr val="tx1"/>
              </a:solidFill>
            </a:rPr>
            <a:t>yuqori</a:t>
          </a:r>
          <a:r>
            <a:rPr lang="en-US" sz="1600" kern="1200" dirty="0" smtClean="0">
              <a:solidFill>
                <a:schemeClr val="tx1"/>
              </a:solidFill>
            </a:rPr>
            <a:t> </a:t>
          </a:r>
          <a:r>
            <a:rPr lang="en-US" sz="1600" kern="1200" dirty="0" err="1" smtClean="0">
              <a:solidFill>
                <a:schemeClr val="tx1"/>
              </a:solidFill>
            </a:rPr>
            <a:t>darajali</a:t>
          </a:r>
          <a:r>
            <a:rPr lang="en-US" sz="1600" kern="1200" dirty="0" smtClean="0">
              <a:solidFill>
                <a:schemeClr val="tx1"/>
              </a:solidFill>
            </a:rPr>
            <a:t> </a:t>
          </a:r>
          <a:r>
            <a:rPr lang="en-US" sz="1600" kern="1200" dirty="0" err="1" smtClean="0">
              <a:solidFill>
                <a:schemeClr val="tx1"/>
              </a:solidFill>
            </a:rPr>
            <a:t>programmalash</a:t>
          </a:r>
          <a:r>
            <a:rPr lang="en-US" sz="1600" kern="1200" dirty="0" smtClean="0">
              <a:solidFill>
                <a:schemeClr val="tx1"/>
              </a:solidFill>
            </a:rPr>
            <a:t> </a:t>
          </a:r>
          <a:r>
            <a:rPr lang="en-US" sz="1600" kern="1200" dirty="0" err="1" smtClean="0">
              <a:solidFill>
                <a:schemeClr val="tx1"/>
              </a:solidFill>
            </a:rPr>
            <a:t>tili</a:t>
          </a:r>
          <a:r>
            <a:rPr lang="en-US" sz="1600" kern="1200" dirty="0" smtClean="0">
              <a:solidFill>
                <a:schemeClr val="tx1"/>
              </a:solidFill>
            </a:rPr>
            <a:t> </a:t>
          </a:r>
          <a:r>
            <a:rPr lang="en-US" sz="1600" kern="1200" dirty="0" err="1" smtClean="0">
              <a:solidFill>
                <a:schemeClr val="tx1"/>
              </a:solidFill>
            </a:rPr>
            <a:t>bo`lib</a:t>
          </a:r>
          <a:r>
            <a:rPr lang="en-US" sz="1600" kern="1200" dirty="0" smtClean="0">
              <a:solidFill>
                <a:schemeClr val="tx1"/>
              </a:solidFill>
            </a:rPr>
            <a:t>, </a:t>
          </a:r>
          <a:r>
            <a:rPr lang="en-US" sz="1600" kern="1200" dirty="0" err="1" smtClean="0">
              <a:solidFill>
                <a:schemeClr val="tx1"/>
              </a:solidFill>
            </a:rPr>
            <a:t>aniq</a:t>
          </a:r>
          <a:r>
            <a:rPr lang="en-US" sz="1600" kern="1200" dirty="0" smtClean="0">
              <a:solidFill>
                <a:schemeClr val="tx1"/>
              </a:solidFill>
            </a:rPr>
            <a:t> </a:t>
          </a:r>
          <a:r>
            <a:rPr lang="en-US" sz="1600" kern="1200" dirty="0" err="1" smtClean="0">
              <a:solidFill>
                <a:schemeClr val="tx1"/>
              </a:solidFill>
            </a:rPr>
            <a:t>loyiha</a:t>
          </a:r>
          <a:r>
            <a:rPr lang="en-US" sz="1600" kern="1200" dirty="0" smtClean="0">
              <a:solidFill>
                <a:schemeClr val="tx1"/>
              </a:solidFill>
            </a:rPr>
            <a:t> </a:t>
          </a:r>
          <a:r>
            <a:rPr lang="en-US" sz="1600" kern="1200" dirty="0" err="1" smtClean="0">
              <a:solidFill>
                <a:schemeClr val="tx1"/>
              </a:solidFill>
            </a:rPr>
            <a:t>xususiyatlarini</a:t>
          </a:r>
          <a:r>
            <a:rPr lang="en-US" sz="1600" kern="1200" dirty="0" smtClean="0">
              <a:solidFill>
                <a:schemeClr val="tx1"/>
              </a:solidFill>
            </a:rPr>
            <a:t> </a:t>
          </a:r>
          <a:r>
            <a:rPr lang="en-US" sz="1600" kern="1200" dirty="0" err="1" smtClean="0">
              <a:solidFill>
                <a:schemeClr val="tx1"/>
              </a:solidFill>
            </a:rPr>
            <a:t>deklarativ</a:t>
          </a:r>
          <a:r>
            <a:rPr lang="en-US" sz="1600" kern="1200" dirty="0" smtClean="0">
              <a:solidFill>
                <a:schemeClr val="tx1"/>
              </a:solidFill>
            </a:rPr>
            <a:t> </a:t>
          </a:r>
          <a:r>
            <a:rPr lang="en-US" sz="1600" kern="1200" dirty="0" err="1" smtClean="0">
              <a:solidFill>
                <a:schemeClr val="tx1"/>
              </a:solidFill>
            </a:rPr>
            <a:t>konstruktsiyasini</a:t>
          </a:r>
          <a:r>
            <a:rPr lang="en-US" sz="1600" kern="1200" dirty="0" smtClean="0">
              <a:solidFill>
                <a:schemeClr val="tx1"/>
              </a:solidFill>
            </a:rPr>
            <a:t> </a:t>
          </a:r>
          <a:r>
            <a:rPr lang="en-US" sz="1600" kern="1200" dirty="0" err="1" smtClean="0">
              <a:solidFill>
                <a:schemeClr val="tx1"/>
              </a:solidFill>
            </a:rPr>
            <a:t>o`z</a:t>
          </a:r>
          <a:r>
            <a:rPr lang="en-US" sz="1600" kern="1200" dirty="0" smtClean="0">
              <a:solidFill>
                <a:schemeClr val="tx1"/>
              </a:solidFill>
            </a:rPr>
            <a:t> </a:t>
          </a:r>
          <a:r>
            <a:rPr lang="en-US" sz="1600" kern="1200" dirty="0" err="1" smtClean="0">
              <a:solidFill>
                <a:schemeClr val="tx1"/>
              </a:solidFill>
            </a:rPr>
            <a:t>ichiga</a:t>
          </a:r>
          <a:r>
            <a:rPr lang="en-US" sz="1600" kern="1200" dirty="0" smtClean="0">
              <a:solidFill>
                <a:schemeClr val="tx1"/>
              </a:solidFill>
            </a:rPr>
            <a:t> </a:t>
          </a:r>
          <a:r>
            <a:rPr lang="en-US" sz="1600" kern="1200" dirty="0" err="1" smtClean="0">
              <a:solidFill>
                <a:schemeClr val="tx1"/>
              </a:solidFill>
            </a:rPr>
            <a:t>olgan</a:t>
          </a:r>
          <a:r>
            <a:rPr lang="en-US" sz="1600" kern="1200" dirty="0" smtClean="0">
              <a:solidFill>
                <a:schemeClr val="tx1"/>
              </a:solidFill>
            </a:rPr>
            <a:t>. </a:t>
          </a:r>
          <a:r>
            <a:rPr lang="en-US" sz="1600" kern="1200" dirty="0" err="1" smtClean="0">
              <a:solidFill>
                <a:schemeClr val="tx1"/>
              </a:solidFill>
            </a:rPr>
            <a:t>dinamik</a:t>
          </a:r>
          <a:r>
            <a:rPr lang="en-US" sz="1600" kern="1200" dirty="0" smtClean="0">
              <a:solidFill>
                <a:schemeClr val="tx1"/>
              </a:solidFill>
            </a:rPr>
            <a:t> </a:t>
          </a:r>
          <a:r>
            <a:rPr lang="en-US" sz="1600" kern="1200" dirty="0" err="1" smtClean="0">
              <a:solidFill>
                <a:schemeClr val="tx1"/>
              </a:solidFill>
            </a:rPr>
            <a:t>va</a:t>
          </a:r>
          <a:r>
            <a:rPr lang="en-US" sz="1600" kern="1200" dirty="0" smtClean="0">
              <a:solidFill>
                <a:schemeClr val="tx1"/>
              </a:solidFill>
            </a:rPr>
            <a:t> </a:t>
          </a:r>
          <a:r>
            <a:rPr lang="en-US" sz="1600" kern="1200" dirty="0" err="1" smtClean="0">
              <a:solidFill>
                <a:schemeClr val="tx1"/>
              </a:solidFill>
            </a:rPr>
            <a:t>formalli</a:t>
          </a:r>
          <a:r>
            <a:rPr lang="en-US" sz="1600" kern="1200" dirty="0" smtClean="0">
              <a:solidFill>
                <a:schemeClr val="tx1"/>
              </a:solidFill>
            </a:rPr>
            <a:t> </a:t>
          </a:r>
          <a:r>
            <a:rPr lang="en-US" sz="1600" kern="1200" dirty="0" err="1" smtClean="0">
              <a:solidFill>
                <a:schemeClr val="tx1"/>
              </a:solidFill>
            </a:rPr>
            <a:t>verifikatsiyalashda</a:t>
          </a:r>
          <a:r>
            <a:rPr lang="en-US" sz="1600" kern="1200" dirty="0" smtClean="0">
              <a:solidFill>
                <a:schemeClr val="tx1"/>
              </a:solidFill>
            </a:rPr>
            <a:t> </a:t>
          </a:r>
          <a:r>
            <a:rPr lang="en-US" sz="1600" kern="1200" dirty="0" err="1" smtClean="0">
              <a:solidFill>
                <a:schemeClr val="tx1"/>
              </a:solidFill>
            </a:rPr>
            <a:t>ishlatiladi</a:t>
          </a:r>
          <a:r>
            <a:rPr lang="en-US" sz="1600" kern="1200" dirty="0" smtClean="0">
              <a:solidFill>
                <a:schemeClr val="tx1"/>
              </a:solidFill>
            </a:rPr>
            <a:t>.</a:t>
          </a:r>
          <a:endParaRPr lang="ru-RU" sz="1600" kern="1200" dirty="0">
            <a:solidFill>
              <a:schemeClr val="tx1"/>
            </a:solidFill>
          </a:endParaRPr>
        </a:p>
      </dsp:txBody>
      <dsp:txXfrm>
        <a:off x="37401" y="4714001"/>
        <a:ext cx="6372699" cy="691360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192E3FF-F47F-40DE-A9EA-43918DED18BA}">
      <dsp:nvSpPr>
        <dsp:cNvPr id="0" name=""/>
        <dsp:cNvSpPr/>
      </dsp:nvSpPr>
      <dsp:spPr>
        <a:xfrm>
          <a:off x="0" y="419"/>
          <a:ext cx="6447501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50800" dir="5400000" sx="98000" sy="98000" rotWithShape="0">
            <a:srgbClr val="000000">
              <a:alpha val="20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A15EF23A-44A6-4F08-95A7-105A4FDD6A0B}">
      <dsp:nvSpPr>
        <dsp:cNvPr id="0" name=""/>
        <dsp:cNvSpPr/>
      </dsp:nvSpPr>
      <dsp:spPr>
        <a:xfrm>
          <a:off x="0" y="419"/>
          <a:ext cx="6447501" cy="8498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OVA </a:t>
          </a:r>
          <a:r>
            <a:rPr lang="en-US" sz="1600" kern="1200" dirty="0" err="1" smtClean="0"/>
            <a:t>programmasi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yetkazib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beruvchilarga</a:t>
          </a:r>
          <a:r>
            <a:rPr lang="en-US" sz="1600" kern="1200" dirty="0" smtClean="0"/>
            <a:t>:</a:t>
          </a:r>
          <a:endParaRPr lang="ru-RU" sz="1600" kern="1200" dirty="0"/>
        </a:p>
      </dsp:txBody>
      <dsp:txXfrm>
        <a:off x="0" y="419"/>
        <a:ext cx="6447501" cy="849827"/>
      </dsp:txXfrm>
    </dsp:sp>
    <dsp:sp modelId="{E1C1E3D6-8AD9-4D77-A209-553189C03C19}">
      <dsp:nvSpPr>
        <dsp:cNvPr id="0" name=""/>
        <dsp:cNvSpPr/>
      </dsp:nvSpPr>
      <dsp:spPr>
        <a:xfrm>
          <a:off x="0" y="850246"/>
          <a:ext cx="6447501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50800" dir="5400000" sx="98000" sy="98000" rotWithShape="0">
            <a:srgbClr val="000000">
              <a:alpha val="20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8E2C9B55-4EAA-4862-880D-E32B08334E2B}">
      <dsp:nvSpPr>
        <dsp:cNvPr id="0" name=""/>
        <dsp:cNvSpPr/>
      </dsp:nvSpPr>
      <dsp:spPr>
        <a:xfrm>
          <a:off x="0" y="850246"/>
          <a:ext cx="6447501" cy="8498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err="1" smtClean="0"/>
            <a:t>sikl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simulyatsiyasini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qisqartirish</a:t>
          </a:r>
          <a:r>
            <a:rPr lang="en-US" sz="1600" kern="1200" dirty="0" smtClean="0"/>
            <a:t>;</a:t>
          </a:r>
          <a:endParaRPr lang="ru-RU" sz="1600" kern="1200" dirty="0"/>
        </a:p>
      </dsp:txBody>
      <dsp:txXfrm>
        <a:off x="0" y="850246"/>
        <a:ext cx="6447501" cy="849827"/>
      </dsp:txXfrm>
    </dsp:sp>
    <dsp:sp modelId="{56EC22A0-E38A-4925-9156-050297F2239A}">
      <dsp:nvSpPr>
        <dsp:cNvPr id="0" name=""/>
        <dsp:cNvSpPr/>
      </dsp:nvSpPr>
      <dsp:spPr>
        <a:xfrm>
          <a:off x="0" y="1700073"/>
          <a:ext cx="6447501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50800" dir="5400000" sx="98000" sy="98000" rotWithShape="0">
            <a:srgbClr val="000000">
              <a:alpha val="20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55398948-900D-45BA-87B9-2241580CA228}">
      <dsp:nvSpPr>
        <dsp:cNvPr id="0" name=""/>
        <dsp:cNvSpPr/>
      </dsp:nvSpPr>
      <dsp:spPr>
        <a:xfrm>
          <a:off x="0" y="1700073"/>
          <a:ext cx="6447501" cy="8498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err="1" smtClean="0"/>
            <a:t>ioyibani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holatini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tasvirlashga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to`liq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ruxsat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berish</a:t>
          </a:r>
          <a:r>
            <a:rPr lang="en-US" sz="1600" kern="1200" dirty="0" smtClean="0"/>
            <a:t>;</a:t>
          </a:r>
          <a:endParaRPr lang="ru-RU" sz="1600" kern="1200" dirty="0"/>
        </a:p>
      </dsp:txBody>
      <dsp:txXfrm>
        <a:off x="0" y="1700073"/>
        <a:ext cx="6447501" cy="849827"/>
      </dsp:txXfrm>
    </dsp:sp>
    <dsp:sp modelId="{ECD583DA-FD80-42DD-AFEC-14CE46E1DAB4}">
      <dsp:nvSpPr>
        <dsp:cNvPr id="0" name=""/>
        <dsp:cNvSpPr/>
      </dsp:nvSpPr>
      <dsp:spPr>
        <a:xfrm>
          <a:off x="0" y="2549900"/>
          <a:ext cx="6447501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50800" dir="5400000" sx="98000" sy="98000" rotWithShape="0">
            <a:srgbClr val="000000">
              <a:alpha val="20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33475A1D-169C-4283-8F64-3D0EC4174BBE}">
      <dsp:nvSpPr>
        <dsp:cNvPr id="0" name=""/>
        <dsp:cNvSpPr/>
      </dsp:nvSpPr>
      <dsp:spPr>
        <a:xfrm>
          <a:off x="0" y="2549900"/>
          <a:ext cx="6447501" cy="8498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err="1" smtClean="0"/>
            <a:t>topilgan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xatolami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oldinga</a:t>
          </a:r>
          <a:r>
            <a:rPr lang="en-US" sz="1600" kern="1200" dirty="0" smtClean="0"/>
            <a:t> main </a:t>
          </a:r>
          <a:r>
            <a:rPr lang="en-US" sz="1600" kern="1200" dirty="0" err="1" smtClean="0"/>
            <a:t>bilan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bog`lab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beradi</a:t>
          </a:r>
          <a:r>
            <a:rPr lang="en-US" sz="1600" kern="1200" dirty="0" smtClean="0"/>
            <a:t>;</a:t>
          </a:r>
          <a:endParaRPr lang="ru-RU" sz="1600" kern="1200" dirty="0"/>
        </a:p>
      </dsp:txBody>
      <dsp:txXfrm>
        <a:off x="0" y="2549900"/>
        <a:ext cx="6447501" cy="849827"/>
      </dsp:txXfrm>
    </dsp:sp>
    <dsp:sp modelId="{6900CADC-0359-46DB-8385-B11BE6A2CAFB}">
      <dsp:nvSpPr>
        <dsp:cNvPr id="0" name=""/>
        <dsp:cNvSpPr/>
      </dsp:nvSpPr>
      <dsp:spPr>
        <a:xfrm>
          <a:off x="0" y="3399727"/>
          <a:ext cx="6447501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50800" dir="5400000" sx="98000" sy="98000" rotWithShape="0">
            <a:srgbClr val="000000">
              <a:alpha val="20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1EB938C9-75A1-4476-9250-1A4601EF4753}">
      <dsp:nvSpPr>
        <dsp:cNvPr id="0" name=""/>
        <dsp:cNvSpPr/>
      </dsp:nvSpPr>
      <dsp:spPr>
        <a:xfrm>
          <a:off x="0" y="3399727"/>
          <a:ext cx="6447501" cy="40702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err="1" smtClean="0"/>
            <a:t>qulayroa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testlash</a:t>
          </a:r>
          <a:r>
            <a:rPr lang="en-US" sz="1600" kern="1200" dirty="0" smtClean="0"/>
            <a:t>;</a:t>
          </a:r>
          <a:endParaRPr lang="ru-RU" sz="1600" kern="1200" dirty="0"/>
        </a:p>
      </dsp:txBody>
      <dsp:txXfrm>
        <a:off x="0" y="3399727"/>
        <a:ext cx="6447501" cy="407024"/>
      </dsp:txXfrm>
    </dsp:sp>
    <dsp:sp modelId="{D9585B03-4EEB-44F9-9638-670ED43820EB}">
      <dsp:nvSpPr>
        <dsp:cNvPr id="0" name=""/>
        <dsp:cNvSpPr/>
      </dsp:nvSpPr>
      <dsp:spPr>
        <a:xfrm>
          <a:off x="0" y="3806752"/>
          <a:ext cx="6447501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50800" dir="5400000" sx="98000" sy="98000" rotWithShape="0">
            <a:srgbClr val="000000">
              <a:alpha val="20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8D0696B1-FD40-47F5-83EB-D700314B1162}">
      <dsp:nvSpPr>
        <dsp:cNvPr id="0" name=""/>
        <dsp:cNvSpPr/>
      </dsp:nvSpPr>
      <dsp:spPr>
        <a:xfrm>
          <a:off x="0" y="3806752"/>
          <a:ext cx="6447501" cy="8498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err="1" smtClean="0"/>
            <a:t>funktsional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qobiq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va</a:t>
          </a:r>
          <a:r>
            <a:rPr lang="en-US" sz="1600" kern="1200" dirty="0" smtClean="0"/>
            <a:t> assert </a:t>
          </a:r>
          <a:r>
            <a:rPr lang="en-US" sz="1600" kern="1200" dirty="0" err="1" smtClean="0"/>
            <a:t>bog`liq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bo`lgan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testlashlarni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avtomatlashtirish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imkoniyatini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beradi</a:t>
          </a:r>
          <a:r>
            <a:rPr lang="en-US" sz="1600" kern="1200" dirty="0" smtClean="0"/>
            <a:t>.</a:t>
          </a:r>
          <a:endParaRPr lang="ru-RU" sz="1600" kern="1200" dirty="0"/>
        </a:p>
      </dsp:txBody>
      <dsp:txXfrm>
        <a:off x="0" y="3806752"/>
        <a:ext cx="6447501" cy="849827"/>
      </dsp:txXfrm>
    </dsp:sp>
    <dsp:sp modelId="{A743859B-96CE-44E4-8899-B918442CA80A}">
      <dsp:nvSpPr>
        <dsp:cNvPr id="0" name=""/>
        <dsp:cNvSpPr/>
      </dsp:nvSpPr>
      <dsp:spPr>
        <a:xfrm>
          <a:off x="0" y="4656579"/>
          <a:ext cx="6447501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50800" dir="5400000" sx="98000" sy="98000" rotWithShape="0">
            <a:srgbClr val="000000">
              <a:alpha val="20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A1455DDD-29C1-4722-9CD5-52539ADEF2D7}">
      <dsp:nvSpPr>
        <dsp:cNvPr id="0" name=""/>
        <dsp:cNvSpPr/>
      </dsp:nvSpPr>
      <dsp:spPr>
        <a:xfrm>
          <a:off x="0" y="4656579"/>
          <a:ext cx="6441204" cy="110606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Monitor TI da MSC1211-24 </a:t>
          </a:r>
          <a:r>
            <a:rPr lang="en-US" sz="1400" kern="1200" dirty="0" err="1" smtClean="0"/>
            <a:t>bitli</a:t>
          </a:r>
          <a:r>
            <a:rPr lang="en-US" sz="1400" kern="1200" dirty="0" smtClean="0"/>
            <a:t> </a:t>
          </a:r>
          <a:r>
            <a:rPr lang="en-US" sz="1400" kern="1200" dirty="0" err="1" smtClean="0"/>
            <a:t>SoC</a:t>
          </a:r>
          <a:r>
            <a:rPr lang="en-US" sz="1400" kern="1200" dirty="0" smtClean="0"/>
            <a:t> - </a:t>
          </a:r>
          <a:r>
            <a:rPr lang="en-US" sz="1400" kern="1200" dirty="0" err="1" smtClean="0"/>
            <a:t>sistemaga</a:t>
          </a:r>
          <a:r>
            <a:rPr lang="en-US" sz="1400" kern="1200" dirty="0" smtClean="0"/>
            <a:t> </a:t>
          </a:r>
          <a:r>
            <a:rPr lang="en-US" sz="1400" kern="1200" dirty="0" err="1" smtClean="0"/>
            <a:t>yig`ilgan</a:t>
          </a:r>
          <a:r>
            <a:rPr lang="en-US" sz="1400" kern="1200" dirty="0" smtClean="0"/>
            <a:t> </a:t>
          </a:r>
          <a:r>
            <a:rPr lang="en-US" sz="1400" kern="1200" dirty="0" err="1" smtClean="0"/>
            <a:t>ma’lumotlar</a:t>
          </a:r>
          <a:r>
            <a:rPr lang="en-US" sz="1400" kern="1200" dirty="0" smtClean="0"/>
            <a:t>, MSC1211-24 </a:t>
          </a:r>
          <a:r>
            <a:rPr lang="en-US" sz="1400" kern="1200" dirty="0" err="1" smtClean="0"/>
            <a:t>bitli</a:t>
          </a:r>
          <a:r>
            <a:rPr lang="en-US" sz="1400" kern="1200" dirty="0" smtClean="0"/>
            <a:t> delta - sigma ATSP </a:t>
          </a:r>
          <a:r>
            <a:rPr lang="en-US" sz="1400" kern="1200" dirty="0" err="1" smtClean="0"/>
            <a:t>ni</a:t>
          </a:r>
          <a:r>
            <a:rPr lang="en-US" sz="1400" kern="1200" dirty="0" smtClean="0"/>
            <a:t> </a:t>
          </a:r>
          <a:r>
            <a:rPr lang="en-US" sz="1400" kern="1200" dirty="0" err="1" smtClean="0"/>
            <a:t>o`z</a:t>
          </a:r>
          <a:r>
            <a:rPr lang="en-US" sz="1400" kern="1200" dirty="0" smtClean="0"/>
            <a:t> </a:t>
          </a:r>
          <a:r>
            <a:rPr lang="en-US" sz="1400" kern="1200" dirty="0" err="1" smtClean="0"/>
            <a:t>ichiga</a:t>
          </a:r>
          <a:r>
            <a:rPr lang="en-US" sz="1400" kern="1200" dirty="0" smtClean="0"/>
            <a:t> </a:t>
          </a:r>
          <a:r>
            <a:rPr lang="en-US" sz="1400" kern="1200" dirty="0" err="1" smtClean="0"/>
            <a:t>oladi</a:t>
          </a:r>
          <a:r>
            <a:rPr lang="en-US" sz="1400" kern="1200" dirty="0" smtClean="0"/>
            <a:t>, </a:t>
          </a:r>
          <a:r>
            <a:rPr lang="en-US" sz="1400" kern="1200" dirty="0" err="1" smtClean="0"/>
            <a:t>murakkablashtirilgan</a:t>
          </a:r>
          <a:r>
            <a:rPr lang="en-US" sz="1400" kern="1200" dirty="0" smtClean="0"/>
            <a:t> </a:t>
          </a:r>
          <a:r>
            <a:rPr lang="en-US" sz="1400" kern="1200" dirty="0" err="1" smtClean="0"/>
            <a:t>protsessor</a:t>
          </a:r>
          <a:r>
            <a:rPr lang="en-US" sz="1400" kern="1200" dirty="0" smtClean="0"/>
            <a:t> 8051, flesh </a:t>
          </a:r>
          <a:r>
            <a:rPr lang="en-US" sz="1400" kern="1200" dirty="0" err="1" smtClean="0"/>
            <a:t>xotira</a:t>
          </a:r>
          <a:r>
            <a:rPr lang="en-US" sz="1400" kern="1200" dirty="0" smtClean="0"/>
            <a:t> 4K </a:t>
          </a:r>
          <a:r>
            <a:rPr lang="en-US" sz="1400" kern="1200" dirty="0" err="1" smtClean="0"/>
            <a:t>dan</a:t>
          </a:r>
          <a:r>
            <a:rPr lang="en-US" sz="1400" kern="1200" dirty="0" smtClean="0"/>
            <a:t> 32K </a:t>
          </a:r>
          <a:r>
            <a:rPr lang="en-US" sz="1400" kern="1200" dirty="0" err="1" smtClean="0"/>
            <a:t>gacha</a:t>
          </a:r>
          <a:r>
            <a:rPr lang="en-US" sz="1400" kern="1200" dirty="0" smtClean="0"/>
            <a:t> </a:t>
          </a:r>
          <a:r>
            <a:rPr lang="en-US" sz="1400" kern="1200" dirty="0" err="1" smtClean="0"/>
            <a:t>va</a:t>
          </a:r>
          <a:r>
            <a:rPr lang="en-US" sz="1400" kern="1200" dirty="0" smtClean="0"/>
            <a:t> </a:t>
          </a:r>
          <a:r>
            <a:rPr lang="en-US" sz="1400" kern="1200" dirty="0" err="1" smtClean="0"/>
            <a:t>ko`pgina</a:t>
          </a:r>
          <a:r>
            <a:rPr lang="en-US" sz="1400" kern="1200" dirty="0" smtClean="0"/>
            <a:t> </a:t>
          </a:r>
          <a:r>
            <a:rPr lang="en-US" sz="1400" kern="1200" dirty="0" err="1" smtClean="0"/>
            <a:t>ichki</a:t>
          </a:r>
          <a:r>
            <a:rPr lang="en-US" sz="1400" kern="1200" dirty="0" smtClean="0"/>
            <a:t> </a:t>
          </a:r>
          <a:r>
            <a:rPr lang="en-US" sz="1400" kern="1200" dirty="0" err="1" smtClean="0"/>
            <a:t>kristallarga</a:t>
          </a:r>
          <a:r>
            <a:rPr lang="en-US" sz="1400" kern="1200" dirty="0" smtClean="0"/>
            <a:t> </a:t>
          </a:r>
          <a:r>
            <a:rPr lang="en-US" sz="1400" kern="1200" dirty="0" err="1" smtClean="0"/>
            <a:t>ega</a:t>
          </a:r>
          <a:r>
            <a:rPr lang="en-US" sz="1400" kern="1200" dirty="0" smtClean="0"/>
            <a:t>. </a:t>
          </a:r>
          <a:r>
            <a:rPr lang="en-US" sz="1400" kern="1200" dirty="0" err="1" smtClean="0"/>
            <a:t>oddiy</a:t>
          </a:r>
          <a:r>
            <a:rPr lang="en-US" sz="1400" kern="1200" dirty="0" smtClean="0"/>
            <a:t> 805 </a:t>
          </a:r>
          <a:r>
            <a:rPr lang="en-US" sz="1400" kern="1200" dirty="0" err="1" smtClean="0"/>
            <a:t>LVIKga</a:t>
          </a:r>
          <a:r>
            <a:rPr lang="en-US" sz="1400" kern="1200" dirty="0" smtClean="0"/>
            <a:t> </a:t>
          </a:r>
          <a:r>
            <a:rPr lang="en-US" sz="1400" kern="1200" dirty="0" err="1" smtClean="0"/>
            <a:t>ko`ra</a:t>
          </a:r>
          <a:r>
            <a:rPr lang="en-US" sz="1400" kern="1200" dirty="0" smtClean="0"/>
            <a:t> </a:t>
          </a:r>
          <a:r>
            <a:rPr lang="en-US" sz="1400" kern="1200" dirty="0" err="1" smtClean="0"/>
            <a:t>bu</a:t>
          </a:r>
          <a:r>
            <a:rPr lang="en-US" sz="1400" kern="1200" dirty="0" smtClean="0"/>
            <a:t> </a:t>
          </a:r>
          <a:r>
            <a:rPr lang="en-US" sz="1400" kern="1200" dirty="0" err="1" smtClean="0"/>
            <a:t>protsessor</a:t>
          </a:r>
          <a:r>
            <a:rPr lang="en-US" sz="1400" kern="1200" dirty="0" smtClean="0"/>
            <a:t> 3 </a:t>
          </a:r>
          <a:r>
            <a:rPr lang="en-US" sz="1400" kern="1200" dirty="0" err="1" smtClean="0"/>
            <a:t>barobar</a:t>
          </a:r>
          <a:r>
            <a:rPr lang="en-US" sz="1400" kern="1200" dirty="0" smtClean="0"/>
            <a:t> </a:t>
          </a:r>
          <a:r>
            <a:rPr lang="en-US" sz="1400" kern="1200" dirty="0" err="1" smtClean="0"/>
            <a:t>ko`prok</a:t>
          </a:r>
          <a:r>
            <a:rPr lang="en-US" sz="1400" kern="1200" dirty="0" smtClean="0"/>
            <a:t> </a:t>
          </a:r>
          <a:r>
            <a:rPr lang="en-US" sz="1400" kern="1200" dirty="0" err="1" smtClean="0"/>
            <a:t>ishchanlik</a:t>
          </a:r>
          <a:r>
            <a:rPr lang="en-US" sz="1400" kern="1200" dirty="0" smtClean="0"/>
            <a:t> </a:t>
          </a:r>
          <a:r>
            <a:rPr lang="en-US" sz="1400" kern="1200" dirty="0" err="1" smtClean="0"/>
            <a:t>qobiliyatiga</a:t>
          </a:r>
          <a:r>
            <a:rPr lang="en-US" sz="1400" kern="1200" dirty="0" smtClean="0"/>
            <a:t> </a:t>
          </a:r>
          <a:r>
            <a:rPr lang="en-US" sz="1400" kern="1200" dirty="0" err="1" smtClean="0"/>
            <a:t>ega</a:t>
          </a:r>
          <a:r>
            <a:rPr lang="en-US" sz="1400" kern="1200" dirty="0" smtClean="0"/>
            <a:t> </a:t>
          </a:r>
          <a:r>
            <a:rPr lang="en-US" sz="1400" kern="1200" dirty="0" err="1" smtClean="0"/>
            <a:t>va</a:t>
          </a:r>
          <a:r>
            <a:rPr lang="en-US" sz="1400" kern="1200" dirty="0" smtClean="0"/>
            <a:t> </a:t>
          </a:r>
          <a:r>
            <a:rPr lang="en-US" sz="1400" kern="1200" dirty="0" err="1" smtClean="0"/>
            <a:t>kam</a:t>
          </a:r>
          <a:r>
            <a:rPr lang="en-US" sz="1400" kern="1200" dirty="0" smtClean="0"/>
            <a:t> </a:t>
          </a:r>
          <a:r>
            <a:rPr lang="en-US" sz="1400" kern="1200" dirty="0" err="1" smtClean="0"/>
            <a:t>elektr</a:t>
          </a:r>
          <a:r>
            <a:rPr lang="en-US" sz="1400" kern="1200" dirty="0" smtClean="0"/>
            <a:t> </a:t>
          </a:r>
          <a:r>
            <a:rPr lang="en-US" sz="1400" kern="1200" dirty="0" err="1" smtClean="0"/>
            <a:t>energiyasini</a:t>
          </a:r>
          <a:r>
            <a:rPr lang="en-US" sz="1400" kern="1200" dirty="0" smtClean="0"/>
            <a:t> </a:t>
          </a:r>
          <a:r>
            <a:rPr lang="en-US" sz="1400" kern="1200" dirty="0" err="1" smtClean="0"/>
            <a:t>sarflaydi</a:t>
          </a:r>
          <a:r>
            <a:rPr lang="en-US" sz="1400" kern="1200" dirty="0" smtClean="0"/>
            <a:t> (4 </a:t>
          </a:r>
          <a:r>
            <a:rPr lang="en-US" sz="1400" kern="1200" dirty="0" err="1" smtClean="0"/>
            <a:t>millivatga</a:t>
          </a:r>
          <a:r>
            <a:rPr lang="en-US" sz="1400" kern="1200" dirty="0" smtClean="0"/>
            <a:t>).</a:t>
          </a:r>
          <a:endParaRPr lang="ru-RU" sz="1400" kern="1200" dirty="0"/>
        </a:p>
      </dsp:txBody>
      <dsp:txXfrm>
        <a:off x="0" y="4656579"/>
        <a:ext cx="6441204" cy="1106066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8794A61-7EEB-4F67-AB48-FAB0A38A9B10}">
      <dsp:nvSpPr>
        <dsp:cNvPr id="0" name=""/>
        <dsp:cNvSpPr/>
      </dsp:nvSpPr>
      <dsp:spPr>
        <a:xfrm>
          <a:off x="0" y="59726"/>
          <a:ext cx="6447501" cy="7897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 err="1" smtClean="0"/>
            <a:t>Ma’lumotlarni</a:t>
          </a:r>
          <a:r>
            <a:rPr lang="en-US" sz="1500" kern="1200" dirty="0" smtClean="0"/>
            <a:t> </a:t>
          </a:r>
          <a:r>
            <a:rPr lang="en-US" sz="1500" kern="1200" dirty="0" err="1" smtClean="0"/>
            <a:t>tez</a:t>
          </a:r>
          <a:r>
            <a:rPr lang="en-US" sz="1500" kern="1200" dirty="0" smtClean="0"/>
            <a:t> </a:t>
          </a:r>
          <a:r>
            <a:rPr lang="en-US" sz="1500" kern="1200" dirty="0" err="1" smtClean="0"/>
            <a:t>almashtirish</a:t>
          </a:r>
          <a:r>
            <a:rPr lang="en-US" sz="1500" kern="1200" dirty="0" smtClean="0"/>
            <a:t> </a:t>
          </a:r>
          <a:r>
            <a:rPr lang="en-US" sz="1500" kern="1200" dirty="0" err="1" smtClean="0"/>
            <a:t>uchun</a:t>
          </a:r>
          <a:r>
            <a:rPr lang="en-US" sz="1500" kern="1200" dirty="0" smtClean="0"/>
            <a:t> </a:t>
          </a:r>
          <a:r>
            <a:rPr lang="en-US" sz="1500" kern="1200" dirty="0" err="1" smtClean="0"/>
            <a:t>umumiy</a:t>
          </a:r>
          <a:r>
            <a:rPr lang="en-US" sz="1500" kern="1200" dirty="0" smtClean="0"/>
            <a:t> 2 ta </a:t>
          </a:r>
          <a:r>
            <a:rPr lang="en-US" sz="1500" kern="1200" dirty="0" err="1" smtClean="0"/>
            <a:t>simli</a:t>
          </a:r>
          <a:r>
            <a:rPr lang="en-US" sz="1500" kern="1200" dirty="0" smtClean="0"/>
            <a:t> </a:t>
          </a:r>
          <a:r>
            <a:rPr lang="en-US" sz="1500" kern="1200" dirty="0" err="1" smtClean="0"/>
            <a:t>ketma-ket</a:t>
          </a:r>
          <a:r>
            <a:rPr lang="en-US" sz="1500" kern="1200" dirty="0" smtClean="0"/>
            <a:t> </a:t>
          </a:r>
          <a:r>
            <a:rPr lang="en-US" sz="1500" kern="1200" dirty="0" err="1" smtClean="0"/>
            <a:t>interfeys</a:t>
          </a:r>
          <a:r>
            <a:rPr lang="en-US" sz="1500" kern="1200" dirty="0" smtClean="0"/>
            <a:t> </a:t>
          </a:r>
          <a:r>
            <a:rPr lang="en-US" sz="1500" kern="1200" dirty="0" err="1" smtClean="0"/>
            <a:t>qo`iianiladi</a:t>
          </a:r>
          <a:r>
            <a:rPr lang="en-US" sz="1500" kern="1200" dirty="0" smtClean="0"/>
            <a:t>. Atmel </a:t>
          </a:r>
          <a:r>
            <a:rPr lang="en-US" sz="1500" kern="1200" dirty="0" err="1" smtClean="0"/>
            <a:t>firmasi</a:t>
          </a:r>
          <a:r>
            <a:rPr lang="en-US" sz="1500" kern="1200" dirty="0" smtClean="0"/>
            <a:t> AT 43USB37Q-USB2.0 HOST/Function Prose </a:t>
          </a:r>
          <a:r>
            <a:rPr lang="en-US" sz="1500" kern="1200" dirty="0" err="1" smtClean="0"/>
            <a:t>turdagi</a:t>
          </a:r>
          <a:r>
            <a:rPr lang="en-US" sz="1500" kern="1200" dirty="0" smtClean="0"/>
            <a:t> MK </a:t>
          </a:r>
          <a:r>
            <a:rPr lang="en-US" sz="1500" kern="1200" dirty="0" err="1" smtClean="0"/>
            <a:t>larni</a:t>
          </a:r>
          <a:r>
            <a:rPr lang="en-US" sz="1500" kern="1200" dirty="0" smtClean="0"/>
            <a:t> </a:t>
          </a:r>
          <a:r>
            <a:rPr lang="en-US" sz="1500" kern="1200" dirty="0" err="1" smtClean="0"/>
            <a:t>ishlab</a:t>
          </a:r>
          <a:r>
            <a:rPr lang="en-US" sz="1500" kern="1200" dirty="0" smtClean="0"/>
            <a:t> </a:t>
          </a:r>
          <a:r>
            <a:rPr lang="en-US" sz="1500" kern="1200" dirty="0" err="1" smtClean="0"/>
            <a:t>chiqardi</a:t>
          </a:r>
          <a:r>
            <a:rPr lang="en-US" sz="1500" kern="1200" dirty="0" smtClean="0"/>
            <a:t>.</a:t>
          </a:r>
          <a:endParaRPr lang="ru-RU" sz="1500" kern="1200" dirty="0"/>
        </a:p>
      </dsp:txBody>
      <dsp:txXfrm>
        <a:off x="38552" y="98278"/>
        <a:ext cx="6370397" cy="712646"/>
      </dsp:txXfrm>
    </dsp:sp>
    <dsp:sp modelId="{453EC7E7-422E-4AD4-B6DA-4216B706807F}">
      <dsp:nvSpPr>
        <dsp:cNvPr id="0" name=""/>
        <dsp:cNvSpPr/>
      </dsp:nvSpPr>
      <dsp:spPr>
        <a:xfrm>
          <a:off x="0" y="892676"/>
          <a:ext cx="6447501" cy="7897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smtClean="0"/>
            <a:t>AT 43USB370 MK markaziy protsessordan USB drayver funktsiyasini olib tashlashni ta’minlaydi.</a:t>
          </a:r>
          <a:endParaRPr lang="ru-RU" sz="1500" kern="1200"/>
        </a:p>
      </dsp:txBody>
      <dsp:txXfrm>
        <a:off x="38552" y="931228"/>
        <a:ext cx="6370397" cy="712646"/>
      </dsp:txXfrm>
    </dsp:sp>
    <dsp:sp modelId="{B2641F10-3D6D-44B8-844A-323E4E995553}">
      <dsp:nvSpPr>
        <dsp:cNvPr id="0" name=""/>
        <dsp:cNvSpPr/>
      </dsp:nvSpPr>
      <dsp:spPr>
        <a:xfrm>
          <a:off x="0" y="1725626"/>
          <a:ext cx="6447501" cy="7897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smtClean="0"/>
            <a:t>Odatda USB bajarilayotganda 2 ta komplekt ajratiladi:</a:t>
          </a:r>
          <a:endParaRPr lang="ru-RU" sz="1500" kern="1200"/>
        </a:p>
      </dsp:txBody>
      <dsp:txXfrm>
        <a:off x="38552" y="1764178"/>
        <a:ext cx="6370397" cy="712646"/>
      </dsp:txXfrm>
    </dsp:sp>
    <dsp:sp modelId="{9BC35E52-F658-4CD8-B933-0693F2233D68}">
      <dsp:nvSpPr>
        <dsp:cNvPr id="0" name=""/>
        <dsp:cNvSpPr/>
      </dsp:nvSpPr>
      <dsp:spPr>
        <a:xfrm>
          <a:off x="0" y="2558576"/>
          <a:ext cx="6447501" cy="7897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smtClean="0"/>
            <a:t>USB firmware stack va USB physical layer.</a:t>
          </a:r>
          <a:endParaRPr lang="ru-RU" sz="1500" kern="1200"/>
        </a:p>
      </dsp:txBody>
      <dsp:txXfrm>
        <a:off x="38552" y="2597128"/>
        <a:ext cx="6370397" cy="712646"/>
      </dsp:txXfrm>
    </dsp:sp>
    <dsp:sp modelId="{D7BC3347-6EC4-4580-9290-8098D60D0749}">
      <dsp:nvSpPr>
        <dsp:cNvPr id="0" name=""/>
        <dsp:cNvSpPr/>
      </dsp:nvSpPr>
      <dsp:spPr>
        <a:xfrm>
          <a:off x="0" y="3391526"/>
          <a:ext cx="6447501" cy="7897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smtClean="0"/>
            <a:t>AT43USB370 bitta chipda IJSB ni hamma funktsiyasini amalga oshiradi.</a:t>
          </a:r>
          <a:endParaRPr lang="ru-RU" sz="1500" kern="1200"/>
        </a:p>
      </dsp:txBody>
      <dsp:txXfrm>
        <a:off x="38552" y="3430078"/>
        <a:ext cx="6370397" cy="712646"/>
      </dsp:txXfrm>
    </dsp:sp>
    <dsp:sp modelId="{7759BE71-5AEB-44ED-BDF0-D1FA542CD507}">
      <dsp:nvSpPr>
        <dsp:cNvPr id="0" name=""/>
        <dsp:cNvSpPr/>
      </dsp:nvSpPr>
      <dsp:spPr>
        <a:xfrm>
          <a:off x="0" y="4224476"/>
          <a:ext cx="6447501" cy="7897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smtClean="0"/>
            <a:t>Ixtirochilar Nucleus COM ishlayotilayotganda elektron avtomobillar izohida protsessor ichidagi va protsessorlararo aloqani yengillashtiradi.</a:t>
          </a:r>
          <a:endParaRPr lang="ru-RU" sz="1500" kern="1200"/>
        </a:p>
      </dsp:txBody>
      <dsp:txXfrm>
        <a:off x="38552" y="4263028"/>
        <a:ext cx="6370397" cy="71264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65513-00F2-4949-8E1B-002D6A09A91F}" type="datetimeFigureOut">
              <a:rPr lang="ru-RU" smtClean="0"/>
              <a:t>13.11.2018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B855BC-7981-4032-86F2-49E1F8572BFE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65513-00F2-4949-8E1B-002D6A09A91F}" type="datetimeFigureOut">
              <a:rPr lang="ru-RU" smtClean="0"/>
              <a:t>13.11.2018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B855BC-7981-4032-86F2-49E1F8572BFE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65513-00F2-4949-8E1B-002D6A09A91F}" type="datetimeFigureOut">
              <a:rPr lang="ru-RU" smtClean="0"/>
              <a:t>13.11.2018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B855BC-7981-4032-86F2-49E1F8572BF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65513-00F2-4949-8E1B-002D6A09A91F}" type="datetimeFigureOut">
              <a:rPr lang="ru-RU" smtClean="0"/>
              <a:t>13.11.2018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B855BC-7981-4032-86F2-49E1F8572BFE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65513-00F2-4949-8E1B-002D6A09A91F}" type="datetimeFigureOut">
              <a:rPr lang="ru-RU" smtClean="0"/>
              <a:t>13.11.2018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B855BC-7981-4032-86F2-49E1F8572BFE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65513-00F2-4949-8E1B-002D6A09A91F}" type="datetimeFigureOut">
              <a:rPr lang="ru-RU" smtClean="0"/>
              <a:t>13.11.2018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B855BC-7981-4032-86F2-49E1F8572BF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65513-00F2-4949-8E1B-002D6A09A91F}" type="datetimeFigureOut">
              <a:rPr lang="ru-RU" smtClean="0"/>
              <a:t>13.11.2018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B855BC-7981-4032-86F2-49E1F8572BF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65513-00F2-4949-8E1B-002D6A09A91F}" type="datetimeFigureOut">
              <a:rPr lang="ru-RU" smtClean="0"/>
              <a:t>13.11.2018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B855BC-7981-4032-86F2-49E1F8572BF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65513-00F2-4949-8E1B-002D6A09A91F}" type="datetimeFigureOut">
              <a:rPr lang="ru-RU" smtClean="0"/>
              <a:t>13.11.2018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B855BC-7981-4032-86F2-49E1F8572BFE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65513-00F2-4949-8E1B-002D6A09A91F}" type="datetimeFigureOut">
              <a:rPr lang="ru-RU" smtClean="0"/>
              <a:t>13.11.2018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B855BC-7981-4032-86F2-49E1F8572BF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65513-00F2-4949-8E1B-002D6A09A91F}" type="datetimeFigureOut">
              <a:rPr lang="ru-RU" smtClean="0"/>
              <a:t>13.11.2018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B855BC-7981-4032-86F2-49E1F8572BF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78D65513-00F2-4949-8E1B-002D6A09A91F}" type="datetimeFigureOut">
              <a:rPr lang="ru-RU" smtClean="0"/>
              <a:t>13.11.2018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F5B855BC-7981-4032-86F2-49E1F8572BFE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83568" y="462668"/>
            <a:ext cx="3561514" cy="6395332"/>
          </a:xfrm>
          <a:prstGeom prst="rect">
            <a:avLst/>
          </a:prstGeom>
          <a:effectLst>
            <a:outerShdw blurRad="50800" dist="38100" dir="2700000" algn="tl">
              <a:prstClr val="black">
                <a:alpha val="40000"/>
              </a:prstClr>
            </a:outerShdw>
          </a:effectLst>
        </p:spPr>
      </p:pic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1403648" y="2132856"/>
            <a:ext cx="4129293" cy="1160300"/>
          </a:xfrm>
        </p:spPr>
        <p:txBody>
          <a:bodyPr>
            <a:normAutofit fontScale="90000"/>
          </a:bodyPr>
          <a:lstStyle/>
          <a:p>
            <a:r>
              <a:rPr lang="en-US" sz="3600" dirty="0"/>
              <a:t>8</a:t>
            </a:r>
            <a:r>
              <a:rPr lang="uz-Cyrl-UZ" sz="3600" b="1" dirty="0" smtClean="0"/>
              <a:t>-</a:t>
            </a:r>
            <a:r>
              <a:rPr lang="en-US" sz="3600" b="1" dirty="0" smtClean="0"/>
              <a:t>MAVZU:</a:t>
            </a:r>
            <a:r>
              <a:rPr lang="uz-Cyrl-UZ" sz="3600" b="1" dirty="0" smtClean="0"/>
              <a:t> Dasturlanadigan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kontrollerlar</a:t>
            </a:r>
            <a:r>
              <a:rPr lang="en-US" sz="3600" b="1" dirty="0" smtClean="0"/>
              <a:t> </a:t>
            </a:r>
            <a:r>
              <a:rPr lang="ru-RU" sz="3600" dirty="0"/>
              <a:t/>
            </a:r>
            <a:br>
              <a:rPr lang="ru-RU" sz="3600" dirty="0"/>
            </a:b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41490467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8000" y="609600"/>
            <a:ext cx="5843104" cy="1060174"/>
          </a:xfr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 prst="relaxedInset"/>
          </a:sp3d>
        </p:spPr>
        <p:txBody>
          <a:bodyPr/>
          <a:lstStyle/>
          <a:p>
            <a:r>
              <a:rPr lang="en-US" dirty="0" err="1" smtClean="0"/>
              <a:t>Reja</a:t>
            </a:r>
            <a:r>
              <a:rPr lang="en-US" dirty="0"/>
              <a:t>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508001" y="1339404"/>
            <a:ext cx="6161156" cy="4649273"/>
          </a:xfr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 fontScale="85000" lnSpcReduction="10000"/>
          </a:bodyPr>
          <a:lstStyle/>
          <a:p>
            <a:pPr>
              <a:lnSpc>
                <a:spcPct val="150000"/>
              </a:lnSpc>
            </a:pPr>
            <a:r>
              <a:rPr lang="en-US" sz="2400" dirty="0" smtClean="0">
                <a:solidFill>
                  <a:schemeClr val="tx1"/>
                </a:solidFill>
              </a:rPr>
              <a:t>1. </a:t>
            </a:r>
            <a:r>
              <a:rPr lang="en-US" sz="2400" dirty="0" err="1">
                <a:solidFill>
                  <a:schemeClr val="tx1"/>
                </a:solidFill>
              </a:rPr>
              <a:t>Programmalashtiriladigan</a:t>
            </a:r>
            <a:r>
              <a:rPr lang="en-US" sz="2400" dirty="0">
                <a:solidFill>
                  <a:schemeClr val="tx1"/>
                </a:solidFill>
              </a:rPr>
              <a:t>, </a:t>
            </a:r>
            <a:r>
              <a:rPr lang="en-US" sz="2400" dirty="0" err="1">
                <a:solidFill>
                  <a:schemeClr val="tx1"/>
                </a:solidFill>
              </a:rPr>
              <a:t>tugallangan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yangi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seriyadagi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prosessorlar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va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kontroller</a:t>
            </a:r>
            <a:r>
              <a:rPr lang="en-US" sz="2400" dirty="0">
                <a:solidFill>
                  <a:schemeClr val="tx1"/>
                </a:solidFill>
              </a:rPr>
              <a:t>, </a:t>
            </a:r>
            <a:r>
              <a:rPr lang="en-US" sz="2400" dirty="0" err="1">
                <a:solidFill>
                  <a:schemeClr val="tx1"/>
                </a:solidFill>
              </a:rPr>
              <a:t>ularning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tuzilishlari</a:t>
            </a:r>
            <a:r>
              <a:rPr lang="en-US" sz="2400" dirty="0">
                <a:solidFill>
                  <a:schemeClr val="tx1"/>
                </a:solidFill>
              </a:rPr>
              <a:t>, </a:t>
            </a:r>
            <a:r>
              <a:rPr lang="en-US" sz="2400" dirty="0" err="1">
                <a:solidFill>
                  <a:schemeClr val="tx1"/>
                </a:solidFill>
              </a:rPr>
              <a:t>bajaradigan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vazifalari</a:t>
            </a:r>
            <a:r>
              <a:rPr lang="en-US" sz="2400" dirty="0">
                <a:solidFill>
                  <a:schemeClr val="tx1"/>
                </a:solidFill>
              </a:rPr>
              <a:t>, </a:t>
            </a:r>
            <a:r>
              <a:rPr lang="en-US" sz="2400" dirty="0" err="1">
                <a:solidFill>
                  <a:schemeClr val="tx1"/>
                </a:solidFill>
              </a:rPr>
              <a:t>buyruqlar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sistemasi</a:t>
            </a:r>
            <a:r>
              <a:rPr lang="en-US" sz="2400" dirty="0">
                <a:solidFill>
                  <a:schemeClr val="tx1"/>
                </a:solidFill>
              </a:rPr>
              <a:t>, </a:t>
            </a:r>
            <a:r>
              <a:rPr lang="en-US" sz="2400" dirty="0" err="1">
                <a:solidFill>
                  <a:schemeClr val="tx1"/>
                </a:solidFill>
              </a:rPr>
              <a:t>hamda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ishlash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algoritmlari</a:t>
            </a:r>
            <a:r>
              <a:rPr lang="en-US" sz="2400" dirty="0">
                <a:solidFill>
                  <a:schemeClr val="tx1"/>
                </a:solidFill>
              </a:rPr>
              <a:t>.</a:t>
            </a:r>
            <a:endParaRPr lang="ru-RU" sz="2400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2400" dirty="0" smtClean="0">
                <a:solidFill>
                  <a:schemeClr val="tx1"/>
                </a:solidFill>
              </a:rPr>
              <a:t>2. </a:t>
            </a:r>
            <a:r>
              <a:rPr lang="en-US" sz="2400" dirty="0">
                <a:solidFill>
                  <a:schemeClr val="tx1"/>
                </a:solidFill>
              </a:rPr>
              <a:t>MP </a:t>
            </a:r>
            <a:r>
              <a:rPr lang="en-US" sz="2400" dirty="0" err="1">
                <a:solidFill>
                  <a:schemeClr val="tx1"/>
                </a:solidFill>
              </a:rPr>
              <a:t>asosdagi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qurilmalarni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va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boshqarish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sistemalarini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loyihalashni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asosiy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bosqichlari</a:t>
            </a:r>
            <a:r>
              <a:rPr lang="en-US" sz="2400" dirty="0">
                <a:solidFill>
                  <a:schemeClr val="tx1"/>
                </a:solidFill>
              </a:rPr>
              <a:t>.</a:t>
            </a:r>
            <a:endParaRPr lang="ru-RU" sz="2400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2400" dirty="0" smtClean="0">
                <a:solidFill>
                  <a:schemeClr val="tx1"/>
                </a:solidFill>
              </a:rPr>
              <a:t>3. </a:t>
            </a:r>
            <a:r>
              <a:rPr lang="en-US" sz="2400" dirty="0" err="1">
                <a:solidFill>
                  <a:schemeClr val="tx1"/>
                </a:solidFill>
              </a:rPr>
              <a:t>Muammoni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shakllantirish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va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loyihalanayotgan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qurilmaga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texnik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talabni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ishlab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chiqish</a:t>
            </a:r>
            <a:endParaRPr lang="ru-RU" sz="2400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2400" dirty="0" smtClean="0">
                <a:solidFill>
                  <a:schemeClr val="tx1"/>
                </a:solidFill>
              </a:rPr>
              <a:t>4. </a:t>
            </a:r>
            <a:r>
              <a:rPr lang="en-US" sz="2400" dirty="0">
                <a:solidFill>
                  <a:schemeClr val="tx1"/>
                </a:solidFill>
              </a:rPr>
              <a:t>MP </a:t>
            </a:r>
            <a:r>
              <a:rPr lang="en-US" sz="2400" dirty="0" err="1">
                <a:solidFill>
                  <a:schemeClr val="tx1"/>
                </a:solidFill>
              </a:rPr>
              <a:t>tanlashni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asosiy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mezonlari</a:t>
            </a:r>
            <a:r>
              <a:rPr lang="en-US" sz="2400" dirty="0">
                <a:solidFill>
                  <a:schemeClr val="tx1"/>
                </a:solidFill>
              </a:rPr>
              <a:t>.</a:t>
            </a:r>
            <a:endParaRPr lang="ru-RU" sz="2400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ru-RU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58325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975140" y="2197202"/>
            <a:ext cx="6447501" cy="1868072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 fontScale="77500" lnSpcReduction="20000"/>
          </a:bodyPr>
          <a:lstStyle/>
          <a:p>
            <a:r>
              <a:rPr lang="en-US" dirty="0" err="1"/>
              <a:t>Hozirgi</a:t>
            </a:r>
            <a:r>
              <a:rPr lang="en-US" dirty="0"/>
              <a:t> </a:t>
            </a:r>
            <a:r>
              <a:rPr lang="en-US" dirty="0" err="1"/>
              <a:t>bosqichdagi</a:t>
            </a:r>
            <a:r>
              <a:rPr lang="en-US" dirty="0"/>
              <a:t> MPS </a:t>
            </a:r>
            <a:r>
              <a:rPr lang="en-US" dirty="0" err="1"/>
              <a:t>lar</a:t>
            </a:r>
            <a:r>
              <a:rPr lang="en-US" dirty="0"/>
              <a:t> </a:t>
            </a:r>
            <a:r>
              <a:rPr lang="en-US" dirty="0" err="1"/>
              <a:t>rivojlanishining</a:t>
            </a:r>
            <a:r>
              <a:rPr lang="en-US" dirty="0"/>
              <a:t> </a:t>
            </a:r>
            <a:r>
              <a:rPr lang="en-US" dirty="0" err="1"/>
              <a:t>asosiy</a:t>
            </a:r>
            <a:r>
              <a:rPr lang="en-US" dirty="0"/>
              <a:t> </a:t>
            </a:r>
            <a:r>
              <a:rPr lang="en-US" dirty="0" err="1"/>
              <a:t>xususiyatlari</a:t>
            </a:r>
            <a:r>
              <a:rPr lang="en-US" dirty="0"/>
              <a:t> </a:t>
            </a:r>
            <a:r>
              <a:rPr lang="en-US" dirty="0" err="1"/>
              <a:t>shundan</a:t>
            </a:r>
            <a:r>
              <a:rPr lang="en-US" dirty="0"/>
              <a:t> </a:t>
            </a:r>
            <a:r>
              <a:rPr lang="en-US" dirty="0" err="1"/>
              <a:t>iboratki</a:t>
            </a:r>
            <a:r>
              <a:rPr lang="en-US" dirty="0"/>
              <a:t>,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qancha</a:t>
            </a:r>
            <a:r>
              <a:rPr lang="en-US" dirty="0"/>
              <a:t> IS (KIS) </a:t>
            </a:r>
            <a:r>
              <a:rPr lang="en-US" dirty="0" err="1"/>
              <a:t>asosida</a:t>
            </a:r>
            <a:r>
              <a:rPr lang="en-US" dirty="0"/>
              <a:t> </a:t>
            </a:r>
            <a:r>
              <a:rPr lang="en-US" dirty="0" err="1"/>
              <a:t>tuzilgan</a:t>
            </a:r>
            <a:r>
              <a:rPr lang="en-US" dirty="0"/>
              <a:t> </a:t>
            </a:r>
            <a:r>
              <a:rPr lang="en-US" dirty="0" err="1"/>
              <a:t>sistemalarni</a:t>
            </a:r>
            <a:r>
              <a:rPr lang="en-US" dirty="0"/>
              <a:t> </a:t>
            </a:r>
            <a:r>
              <a:rPr lang="en-US" dirty="0" err="1"/>
              <a:t>bitta</a:t>
            </a:r>
            <a:r>
              <a:rPr lang="en-US" dirty="0"/>
              <a:t> </a:t>
            </a:r>
            <a:r>
              <a:rPr lang="en-US" dirty="0" err="1"/>
              <a:t>kristalli</a:t>
            </a:r>
            <a:r>
              <a:rPr lang="en-US" dirty="0"/>
              <a:t> </a:t>
            </a:r>
            <a:r>
              <a:rPr lang="en-US" dirty="0" err="1"/>
              <a:t>mikrokontrollerlar</a:t>
            </a:r>
            <a:r>
              <a:rPr lang="en-US" dirty="0"/>
              <a:t> </a:t>
            </a:r>
            <a:r>
              <a:rPr lang="en-US" dirty="0" err="1"/>
              <a:t>asosida</a:t>
            </a:r>
            <a:r>
              <a:rPr lang="en-US" dirty="0"/>
              <a:t> </a:t>
            </a:r>
            <a:r>
              <a:rPr lang="en-US" dirty="0" err="1"/>
              <a:t>qurishdir</a:t>
            </a:r>
            <a:r>
              <a:rPr lang="en-US" dirty="0"/>
              <a:t>. </a:t>
            </a:r>
            <a:r>
              <a:rPr lang="en-US" dirty="0" err="1"/>
              <a:t>Mikrokontroller</a:t>
            </a:r>
            <a:r>
              <a:rPr lang="en-US" dirty="0"/>
              <a:t> MPS </a:t>
            </a:r>
            <a:r>
              <a:rPr lang="en-US" dirty="0" err="1"/>
              <a:t>Hamma</a:t>
            </a:r>
            <a:r>
              <a:rPr lang="en-US" dirty="0"/>
              <a:t> </a:t>
            </a:r>
            <a:r>
              <a:rPr lang="en-US" dirty="0" err="1"/>
              <a:t>elementlarini</a:t>
            </a:r>
            <a:r>
              <a:rPr lang="en-US" dirty="0"/>
              <a:t>: </a:t>
            </a:r>
            <a:r>
              <a:rPr lang="en-US" dirty="0" err="1"/>
              <a:t>markaziy</a:t>
            </a:r>
            <a:r>
              <a:rPr lang="en-US" dirty="0"/>
              <a:t> </a:t>
            </a:r>
            <a:r>
              <a:rPr lang="en-US" dirty="0" err="1"/>
              <a:t>protsessorli</a:t>
            </a:r>
            <a:r>
              <a:rPr lang="en-US" dirty="0"/>
              <a:t> element (TSP), </a:t>
            </a:r>
            <a:r>
              <a:rPr lang="en-US" dirty="0" err="1"/>
              <a:t>doimiy</a:t>
            </a:r>
            <a:r>
              <a:rPr lang="en-US" dirty="0"/>
              <a:t> </a:t>
            </a:r>
            <a:r>
              <a:rPr lang="en-US" dirty="0" err="1"/>
              <a:t>xotira</a:t>
            </a:r>
            <a:r>
              <a:rPr lang="en-US" dirty="0"/>
              <a:t> </a:t>
            </a:r>
            <a:r>
              <a:rPr lang="en-US" dirty="0" err="1" smtClean="0"/>
              <a:t>qurilmasi</a:t>
            </a:r>
            <a:r>
              <a:rPr lang="en-US" dirty="0" smtClean="0"/>
              <a:t> </a:t>
            </a:r>
            <a:r>
              <a:rPr lang="en-US" dirty="0"/>
              <a:t>(PZU), </a:t>
            </a:r>
            <a:r>
              <a:rPr lang="en-US" dirty="0" err="1"/>
              <a:t>operativ</a:t>
            </a:r>
            <a:r>
              <a:rPr lang="en-US" dirty="0"/>
              <a:t> </a:t>
            </a:r>
            <a:r>
              <a:rPr lang="en-US" dirty="0" err="1"/>
              <a:t>xotira</a:t>
            </a:r>
            <a:r>
              <a:rPr lang="en-US" dirty="0"/>
              <a:t> </a:t>
            </a:r>
            <a:r>
              <a:rPr lang="en-US" dirty="0" err="1"/>
              <a:t>qurilmasi</a:t>
            </a:r>
            <a:r>
              <a:rPr lang="en-US" dirty="0"/>
              <a:t> (OZU), </a:t>
            </a:r>
            <a:r>
              <a:rPr lang="en-US" dirty="0" err="1"/>
              <a:t>registrlar</a:t>
            </a:r>
            <a:r>
              <a:rPr lang="en-US" dirty="0"/>
              <a:t> </a:t>
            </a:r>
            <a:r>
              <a:rPr lang="en-US" dirty="0" err="1"/>
              <a:t>kiritish</a:t>
            </a:r>
            <a:r>
              <a:rPr lang="en-US" dirty="0"/>
              <a:t>/</a:t>
            </a:r>
            <a:r>
              <a:rPr lang="en-US" dirty="0" err="1"/>
              <a:t>chiqarish</a:t>
            </a:r>
            <a:r>
              <a:rPr lang="en-US" dirty="0"/>
              <a:t> </a:t>
            </a:r>
            <a:r>
              <a:rPr lang="en-US" dirty="0" err="1"/>
              <a:t>portlari</a:t>
            </a:r>
            <a:r>
              <a:rPr lang="en-US" dirty="0"/>
              <a:t>, </a:t>
            </a:r>
            <a:r>
              <a:rPr lang="en-US" dirty="0" err="1"/>
              <a:t>taymerlarni</a:t>
            </a:r>
            <a:r>
              <a:rPr lang="en-US" dirty="0"/>
              <a:t> </a:t>
            </a:r>
            <a:r>
              <a:rPr lang="en-US" dirty="0" err="1" smtClean="0"/>
              <a:t>o`z</a:t>
            </a:r>
            <a:r>
              <a:rPr lang="en-US" dirty="0" smtClean="0"/>
              <a:t> </a:t>
            </a:r>
            <a:r>
              <a:rPr lang="en-US" dirty="0" err="1"/>
              <a:t>ichiga</a:t>
            </a:r>
            <a:r>
              <a:rPr lang="en-US" dirty="0"/>
              <a:t> </a:t>
            </a:r>
            <a:r>
              <a:rPr lang="en-US" dirty="0" err="1"/>
              <a:t>oladi</a:t>
            </a:r>
            <a:r>
              <a:rPr lang="en-US" dirty="0"/>
              <a:t> [30.36,37,38].</a:t>
            </a:r>
            <a:endParaRPr lang="ru-RU" dirty="0"/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294429" y="4378123"/>
            <a:ext cx="4572000" cy="2322174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Hozirgi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paytda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MK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qator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turlari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chiqarilmoqda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qurilmalarni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hammasini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uchta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sinflarga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ajratish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105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-215900" algn="just">
              <a:lnSpc>
                <a:spcPct val="115000"/>
              </a:lnSpc>
              <a:spcAft>
                <a:spcPts val="0"/>
              </a:spcAft>
              <a:tabLst>
                <a:tab pos="201930" algn="l"/>
              </a:tabLst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qurilmalarga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o`rnatiladigan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8-razrvadli (MK);</a:t>
            </a:r>
            <a:endParaRPr lang="ru-RU" sz="105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-215900" algn="just">
              <a:lnSpc>
                <a:spcPct val="115000"/>
              </a:lnSpc>
              <a:spcAft>
                <a:spcPts val="0"/>
              </a:spcAft>
              <a:tabLst>
                <a:tab pos="4281805" algn="l"/>
              </a:tabLst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- 16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32-razryadli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mikrokontroller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	</a:t>
            </a:r>
            <a:endParaRPr lang="ru-RU" sz="105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-215900" algn="just">
              <a:lnSpc>
                <a:spcPct val="115000"/>
              </a:lnSpc>
              <a:spcAft>
                <a:spcPts val="0"/>
              </a:spcAft>
              <a:tabLst>
                <a:tab pos="201930" algn="l"/>
              </a:tabLst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raqamli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protsessorli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(DSD).</a:t>
            </a:r>
            <a:endParaRPr lang="ru-RU" sz="105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48974" y="96789"/>
            <a:ext cx="4572000" cy="2322174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Mikrokontroller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oilasini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ko`proq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tarqalgan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vakillariga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sanoatda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xo`jalikda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kompyuter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texnikasida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qo`llaniladigan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8-razryadli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qurilmalardir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mikrokontrollerni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tezligi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protsessorni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razryadligiga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bog`liq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bo`lmagan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logik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amallarni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real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ob’ektlarni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ishlatiladi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5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57780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97735" y="260648"/>
            <a:ext cx="8546265" cy="1320800"/>
          </a:xfr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AYRIM  </a:t>
            </a:r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MIKROKONTROLLERLARNI XARAKTERISTIKALARI</a:t>
            </a:r>
            <a:r>
              <a:rPr lang="ru-RU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/>
            </a:r>
            <a:br>
              <a:rPr lang="ru-RU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</a:br>
            <a:endParaRPr lang="ru-RU" sz="32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014896" y="2160590"/>
            <a:ext cx="6121400" cy="1510263"/>
          </a:xfr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normAutofit fontScale="85000" lnSpcReduction="10000"/>
          </a:bodyPr>
          <a:lstStyle/>
          <a:p>
            <a:r>
              <a:rPr lang="en-US" dirty="0"/>
              <a:t>8-razryadli (MK) </a:t>
            </a:r>
            <a:r>
              <a:rPr lang="en-US" dirty="0" err="1"/>
              <a:t>ni</a:t>
            </a:r>
            <a:r>
              <a:rPr lang="en-US" dirty="0"/>
              <a:t> </a:t>
            </a:r>
            <a:r>
              <a:rPr lang="en-US" dirty="0" err="1"/>
              <a:t>ommaviyligiga</a:t>
            </a:r>
            <a:r>
              <a:rPr lang="en-US" dirty="0"/>
              <a:t> Motorola. Microchip. Intel, </a:t>
            </a:r>
            <a:r>
              <a:rPr lang="en-US" dirty="0" err="1"/>
              <a:t>Zilog</a:t>
            </a:r>
            <a:r>
              <a:rPr lang="en-US" dirty="0"/>
              <a:t>. Atmel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boshqa</a:t>
            </a:r>
            <a:r>
              <a:rPr lang="en-US" dirty="0"/>
              <a:t> </a:t>
            </a:r>
            <a:r>
              <a:rPr lang="en-US" dirty="0" err="1" smtClean="0"/>
              <a:t>firmalarni</a:t>
            </a:r>
            <a:r>
              <a:rPr lang="en-US" dirty="0" smtClean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chiqarayotgan</a:t>
            </a:r>
            <a:r>
              <a:rPr lang="en-US" dirty="0"/>
              <a:t> </a:t>
            </a:r>
            <a:r>
              <a:rPr lang="en-US" dirty="0" err="1"/>
              <a:t>qurilmalarini</a:t>
            </a:r>
            <a:r>
              <a:rPr lang="en-US" dirty="0"/>
              <a:t> </a:t>
            </a:r>
            <a:r>
              <a:rPr lang="en-US" dirty="0" err="1"/>
              <a:t>sonini</a:t>
            </a:r>
            <a:r>
              <a:rPr lang="en-US" dirty="0"/>
              <a:t> </a:t>
            </a:r>
            <a:r>
              <a:rPr lang="en-US" dirty="0" err="1"/>
              <a:t>kengayib</a:t>
            </a:r>
            <a:r>
              <a:rPr lang="en-US" dirty="0"/>
              <a:t> </a:t>
            </a:r>
            <a:r>
              <a:rPr lang="en-US" dirty="0" err="1"/>
              <a:t>borayotganligi</a:t>
            </a:r>
            <a:r>
              <a:rPr lang="en-US" dirty="0"/>
              <a:t> </a:t>
            </a:r>
            <a:r>
              <a:rPr lang="en-US" dirty="0" err="1"/>
              <a:t>sabab</a:t>
            </a:r>
            <a:r>
              <a:rPr lang="en-US" dirty="0"/>
              <a:t> </a:t>
            </a:r>
            <a:r>
              <a:rPr lang="en-US" dirty="0" err="1" smtClean="0"/>
              <a:t>bo`lmoqda</a:t>
            </a:r>
            <a:r>
              <a:rPr lang="en-US" dirty="0" smtClean="0"/>
              <a:t>. </a:t>
            </a:r>
            <a:r>
              <a:rPr lang="en-US" dirty="0" err="1"/>
              <a:t>Zamonaviy</a:t>
            </a:r>
            <a:r>
              <a:rPr lang="en-US" dirty="0"/>
              <a:t> 8-razryadli MK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qancha</a:t>
            </a:r>
            <a:r>
              <a:rPr lang="en-US" dirty="0"/>
              <a:t> </a:t>
            </a:r>
            <a:r>
              <a:rPr lang="en-US" dirty="0" err="1"/>
              <a:t>kattaliklari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farq</a:t>
            </a:r>
            <a:r>
              <a:rPr lang="en-US" dirty="0"/>
              <a:t> </a:t>
            </a:r>
            <a:r>
              <a:rPr lang="en-US" dirty="0" err="1"/>
              <a:t>qiladi</a:t>
            </a:r>
            <a:r>
              <a:rPr lang="en-US" dirty="0"/>
              <a:t>.</a:t>
            </a:r>
            <a:endParaRPr lang="ru-RU" dirty="0"/>
          </a:p>
          <a:p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789596" y="3901042"/>
            <a:ext cx="4572000" cy="2640723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farqlar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105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Clr>
                <a:srgbClr val="000000"/>
              </a:buClr>
              <a:buSzPts val="900"/>
              <a:buFont typeface="Symbol" panose="05050102010706020507" pitchFamily="18" charset="2"/>
              <a:buChar char="-"/>
              <a:tabLst>
                <a:tab pos="123825" algn="l"/>
              </a:tabLst>
            </a:pP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taktli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chastotasi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ko`paytirilgan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- 40MGts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gacha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105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Clr>
                <a:srgbClr val="000000"/>
              </a:buClr>
              <a:buSzPts val="900"/>
              <a:buFont typeface="Symbol" panose="05050102010706020507" pitchFamily="18" charset="2"/>
              <a:buChar char="-"/>
              <a:tabLst>
                <a:tab pos="119380" algn="l"/>
              </a:tabLst>
            </a:pP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xotira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hajmining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programmasi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ko`paytirilgan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- 64kB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gacha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105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Clr>
                <a:srgbClr val="000000"/>
              </a:buClr>
              <a:buSzPts val="900"/>
              <a:buFont typeface="Symbol" panose="05050102010706020507" pitchFamily="18" charset="2"/>
              <a:buChar char="-"/>
              <a:tabLst>
                <a:tab pos="128270" algn="l"/>
              </a:tabLst>
            </a:pP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iste’mol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qiluvchi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quvvati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kamaytirilgan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105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Clr>
                <a:srgbClr val="000000"/>
              </a:buClr>
              <a:buSzPts val="900"/>
              <a:buFont typeface="Symbol" panose="05050102010706020507" pitchFamily="18" charset="2"/>
              <a:buChar char="-"/>
              <a:tabLst>
                <a:tab pos="123825" algn="l"/>
              </a:tabLst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DIP, SOIC, PLCC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TOFP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korpuslarida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bajarish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variantlari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1050" u="none" strike="noStrike" spc="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80384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8001" y="609600"/>
            <a:ext cx="6447501" cy="781878"/>
          </a:xfrm>
        </p:spPr>
        <p:txBody>
          <a:bodyPr>
            <a:noAutofit/>
          </a:bodyPr>
          <a:lstStyle/>
          <a:p>
            <a:r>
              <a:rPr lang="en-US" sz="2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AYRIM  MIKROKONTROLLERLARNI XARAKTERISTIKALARI</a:t>
            </a:r>
            <a:r>
              <a:rPr lang="ru-RU" sz="2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/>
            </a:r>
            <a:br>
              <a:rPr lang="ru-RU" sz="2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</a:b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508001" y="2266608"/>
            <a:ext cx="6260547" cy="4014922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r>
              <a:rPr lang="en-US" dirty="0"/>
              <a:t>ATS9S </a:t>
            </a:r>
            <a:r>
              <a:rPr lang="en-US" dirty="0" err="1"/>
              <a:t>seriyadagi</a:t>
            </a:r>
            <a:r>
              <a:rPr lang="en-US" dirty="0"/>
              <a:t> 8-razryadli </a:t>
            </a:r>
            <a:r>
              <a:rPr lang="en-US" dirty="0" err="1"/>
              <a:t>tezkor</a:t>
            </a:r>
            <a:r>
              <a:rPr lang="en-US" dirty="0"/>
              <a:t> </a:t>
            </a:r>
            <a:r>
              <a:rPr lang="en-US" dirty="0" err="1"/>
              <a:t>mikrokontroller</a:t>
            </a:r>
            <a:r>
              <a:rPr lang="en-US" dirty="0"/>
              <a:t>, FLESH </a:t>
            </a:r>
            <a:r>
              <a:rPr lang="en-US" dirty="0" err="1"/>
              <a:t>xotira</a:t>
            </a:r>
            <a:r>
              <a:rPr lang="en-US" dirty="0"/>
              <a:t> </a:t>
            </a:r>
            <a:r>
              <a:rPr lang="en-US" dirty="0" err="1"/>
              <a:t>programmasi</a:t>
            </a:r>
            <a:r>
              <a:rPr lang="en-US" dirty="0"/>
              <a:t> </a:t>
            </a:r>
            <a:r>
              <a:rPr lang="en-US" dirty="0" err="1"/>
              <a:t>kristalli</a:t>
            </a:r>
            <a:r>
              <a:rPr lang="en-US" dirty="0"/>
              <a:t>, </a:t>
            </a:r>
            <a:r>
              <a:rPr lang="en-US" dirty="0" err="1" smtClean="0"/>
              <a:t>Qo`riqchi</a:t>
            </a:r>
            <a:r>
              <a:rPr lang="en-US" dirty="0" smtClean="0"/>
              <a:t> </a:t>
            </a:r>
            <a:r>
              <a:rPr lang="en-US" dirty="0" err="1"/>
              <a:t>taymer</a:t>
            </a:r>
            <a:r>
              <a:rPr lang="en-US" dirty="0"/>
              <a:t>, SPI </a:t>
            </a:r>
            <a:r>
              <a:rPr lang="en-US" dirty="0" err="1"/>
              <a:t>interfeysi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mukammal</a:t>
            </a:r>
            <a:r>
              <a:rPr lang="en-US" dirty="0"/>
              <a:t> </a:t>
            </a:r>
            <a:r>
              <a:rPr lang="en-US" dirty="0" err="1"/>
              <a:t>tugallangan</a:t>
            </a:r>
            <a:r>
              <a:rPr lang="en-US" dirty="0"/>
              <a:t> </a:t>
            </a:r>
            <a:r>
              <a:rPr lang="en-US" dirty="0" err="1" smtClean="0"/>
              <a:t>qo`shimcha</a:t>
            </a:r>
            <a:r>
              <a:rPr lang="en-US" dirty="0" smtClean="0"/>
              <a:t> </a:t>
            </a:r>
            <a:r>
              <a:rPr lang="en-US" dirty="0"/>
              <a:t>EEPROM </a:t>
            </a:r>
            <a:r>
              <a:rPr lang="en-US" dirty="0" err="1"/>
              <a:t>xotirasiga</a:t>
            </a:r>
            <a:r>
              <a:rPr lang="en-US" dirty="0"/>
              <a:t> </a:t>
            </a:r>
            <a:r>
              <a:rPr lang="en-US" dirty="0" err="1"/>
              <a:t>ega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/>
              <a:t>AT89L </a:t>
            </a:r>
            <a:r>
              <a:rPr lang="en-US" dirty="0" err="1"/>
              <a:t>kristallari</a:t>
            </a:r>
            <a:r>
              <a:rPr lang="en-US" dirty="0"/>
              <a:t> </a:t>
            </a:r>
            <a:r>
              <a:rPr lang="en-US" dirty="0" err="1"/>
              <a:t>kengaytirilgan</a:t>
            </a:r>
            <a:r>
              <a:rPr lang="en-US" dirty="0"/>
              <a:t> </a:t>
            </a:r>
            <a:r>
              <a:rPr lang="en-US" dirty="0" err="1"/>
              <a:t>manba</a:t>
            </a:r>
            <a:r>
              <a:rPr lang="en-US" dirty="0"/>
              <a:t> </a:t>
            </a:r>
            <a:r>
              <a:rPr lang="en-US" dirty="0" err="1"/>
              <a:t>kuchlanish</a:t>
            </a:r>
            <a:r>
              <a:rPr lang="en-US" dirty="0"/>
              <a:t> </a:t>
            </a:r>
            <a:r>
              <a:rPr lang="en-US" dirty="0" err="1" smtClean="0"/>
              <a:t>oralig`i</a:t>
            </a:r>
            <a:r>
              <a:rPr lang="en-US" dirty="0" smtClean="0"/>
              <a:t> </a:t>
            </a:r>
            <a:r>
              <a:rPr lang="en-US" dirty="0"/>
              <a:t>2,7V </a:t>
            </a:r>
            <a:r>
              <a:rPr lang="en-US" dirty="0" err="1"/>
              <a:t>dan</a:t>
            </a:r>
            <a:r>
              <a:rPr lang="en-US" dirty="0"/>
              <a:t> 6,0V </a:t>
            </a:r>
            <a:r>
              <a:rPr lang="en-US" dirty="0" err="1"/>
              <a:t>gacha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/>
              <a:t>AT90S (AVB) 8-razryadli </a:t>
            </a:r>
            <a:r>
              <a:rPr lang="en-US" dirty="0" err="1"/>
              <a:t>tezkor</a:t>
            </a:r>
            <a:r>
              <a:rPr lang="en-US" dirty="0"/>
              <a:t> </a:t>
            </a:r>
            <a:r>
              <a:rPr lang="en-US" dirty="0" err="1"/>
              <a:t>mikrokontrollerlar</a:t>
            </a:r>
            <a:r>
              <a:rPr lang="en-US" dirty="0"/>
              <a:t> FLESH </a:t>
            </a:r>
            <a:r>
              <a:rPr lang="en-US" dirty="0" err="1" smtClean="0"/>
              <a:t>xotira</a:t>
            </a:r>
            <a:r>
              <a:rPr lang="en-US" dirty="0" smtClean="0"/>
              <a:t> </a:t>
            </a:r>
            <a:r>
              <a:rPr lang="en-US" dirty="0" err="1" smtClean="0"/>
              <a:t>programmasi</a:t>
            </a:r>
            <a:r>
              <a:rPr lang="en-US" dirty="0" smtClean="0"/>
              <a:t> </a:t>
            </a:r>
            <a:r>
              <a:rPr lang="en-US" dirty="0" err="1"/>
              <a:t>kristalli</a:t>
            </a:r>
            <a:r>
              <a:rPr lang="en-US" dirty="0"/>
              <a:t>, </a:t>
            </a:r>
            <a:r>
              <a:rPr lang="en-US" dirty="0" err="1"/>
              <a:t>kuchlanish</a:t>
            </a:r>
            <a:r>
              <a:rPr lang="en-US" dirty="0"/>
              <a:t> </a:t>
            </a:r>
            <a:r>
              <a:rPr lang="en-US" dirty="0" err="1"/>
              <a:t>manbasining</a:t>
            </a:r>
            <a:r>
              <a:rPr lang="en-US" dirty="0"/>
              <a:t> </a:t>
            </a:r>
            <a:r>
              <a:rPr lang="en-US" dirty="0" err="1" smtClean="0"/>
              <a:t>oralig`i</a:t>
            </a:r>
            <a:r>
              <a:rPr lang="en-US" dirty="0" smtClean="0"/>
              <a:t> </a:t>
            </a:r>
            <a:r>
              <a:rPr lang="en-US" dirty="0"/>
              <a:t>2,7V </a:t>
            </a:r>
            <a:r>
              <a:rPr lang="en-US" dirty="0" err="1"/>
              <a:t>dan</a:t>
            </a:r>
            <a:r>
              <a:rPr lang="en-US" dirty="0"/>
              <a:t> 6,0V </a:t>
            </a:r>
            <a:r>
              <a:rPr lang="en-US" dirty="0" err="1"/>
              <a:t>ga</a:t>
            </a:r>
            <a:r>
              <a:rPr lang="en-US" dirty="0"/>
              <a:t> </a:t>
            </a:r>
            <a:r>
              <a:rPr lang="en-US" dirty="0" err="1"/>
              <a:t>teng</a:t>
            </a:r>
            <a:r>
              <a:rPr lang="en-US" dirty="0"/>
              <a:t>, </a:t>
            </a:r>
            <a:r>
              <a:rPr lang="en-US" dirty="0" err="1" smtClean="0"/>
              <a:t>iste‘mol</a:t>
            </a:r>
            <a:r>
              <a:rPr lang="en-US" dirty="0" smtClean="0"/>
              <a:t> </a:t>
            </a:r>
            <a:r>
              <a:rPr lang="en-US" dirty="0" err="1"/>
              <a:t>qilish</a:t>
            </a:r>
            <a:r>
              <a:rPr lang="en-US" dirty="0"/>
              <a:t> </a:t>
            </a:r>
            <a:r>
              <a:rPr lang="en-US" dirty="0" err="1"/>
              <a:t>toki</a:t>
            </a:r>
            <a:r>
              <a:rPr lang="en-US" dirty="0"/>
              <a:t> </a:t>
            </a:r>
            <a:r>
              <a:rPr lang="en-US" dirty="0" err="1" smtClean="0"/>
              <a:t>deyarli</a:t>
            </a:r>
            <a:r>
              <a:rPr lang="en-US" dirty="0" smtClean="0"/>
              <a:t> </a:t>
            </a:r>
            <a:r>
              <a:rPr lang="en-US" dirty="0" err="1"/>
              <a:t>katta</a:t>
            </a:r>
            <a:r>
              <a:rPr lang="en-US" dirty="0"/>
              <a:t> </a:t>
            </a:r>
            <a:r>
              <a:rPr lang="en-US" dirty="0" err="1"/>
              <a:t>emas</a:t>
            </a:r>
            <a:r>
              <a:rPr lang="en-US" dirty="0"/>
              <a:t>. 4MGts </a:t>
            </a:r>
            <a:r>
              <a:rPr lang="en-US" dirty="0" err="1"/>
              <a:t>chastotadagi</a:t>
            </a:r>
            <a:r>
              <a:rPr lang="en-US" dirty="0"/>
              <a:t> </a:t>
            </a:r>
            <a:r>
              <a:rPr lang="en-US" dirty="0" err="1"/>
              <a:t>kuchlanish</a:t>
            </a:r>
            <a:r>
              <a:rPr lang="en-US" dirty="0"/>
              <a:t> 3V </a:t>
            </a:r>
            <a:r>
              <a:rPr lang="en-US" dirty="0" err="1" smtClean="0"/>
              <a:t>bo`lganda</a:t>
            </a:r>
            <a:r>
              <a:rPr lang="en-US" dirty="0" smtClean="0"/>
              <a:t> </a:t>
            </a:r>
            <a:r>
              <a:rPr lang="en-US" dirty="0"/>
              <a:t>3,5mA da </a:t>
            </a:r>
            <a:r>
              <a:rPr lang="en-US" dirty="0" smtClean="0"/>
              <a:t> </a:t>
            </a:r>
            <a:r>
              <a:rPr lang="en-US" dirty="0" err="1"/>
              <a:t>teng</a:t>
            </a:r>
            <a:r>
              <a:rPr lang="en-US" dirty="0"/>
              <a:t> </a:t>
            </a:r>
            <a:r>
              <a:rPr lang="en-US" dirty="0" err="1" smtClean="0"/>
              <a:t>bo`ladi</a:t>
            </a:r>
            <a:r>
              <a:rPr lang="en-US" dirty="0"/>
              <a:t>. </a:t>
            </a:r>
            <a:r>
              <a:rPr lang="en-US" dirty="0" err="1"/>
              <a:t>Buyruqlar</a:t>
            </a:r>
            <a:r>
              <a:rPr lang="en-US" dirty="0"/>
              <a:t> </a:t>
            </a:r>
            <a:r>
              <a:rPr lang="en-US" dirty="0" err="1"/>
              <a:t>sistemasi</a:t>
            </a:r>
            <a:r>
              <a:rPr lang="en-US" dirty="0"/>
              <a:t> 132 ta </a:t>
            </a:r>
            <a:r>
              <a:rPr lang="en-US" dirty="0" err="1"/>
              <a:t>instruktsiyaga</a:t>
            </a:r>
            <a:r>
              <a:rPr lang="en-US" dirty="0"/>
              <a:t> </a:t>
            </a:r>
            <a:r>
              <a:rPr lang="en-US" dirty="0" err="1"/>
              <a:t>ega</a:t>
            </a:r>
            <a:r>
              <a:rPr lang="en-US" dirty="0"/>
              <a:t>. Bu </a:t>
            </a:r>
            <a:r>
              <a:rPr lang="en-US" dirty="0" err="1"/>
              <a:t>instruktsiyalarning</a:t>
            </a:r>
            <a:r>
              <a:rPr lang="en-US" dirty="0"/>
              <a:t> </a:t>
            </a:r>
            <a:r>
              <a:rPr lang="en-US" dirty="0" err="1" smtClean="0"/>
              <a:t>ko`pchiligi</a:t>
            </a:r>
            <a:r>
              <a:rPr lang="en-US" dirty="0" smtClean="0"/>
              <a:t> </a:t>
            </a:r>
            <a:r>
              <a:rPr lang="en-US" dirty="0" err="1"/>
              <a:t>generatorning</a:t>
            </a:r>
            <a:r>
              <a:rPr lang="en-US" dirty="0"/>
              <a:t> </a:t>
            </a:r>
            <a:r>
              <a:rPr lang="en-US" dirty="0" err="1"/>
              <a:t>bitta</a:t>
            </a:r>
            <a:r>
              <a:rPr lang="en-US" dirty="0"/>
              <a:t> </a:t>
            </a:r>
            <a:r>
              <a:rPr lang="en-US" dirty="0" err="1"/>
              <a:t>taktida</a:t>
            </a:r>
            <a:r>
              <a:rPr lang="en-US" dirty="0"/>
              <a:t> </a:t>
            </a:r>
            <a:r>
              <a:rPr lang="en-US" dirty="0" err="1"/>
              <a:t>bajariladi</a:t>
            </a:r>
            <a:r>
              <a:rPr lang="en-US" dirty="0"/>
              <a:t>.</a:t>
            </a:r>
            <a:endParaRPr lang="ru-RU" dirty="0"/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090033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98061" y="2858053"/>
            <a:ext cx="6447501" cy="3684415"/>
          </a:xfr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normAutofit fontScale="77500" lnSpcReduction="20000"/>
          </a:bodyPr>
          <a:lstStyle/>
          <a:p>
            <a:pPr>
              <a:lnSpc>
                <a:spcPct val="150000"/>
              </a:lnSpc>
            </a:pPr>
            <a:r>
              <a:rPr lang="en-US" sz="2000" dirty="0" err="1" smtClean="0">
                <a:solidFill>
                  <a:schemeClr val="tx1"/>
                </a:solidFill>
              </a:rPr>
              <a:t>Komparator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va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SPi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interfeys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bilan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jihozlangan</a:t>
            </a:r>
            <a:r>
              <a:rPr lang="en-US" sz="2000" dirty="0">
                <a:solidFill>
                  <a:schemeClr val="tx1"/>
                </a:solidFill>
              </a:rPr>
              <a:t>. Bu </a:t>
            </a:r>
            <a:r>
              <a:rPr lang="en-US" sz="2000" dirty="0" err="1" smtClean="0">
                <a:solidFill>
                  <a:schemeClr val="tx1"/>
                </a:solidFill>
              </a:rPr>
              <a:t>qo`shimcha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vositalar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orqali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xotira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programmasining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qiymatlarini</a:t>
            </a:r>
            <a:r>
              <a:rPr lang="en-US" sz="2000" dirty="0">
                <a:solidFill>
                  <a:schemeClr val="tx1"/>
                </a:solidFill>
              </a:rPr>
              <a:t>, </a:t>
            </a:r>
            <a:r>
              <a:rPr lang="en-US" sz="2000" dirty="0" err="1">
                <a:solidFill>
                  <a:schemeClr val="tx1"/>
                </a:solidFill>
              </a:rPr>
              <a:t>mikrosxemani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platadan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olmasdan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almashtirish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mumkin</a:t>
            </a:r>
            <a:r>
              <a:rPr lang="en-US" sz="2000" dirty="0">
                <a:solidFill>
                  <a:schemeClr val="tx1"/>
                </a:solidFill>
              </a:rPr>
              <a:t>. </a:t>
            </a:r>
            <a:r>
              <a:rPr lang="en-US" sz="2000" dirty="0" err="1">
                <a:solidFill>
                  <a:schemeClr val="tx1"/>
                </a:solidFill>
              </a:rPr>
              <a:t>KontroIlerlarning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oldingi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turkum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oilalari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platalarini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to`g`ridan-to`g`ri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almashtirishga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mos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holda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ishlab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chiqilishi</a:t>
            </a:r>
            <a:r>
              <a:rPr lang="en-US" sz="2000" dirty="0">
                <a:solidFill>
                  <a:schemeClr val="tx1"/>
                </a:solidFill>
              </a:rPr>
              <a:t>, AtmeLAT89, AtmeL89S </a:t>
            </a:r>
            <a:r>
              <a:rPr lang="en-US" sz="2000" dirty="0" err="1">
                <a:solidFill>
                  <a:schemeClr val="tx1"/>
                </a:solidFill>
              </a:rPr>
              <a:t>va</a:t>
            </a:r>
            <a:r>
              <a:rPr lang="en-US" sz="2000" dirty="0">
                <a:solidFill>
                  <a:schemeClr val="tx1"/>
                </a:solidFill>
              </a:rPr>
              <a:t> Intel8x51 </a:t>
            </a:r>
            <a:r>
              <a:rPr lang="en-US" sz="2000" dirty="0" err="1">
                <a:solidFill>
                  <a:schemeClr val="tx1"/>
                </a:solidFill>
              </a:rPr>
              <a:t>seriyali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kontrollerlari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uchun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mo`ljallangan</a:t>
            </a:r>
            <a:r>
              <a:rPr lang="en-US" sz="2000" dirty="0">
                <a:solidFill>
                  <a:schemeClr val="tx1"/>
                </a:solidFill>
              </a:rPr>
              <a:t>. </a:t>
            </a:r>
            <a:r>
              <a:rPr lang="en-US" sz="2000" dirty="0" err="1" smtClean="0">
                <a:solidFill>
                  <a:schemeClr val="tx1"/>
                </a:solidFill>
              </a:rPr>
              <a:t>Ko`pgina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mikrosxemalar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kristalida</a:t>
            </a:r>
            <a:r>
              <a:rPr lang="en-US" sz="2000" dirty="0">
                <a:solidFill>
                  <a:schemeClr val="tx1"/>
                </a:solidFill>
              </a:rPr>
              <a:t>, </a:t>
            </a:r>
            <a:r>
              <a:rPr lang="en-US" sz="2000" dirty="0" err="1" smtClean="0">
                <a:solidFill>
                  <a:schemeClr val="tx1"/>
                </a:solidFill>
              </a:rPr>
              <a:t>ko`p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kanalli</a:t>
            </a:r>
            <a:r>
              <a:rPr lang="en-US" sz="2000" dirty="0">
                <a:solidFill>
                  <a:schemeClr val="tx1"/>
                </a:solidFill>
              </a:rPr>
              <a:t> 8 </a:t>
            </a:r>
            <a:r>
              <a:rPr lang="en-US" sz="2000" dirty="0" err="1">
                <a:solidFill>
                  <a:schemeClr val="tx1"/>
                </a:solidFill>
              </a:rPr>
              <a:t>bitli</a:t>
            </a:r>
            <a:r>
              <a:rPr lang="en-US" sz="2000" dirty="0">
                <a:solidFill>
                  <a:schemeClr val="tx1"/>
                </a:solidFill>
              </a:rPr>
              <a:t> ATSP </a:t>
            </a:r>
            <a:r>
              <a:rPr lang="en-US" sz="2000" dirty="0" err="1" smtClean="0">
                <a:solidFill>
                  <a:schemeClr val="tx1"/>
                </a:solidFill>
              </a:rPr>
              <a:t>o`rnatilgan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bo`ladi</a:t>
            </a:r>
            <a:r>
              <a:rPr lang="en-US" sz="2000" dirty="0">
                <a:solidFill>
                  <a:schemeClr val="tx1"/>
                </a:solidFill>
              </a:rPr>
              <a:t>. </a:t>
            </a:r>
            <a:r>
              <a:rPr lang="en-US" sz="2000" dirty="0" err="1">
                <a:solidFill>
                  <a:schemeClr val="tx1"/>
                </a:solidFill>
              </a:rPr>
              <a:t>Ikkinchi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avlod</a:t>
            </a:r>
            <a:r>
              <a:rPr lang="en-US" sz="2000" dirty="0">
                <a:solidFill>
                  <a:schemeClr val="tx1"/>
                </a:solidFill>
              </a:rPr>
              <a:t> AVR </a:t>
            </a:r>
            <a:r>
              <a:rPr lang="en-US" sz="2000" dirty="0" err="1">
                <a:solidFill>
                  <a:schemeClr val="tx1"/>
                </a:solidFill>
              </a:rPr>
              <a:t>mikrosxemalari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o`zida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ko`paytirgich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>
                <a:solidFill>
                  <a:schemeClr val="tx1"/>
                </a:solidFill>
              </a:rPr>
              <a:t>TN1 (I</a:t>
            </a:r>
            <a:r>
              <a:rPr lang="en-US" sz="2000" baseline="30000" dirty="0">
                <a:solidFill>
                  <a:schemeClr val="tx1"/>
                </a:solidFill>
              </a:rPr>
              <a:t>2</a:t>
            </a:r>
            <a:r>
              <a:rPr lang="en-US" sz="2000" dirty="0">
                <a:solidFill>
                  <a:schemeClr val="tx1"/>
                </a:solidFill>
              </a:rPr>
              <a:t>C) </a:t>
            </a:r>
            <a:r>
              <a:rPr lang="en-US" sz="2000" dirty="0" err="1">
                <a:solidFill>
                  <a:schemeClr val="tx1"/>
                </a:solidFill>
              </a:rPr>
              <a:t>interfeysi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va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o`chirilgan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holda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qayta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programmalashtirish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rejimini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o`zida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yaxlitlagan</a:t>
            </a:r>
            <a:r>
              <a:rPr lang="en-US" sz="2000" dirty="0">
                <a:solidFill>
                  <a:schemeClr val="tx1"/>
                </a:solidFill>
              </a:rPr>
              <a:t>.</a:t>
            </a:r>
            <a:endParaRPr lang="ru-RU" sz="2000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5" name="Стрелка вниз 4"/>
          <p:cNvSpPr/>
          <p:nvPr/>
        </p:nvSpPr>
        <p:spPr>
          <a:xfrm>
            <a:off x="1813893" y="1002748"/>
            <a:ext cx="864704" cy="185530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трелка вниз 6"/>
          <p:cNvSpPr/>
          <p:nvPr/>
        </p:nvSpPr>
        <p:spPr>
          <a:xfrm>
            <a:off x="3473728" y="1002748"/>
            <a:ext cx="864704" cy="185530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 вниз 7"/>
          <p:cNvSpPr/>
          <p:nvPr/>
        </p:nvSpPr>
        <p:spPr>
          <a:xfrm>
            <a:off x="5133562" y="1002748"/>
            <a:ext cx="864704" cy="185530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25778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4" y="138261"/>
            <a:ext cx="6512511" cy="1143000"/>
          </a:xfrm>
        </p:spPr>
        <p:txBody>
          <a:bodyPr>
            <a:normAutofit fontScale="90000"/>
          </a:bodyPr>
          <a:lstStyle/>
          <a:p>
            <a:r>
              <a:rPr lang="en-US" dirty="0"/>
              <a:t>	ATF 15XX AS/L MIKROKONTROLLERI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67544" y="1549688"/>
            <a:ext cx="3877256" cy="5028556"/>
          </a:xfr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normAutofit fontScale="70000" lnSpcReduction="20000"/>
          </a:bodyPr>
          <a:lstStyle/>
          <a:p>
            <a:pPr>
              <a:lnSpc>
                <a:spcPct val="150000"/>
              </a:lnSpc>
            </a:pPr>
            <a:r>
              <a:rPr lang="en-US" dirty="0">
                <a:solidFill>
                  <a:schemeClr val="tx1"/>
                </a:solidFill>
              </a:rPr>
              <a:t>ATF 15XX AS/L Altera </a:t>
            </a:r>
            <a:r>
              <a:rPr lang="en-US" dirty="0" err="1">
                <a:solidFill>
                  <a:schemeClr val="tx1"/>
                </a:solidFill>
              </a:rPr>
              <a:t>firmasining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texnik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xarakteristikalari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kengaytirilgan</a:t>
            </a:r>
            <a:r>
              <a:rPr lang="en-US" dirty="0">
                <a:solidFill>
                  <a:schemeClr val="tx1"/>
                </a:solidFill>
              </a:rPr>
              <a:t> 7000S </a:t>
            </a:r>
            <a:r>
              <a:rPr lang="en-US" dirty="0" err="1">
                <a:solidFill>
                  <a:schemeClr val="tx1"/>
                </a:solidFill>
              </a:rPr>
              <a:t>turkumdagi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mikrosxemalarining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zagalovkasi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bilan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mos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keladi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hamda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o`zini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tarkibida</a:t>
            </a:r>
            <a:r>
              <a:rPr lang="en-US" dirty="0">
                <a:solidFill>
                  <a:schemeClr val="tx1"/>
                </a:solidFill>
              </a:rPr>
              <a:t> 32 </a:t>
            </a:r>
            <a:r>
              <a:rPr lang="en-US" dirty="0" err="1">
                <a:solidFill>
                  <a:schemeClr val="tx1"/>
                </a:solidFill>
              </a:rPr>
              <a:t>dan</a:t>
            </a:r>
            <a:r>
              <a:rPr lang="en-US" dirty="0">
                <a:solidFill>
                  <a:schemeClr val="tx1"/>
                </a:solidFill>
              </a:rPr>
              <a:t> 256 </a:t>
            </a:r>
            <a:r>
              <a:rPr lang="en-US" dirty="0" err="1">
                <a:solidFill>
                  <a:schemeClr val="tx1"/>
                </a:solidFill>
              </a:rPr>
              <a:t>makroelementlarigacha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bo`lgan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sig`imdagi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mikrosxemalarga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ega</a:t>
            </a:r>
            <a:r>
              <a:rPr lang="en-US" dirty="0">
                <a:solidFill>
                  <a:schemeClr val="tx1"/>
                </a:solidFill>
              </a:rPr>
              <a:t>, 160 ta </a:t>
            </a:r>
            <a:r>
              <a:rPr lang="en-US" dirty="0" err="1">
                <a:solidFill>
                  <a:schemeClr val="tx1"/>
                </a:solidFill>
              </a:rPr>
              <a:t>kirish</a:t>
            </a:r>
            <a:r>
              <a:rPr lang="en-US" dirty="0">
                <a:solidFill>
                  <a:schemeClr val="tx1"/>
                </a:solidFill>
              </a:rPr>
              <a:t>/</a:t>
            </a:r>
            <a:r>
              <a:rPr lang="en-US" dirty="0" err="1">
                <a:solidFill>
                  <a:schemeClr val="tx1"/>
                </a:solidFill>
              </a:rPr>
              <a:t>chiqish</a:t>
            </a:r>
            <a:r>
              <a:rPr lang="en-US" dirty="0">
                <a:solidFill>
                  <a:schemeClr val="tx1"/>
                </a:solidFill>
              </a:rPr>
              <a:t> 7.5ns </a:t>
            </a:r>
            <a:r>
              <a:rPr lang="en-US" dirty="0" err="1">
                <a:solidFill>
                  <a:schemeClr val="tx1"/>
                </a:solidFill>
              </a:rPr>
              <a:t>gacha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ushlab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qolishi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va</a:t>
            </a:r>
            <a:r>
              <a:rPr lang="en-US" dirty="0">
                <a:solidFill>
                  <a:schemeClr val="tx1"/>
                </a:solidFill>
              </a:rPr>
              <a:t> 125mGts </a:t>
            </a:r>
            <a:r>
              <a:rPr lang="en-US" dirty="0" err="1">
                <a:solidFill>
                  <a:schemeClr val="tx1"/>
                </a:solidFill>
              </a:rPr>
              <a:t>chastotagacha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registrlash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operatsiyalarini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bajaradi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hamda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chiqish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signalini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oshirish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tezligini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boshqarish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bilan</a:t>
            </a:r>
            <a:r>
              <a:rPr lang="en-US" dirty="0">
                <a:solidFill>
                  <a:schemeClr val="tx1"/>
                </a:solidFill>
              </a:rPr>
              <a:t> "</a:t>
            </a:r>
            <a:r>
              <a:rPr lang="en-US" dirty="0" err="1">
                <a:solidFill>
                  <a:schemeClr val="tx1"/>
                </a:solidFill>
              </a:rPr>
              <a:t>Ochiq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kollektorli</a:t>
            </a:r>
            <a:r>
              <a:rPr lang="en-US" dirty="0">
                <a:solidFill>
                  <a:schemeClr val="tx1"/>
                </a:solidFill>
              </a:rPr>
              <a:t>" </a:t>
            </a:r>
            <a:r>
              <a:rPr lang="en-US" dirty="0" err="1">
                <a:solidFill>
                  <a:schemeClr val="tx1"/>
                </a:solidFill>
              </a:rPr>
              <a:t>chiqishni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tashkil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etish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imkoniyati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mavjud</a:t>
            </a:r>
            <a:r>
              <a:rPr lang="en-US" dirty="0">
                <a:solidFill>
                  <a:schemeClr val="tx1"/>
                </a:solidFill>
              </a:rPr>
              <a:t>.</a:t>
            </a:r>
            <a:endParaRPr lang="ru-RU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499992" y="1628800"/>
            <a:ext cx="4361382" cy="4893647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228600" algn="just">
              <a:lnSpc>
                <a:spcPct val="150000"/>
              </a:lnSpc>
              <a:spcAft>
                <a:spcPts val="0"/>
              </a:spcAft>
            </a:pP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Energiyani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iste’mol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qilishning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kengaytirilgan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xarakteristikalari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saqlanayotgan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quvvatni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1mA (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seriyali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gacha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4mA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iste’mol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qilishni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boshqaradigan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rejim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iste’mol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quvvatini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avtomatik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ravishda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kamayfirishni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o`z</a:t>
            </a:r>
            <a:r>
              <a:rPr lang="en-US" sz="1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ichiga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oladi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mikrosxemalar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(ISP mode)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tizimida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standart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JTAG (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TEEESld.l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149.1)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porti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programmalashtirish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imkoniyatiga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o`z</a:t>
            </a:r>
            <a:r>
              <a:rPr lang="en-US" sz="1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navbatida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tayyorlangan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qurilrnaning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bosib</a:t>
            </a:r>
            <a:r>
              <a:rPr lang="en-US" sz="1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chiqarilgan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plataga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ishlov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bermasdan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turib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kovsharlangan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mikrosxemalar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ishlatishni</a:t>
            </a:r>
            <a:r>
              <a:rPr lang="en-US" sz="1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takomillashtirish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imkoniyatini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Mikrosxemalar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interfeysi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talablariga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javob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96510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995018" y="676347"/>
            <a:ext cx="6385294" cy="5459411"/>
          </a:xfr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en-US" sz="2400" dirty="0" err="1">
                <a:solidFill>
                  <a:schemeClr val="tx1"/>
                </a:solidFill>
              </a:rPr>
              <a:t>Eng</a:t>
            </a:r>
            <a:r>
              <a:rPr lang="en-US" sz="2400" dirty="0">
                <a:solidFill>
                  <a:schemeClr val="tx1"/>
                </a:solidFill>
              </a:rPr>
              <a:t> past </a:t>
            </a:r>
            <a:r>
              <a:rPr lang="en-US" sz="2400" dirty="0" err="1">
                <a:solidFill>
                  <a:schemeClr val="tx1"/>
                </a:solidFill>
              </a:rPr>
              <a:t>yoki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eng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yuqori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darajadagi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temperatura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ko`rsatkichlarini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aniqlashda</a:t>
            </a:r>
            <a:r>
              <a:rPr lang="en-US" sz="2400" dirty="0">
                <a:solidFill>
                  <a:schemeClr val="tx1"/>
                </a:solidFill>
              </a:rPr>
              <a:t> Motorola </a:t>
            </a:r>
            <a:r>
              <a:rPr lang="en-US" sz="2400" dirty="0" err="1">
                <a:solidFill>
                  <a:schemeClr val="tx1"/>
                </a:solidFill>
              </a:rPr>
              <a:t>firmasining</a:t>
            </a:r>
            <a:r>
              <a:rPr lang="en-US" sz="2400" dirty="0">
                <a:solidFill>
                  <a:schemeClr val="tx1"/>
                </a:solidFill>
              </a:rPr>
              <a:t> 32 </a:t>
            </a:r>
            <a:r>
              <a:rPr lang="en-US" sz="2400" dirty="0" err="1">
                <a:solidFill>
                  <a:schemeClr val="tx1"/>
                </a:solidFill>
              </a:rPr>
              <a:t>bitli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mikrokonirollerlari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tavsiya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qilinadi</a:t>
            </a:r>
            <a:r>
              <a:rPr lang="en-US" sz="2400" dirty="0">
                <a:solidFill>
                  <a:schemeClr val="tx1"/>
                </a:solidFill>
              </a:rPr>
              <a:t>.</a:t>
            </a:r>
            <a:endParaRPr lang="ru-RU" sz="2400" dirty="0">
              <a:solidFill>
                <a:schemeClr val="tx1"/>
              </a:solidFill>
            </a:endParaRPr>
          </a:p>
          <a:p>
            <a:r>
              <a:rPr lang="en-US" sz="2400" dirty="0">
                <a:solidFill>
                  <a:schemeClr val="tx1"/>
                </a:solidFill>
              </a:rPr>
              <a:t>PowerPC </a:t>
            </a:r>
            <a:r>
              <a:rPr lang="en-US" sz="2400" dirty="0" err="1">
                <a:solidFill>
                  <a:schemeClr val="tx1"/>
                </a:solidFill>
              </a:rPr>
              <a:t>bazadagi</a:t>
            </a:r>
            <a:r>
              <a:rPr lang="en-US" sz="2400" dirty="0">
                <a:solidFill>
                  <a:schemeClr val="tx1"/>
                </a:solidFill>
              </a:rPr>
              <a:t> MPC555 </a:t>
            </a:r>
            <a:r>
              <a:rPr lang="en-US" sz="2400" dirty="0" err="1">
                <a:solidFill>
                  <a:schemeClr val="tx1"/>
                </a:solidFill>
              </a:rPr>
              <a:t>va</a:t>
            </a:r>
            <a:r>
              <a:rPr lang="en-US" sz="2400" dirty="0">
                <a:solidFill>
                  <a:schemeClr val="tx1"/>
                </a:solidFill>
              </a:rPr>
              <a:t> MPC566 </a:t>
            </a:r>
            <a:r>
              <a:rPr lang="en-US" sz="2400" dirty="0" err="1">
                <a:solidFill>
                  <a:schemeClr val="tx1"/>
                </a:solidFill>
              </a:rPr>
              <a:t>mikrokontrollerlarning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ishchi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qismi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temperatura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chegarasi</a:t>
            </a:r>
            <a:r>
              <a:rPr lang="en-US" sz="2400" dirty="0">
                <a:solidFill>
                  <a:schemeClr val="tx1"/>
                </a:solidFill>
              </a:rPr>
              <a:t> -55dan +125 </a:t>
            </a:r>
            <a:r>
              <a:rPr lang="en-US" sz="2400" dirty="0" err="1">
                <a:solidFill>
                  <a:schemeClr val="tx1"/>
                </a:solidFill>
              </a:rPr>
              <a:t>gradus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s</a:t>
            </a:r>
            <a:r>
              <a:rPr lang="en-US" sz="2400" dirty="0" err="1" smtClean="0">
                <a:solidFill>
                  <a:schemeClr val="tx1"/>
                </a:solidFill>
              </a:rPr>
              <a:t>elsiygacha</a:t>
            </a:r>
            <a:r>
              <a:rPr lang="en-US" sz="2400" dirty="0">
                <a:solidFill>
                  <a:schemeClr val="tx1"/>
                </a:solidFill>
              </a:rPr>
              <a:t>. </a:t>
            </a:r>
            <a:r>
              <a:rPr lang="en-US" sz="2400" dirty="0" err="1">
                <a:solidFill>
                  <a:schemeClr val="tx1"/>
                </a:solidFill>
              </a:rPr>
              <a:t>Bunday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qurilmalarni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bevosita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samolyot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qanotlari</a:t>
            </a:r>
            <a:r>
              <a:rPr lang="en-US" sz="2400" dirty="0">
                <a:solidFill>
                  <a:schemeClr val="tx1"/>
                </a:solidFill>
              </a:rPr>
              <a:t> (</a:t>
            </a:r>
            <a:r>
              <a:rPr lang="en-US" sz="2400" dirty="0" err="1">
                <a:solidFill>
                  <a:schemeClr val="tx1"/>
                </a:solidFill>
              </a:rPr>
              <a:t>temperatura</a:t>
            </a:r>
            <a:r>
              <a:rPr lang="en-US" sz="2400" dirty="0">
                <a:solidFill>
                  <a:schemeClr val="tx1"/>
                </a:solidFill>
              </a:rPr>
              <a:t> - 40 </a:t>
            </a:r>
            <a:r>
              <a:rPr lang="en-US" sz="2400" baseline="30000" dirty="0">
                <a:solidFill>
                  <a:schemeClr val="tx1"/>
                </a:solidFill>
              </a:rPr>
              <a:t>0</a:t>
            </a:r>
            <a:r>
              <a:rPr lang="en-US" sz="2400" dirty="0">
                <a:solidFill>
                  <a:schemeClr val="tx1"/>
                </a:solidFill>
              </a:rPr>
              <a:t>C </a:t>
            </a:r>
            <a:r>
              <a:rPr lang="en-US" sz="2400" dirty="0" err="1">
                <a:solidFill>
                  <a:schemeClr val="tx1"/>
                </a:solidFill>
              </a:rPr>
              <a:t>gradus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Selsiydan</a:t>
            </a:r>
            <a:r>
              <a:rPr lang="en-US" sz="2400" dirty="0">
                <a:solidFill>
                  <a:schemeClr val="tx1"/>
                </a:solidFill>
              </a:rPr>
              <a:t> past </a:t>
            </a:r>
            <a:r>
              <a:rPr lang="en-US" sz="2400" dirty="0" err="1" smtClean="0">
                <a:solidFill>
                  <a:schemeClr val="tx1"/>
                </a:solidFill>
              </a:rPr>
              <a:t>bo`lgan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qismlari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ishlatish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mumkin</a:t>
            </a:r>
            <a:r>
              <a:rPr lang="en-US" sz="2400" dirty="0">
                <a:solidFill>
                  <a:schemeClr val="tx1"/>
                </a:solidFill>
              </a:rPr>
              <a:t>.</a:t>
            </a:r>
            <a:endParaRPr lang="ru-RU" sz="2400" dirty="0">
              <a:solidFill>
                <a:schemeClr val="tx1"/>
              </a:solidFill>
            </a:endParaRPr>
          </a:p>
          <a:p>
            <a:endParaRPr lang="ru-RU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60813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26775" y="424069"/>
            <a:ext cx="5734878" cy="4870564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MPC555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MPC566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mikrokontrollerlarning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bir-biridan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farq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qiladigan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xarakteristikalari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5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Clr>
                <a:srgbClr val="000000"/>
              </a:buClr>
              <a:buSzPts val="900"/>
              <a:buFont typeface="Symbol" panose="05050102010706020507" pitchFamily="18" charset="2"/>
              <a:buChar char="-"/>
              <a:tabLst>
                <a:tab pos="195580" algn="l"/>
              </a:tabLst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PowerPC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protsessori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40MHz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56MHz;</a:t>
            </a:r>
            <a:endParaRPr lang="ru-RU" sz="105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Clr>
                <a:srgbClr val="000000"/>
              </a:buClr>
              <a:buSzPts val="900"/>
              <a:buFont typeface="Symbol" panose="05050102010706020507" pitchFamily="18" charset="2"/>
              <a:buChar char="-"/>
              <a:tabLst>
                <a:tab pos="226695" algn="l"/>
              </a:tabLst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SRAM 26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56KB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gacha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ma’lumotlarni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uzatishni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ketma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tekshirish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105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Clr>
                <a:srgbClr val="000000"/>
              </a:buClr>
              <a:buSzPts val="900"/>
              <a:buFont typeface="Symbol" panose="05050102010706020507" pitchFamily="18" charset="2"/>
              <a:buChar char="-"/>
              <a:tabLst>
                <a:tab pos="226695" algn="l"/>
              </a:tabLst>
            </a:pP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QSMCM 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(QSMCM Serial 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Multi-Channel 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Modules);</a:t>
            </a:r>
            <a:endParaRPr lang="ru-RU" sz="105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-215900" algn="just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-UART (Universal Asynchronous Receiver and Transmitter);</a:t>
            </a:r>
            <a:endParaRPr lang="ru-RU" sz="105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-215900" algn="just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-SFI (Serial Peripheral interface);</a:t>
            </a:r>
            <a:endParaRPr lang="ru-RU" sz="105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-215900" algn="just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-analog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kirishga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bo`lgan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40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kanaili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ikkita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ATSP;</a:t>
            </a:r>
            <a:endParaRPr lang="ru-RU" sz="105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-215900" algn="just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-2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3 CAM-moduli;</a:t>
            </a:r>
            <a:endParaRPr lang="ru-RU" sz="105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-215900" algn="just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-PWM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himovasida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modul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sistemasining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kirish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105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-215900" algn="just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-PTOS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himoyasi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105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-215900" algn="just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-JTAG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BOL (Background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Debig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Module);</a:t>
            </a:r>
            <a:endParaRPr lang="ru-RU" sz="105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-215900" algn="just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mavjud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protsessorlarga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kontakt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bo`yicha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mosligidadir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105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63707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1614787208"/>
              </p:ext>
            </p:extLst>
          </p:nvPr>
        </p:nvGraphicFramePr>
        <p:xfrm>
          <a:off x="448366" y="716103"/>
          <a:ext cx="6447501" cy="48089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81600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3841318272"/>
              </p:ext>
            </p:extLst>
          </p:nvPr>
        </p:nvGraphicFramePr>
        <p:xfrm>
          <a:off x="675861" y="836712"/>
          <a:ext cx="8468139" cy="56473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Рисунок 4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93176" y="0"/>
            <a:ext cx="1738074" cy="4572000"/>
          </a:xfrm>
          <a:prstGeom prst="rect">
            <a:avLst/>
          </a:prstGeom>
          <a:effectLst>
            <a:outerShdw blurRad="50800" dist="38100" dir="2700000" algn="tl">
              <a:prstClr val="black">
                <a:alpha val="40000"/>
              </a:prstClr>
            </a:outerShdw>
          </a:effectLst>
        </p:spPr>
      </p:pic>
      <p:cxnSp>
        <p:nvCxnSpPr>
          <p:cNvPr id="9" name="Соединительная линия уступом 8"/>
          <p:cNvCxnSpPr/>
          <p:nvPr/>
        </p:nvCxnSpPr>
        <p:spPr>
          <a:xfrm>
            <a:off x="1970468" y="3464417"/>
            <a:ext cx="685800" cy="914400"/>
          </a:xfrm>
          <a:prstGeom prst="bentConnector3">
            <a:avLst>
              <a:gd name="adj1" fmla="val 35915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Соединительная линия уступом 15"/>
          <p:cNvCxnSpPr/>
          <p:nvPr/>
        </p:nvCxnSpPr>
        <p:spPr>
          <a:xfrm rot="5400000" flipH="1" flipV="1">
            <a:off x="2309343" y="3602060"/>
            <a:ext cx="824248" cy="342900"/>
          </a:xfrm>
          <a:prstGeom prst="bentConnector3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Соединительная линия уступом 18"/>
          <p:cNvCxnSpPr/>
          <p:nvPr/>
        </p:nvCxnSpPr>
        <p:spPr>
          <a:xfrm>
            <a:off x="3380705" y="3361386"/>
            <a:ext cx="685800" cy="914400"/>
          </a:xfrm>
          <a:prstGeom prst="bentConnector3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Соединительная линия уступом 20"/>
          <p:cNvCxnSpPr/>
          <p:nvPr/>
        </p:nvCxnSpPr>
        <p:spPr>
          <a:xfrm rot="5400000" flipH="1" flipV="1">
            <a:off x="3842734" y="3585156"/>
            <a:ext cx="1017432" cy="569892"/>
          </a:xfrm>
          <a:prstGeom prst="bentConnector3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Соединительная линия уступом 23"/>
          <p:cNvCxnSpPr/>
          <p:nvPr/>
        </p:nvCxnSpPr>
        <p:spPr>
          <a:xfrm>
            <a:off x="5071056" y="3245476"/>
            <a:ext cx="792051" cy="1030310"/>
          </a:xfrm>
          <a:prstGeom prst="bentConnector3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Соединительная линия уступом 25"/>
          <p:cNvCxnSpPr/>
          <p:nvPr/>
        </p:nvCxnSpPr>
        <p:spPr>
          <a:xfrm rot="5400000" flipH="1" flipV="1">
            <a:off x="5504108" y="3372656"/>
            <a:ext cx="1171980" cy="453982"/>
          </a:xfrm>
          <a:prstGeom prst="bentConnector3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>
            <a:off x="7022206" y="4056845"/>
            <a:ext cx="555401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3948992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336344376"/>
              </p:ext>
            </p:extLst>
          </p:nvPr>
        </p:nvGraphicFramePr>
        <p:xfrm>
          <a:off x="807435" y="786172"/>
          <a:ext cx="6628295" cy="59104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3753601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3764187192"/>
              </p:ext>
            </p:extLst>
          </p:nvPr>
        </p:nvGraphicFramePr>
        <p:xfrm>
          <a:off x="288235" y="463827"/>
          <a:ext cx="6567875" cy="54317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7457979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2939556119"/>
              </p:ext>
            </p:extLst>
          </p:nvPr>
        </p:nvGraphicFramePr>
        <p:xfrm>
          <a:off x="457200" y="437323"/>
          <a:ext cx="7335078" cy="61490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6991169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1594625917"/>
              </p:ext>
            </p:extLst>
          </p:nvPr>
        </p:nvGraphicFramePr>
        <p:xfrm>
          <a:off x="508001" y="596349"/>
          <a:ext cx="6447501" cy="54450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0332114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3462817588"/>
              </p:ext>
            </p:extLst>
          </p:nvPr>
        </p:nvGraphicFramePr>
        <p:xfrm>
          <a:off x="577575" y="477080"/>
          <a:ext cx="6447501" cy="57630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8207272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23528" y="260648"/>
            <a:ext cx="3817752" cy="6597352"/>
          </a:xfr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en-US" sz="1600" dirty="0" err="1">
                <a:solidFill>
                  <a:schemeClr val="tx1"/>
                </a:solidFill>
              </a:rPr>
              <a:t>Palmchip</a:t>
            </a:r>
            <a:r>
              <a:rPr lang="en-US" sz="1600" dirty="0">
                <a:solidFill>
                  <a:schemeClr val="tx1"/>
                </a:solidFill>
              </a:rPr>
              <a:t> VK - 3720 IP </a:t>
            </a:r>
            <a:r>
              <a:rPr lang="en-US" sz="1600" dirty="0" err="1">
                <a:solidFill>
                  <a:schemeClr val="tx1"/>
                </a:solidFill>
              </a:rPr>
              <a:t>komponenttni</a:t>
            </a:r>
            <a:r>
              <a:rPr lang="en-US" sz="1600" dirty="0">
                <a:solidFill>
                  <a:schemeClr val="tx1"/>
                </a:solidFill>
              </a:rPr>
              <a:t> Serial ATA </a:t>
            </a:r>
            <a:r>
              <a:rPr lang="en-US" sz="1600" dirty="0" err="1">
                <a:solidFill>
                  <a:schemeClr val="tx1"/>
                </a:solidFill>
              </a:rPr>
              <a:t>uchun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ishlab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chiqaradi</a:t>
            </a:r>
            <a:r>
              <a:rPr lang="en-US" sz="1600" dirty="0">
                <a:solidFill>
                  <a:schemeClr val="tx1"/>
                </a:solidFill>
              </a:rPr>
              <a:t>.</a:t>
            </a:r>
            <a:endParaRPr lang="ru-RU" sz="1600" dirty="0">
              <a:solidFill>
                <a:schemeClr val="tx1"/>
              </a:solidFill>
            </a:endParaRPr>
          </a:p>
          <a:p>
            <a:pPr>
              <a:lnSpc>
                <a:spcPct val="170000"/>
              </a:lnSpc>
            </a:pPr>
            <a:r>
              <a:rPr lang="en-US" sz="1600" dirty="0">
                <a:solidFill>
                  <a:schemeClr val="tx1"/>
                </a:solidFill>
              </a:rPr>
              <a:t>VK-3720 </a:t>
            </a:r>
            <a:r>
              <a:rPr lang="en-US" sz="1600" dirty="0" err="1">
                <a:solidFill>
                  <a:schemeClr val="tx1"/>
                </a:solidFill>
              </a:rPr>
              <a:t>xost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sistema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va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tashqi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xotira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kontrolleri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orasidagi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interfeysni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ta’minlaydi</a:t>
            </a:r>
            <a:r>
              <a:rPr lang="en-US" sz="1600" dirty="0">
                <a:solidFill>
                  <a:schemeClr val="tx1"/>
                </a:solidFill>
              </a:rPr>
              <a:t>. VK-3720 Serial ATA </a:t>
            </a:r>
            <a:r>
              <a:rPr lang="en-US" sz="1600" dirty="0" err="1">
                <a:solidFill>
                  <a:schemeClr val="tx1"/>
                </a:solidFill>
              </a:rPr>
              <a:t>protokoli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bo`yicha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>
                <a:solidFill>
                  <a:schemeClr val="tx1"/>
                </a:solidFill>
              </a:rPr>
              <a:t>150 Mb/s </a:t>
            </a:r>
            <a:r>
              <a:rPr lang="en-US" sz="1600" dirty="0" err="1">
                <a:solidFill>
                  <a:schemeClr val="tx1"/>
                </a:solidFill>
              </a:rPr>
              <a:t>tezlikni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ta’minlaydi</a:t>
            </a:r>
            <a:r>
              <a:rPr lang="en-US" sz="1600" dirty="0">
                <a:solidFill>
                  <a:schemeClr val="tx1"/>
                </a:solidFill>
              </a:rPr>
              <a:t>. VK-3720 </a:t>
            </a:r>
            <a:r>
              <a:rPr lang="en-US" sz="1600" dirty="0" err="1">
                <a:solidFill>
                  <a:schemeClr val="tx1"/>
                </a:solidFill>
              </a:rPr>
              <a:t>ga</a:t>
            </a:r>
            <a:r>
              <a:rPr lang="en-US" sz="1600" dirty="0">
                <a:solidFill>
                  <a:schemeClr val="tx1"/>
                </a:solidFill>
              </a:rPr>
              <a:t> 48 </a:t>
            </a:r>
            <a:r>
              <a:rPr lang="en-US" sz="1600" dirty="0" err="1">
                <a:solidFill>
                  <a:schemeClr val="tx1"/>
                </a:solidFill>
              </a:rPr>
              <a:t>bitli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adreslarni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sektorlashni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quvvatlash</a:t>
            </a:r>
            <a:r>
              <a:rPr lang="en-US" sz="1600" dirty="0">
                <a:solidFill>
                  <a:schemeClr val="tx1"/>
                </a:solidFill>
              </a:rPr>
              <a:t>, 256 </a:t>
            </a:r>
            <a:r>
              <a:rPr lang="en-US" sz="1600" dirty="0" err="1">
                <a:solidFill>
                  <a:schemeClr val="tx1"/>
                </a:solidFill>
              </a:rPr>
              <a:t>baytda</a:t>
            </a:r>
            <a:r>
              <a:rPr lang="en-US" sz="1600" dirty="0">
                <a:solidFill>
                  <a:schemeClr val="tx1"/>
                </a:solidFill>
              </a:rPr>
              <a:t> FIFO </a:t>
            </a:r>
            <a:r>
              <a:rPr lang="en-US" sz="1600" dirty="0" err="1">
                <a:solidFill>
                  <a:schemeClr val="tx1"/>
                </a:solidFill>
              </a:rPr>
              <a:t>uchun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berilgan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ma’lumotlarni</a:t>
            </a:r>
            <a:r>
              <a:rPr lang="en-US" sz="1600" dirty="0">
                <a:solidFill>
                  <a:schemeClr val="tx1"/>
                </a:solidFill>
              </a:rPr>
              <a:t>, </a:t>
            </a:r>
            <a:r>
              <a:rPr lang="en-US" sz="1600" dirty="0" err="1">
                <a:solidFill>
                  <a:schemeClr val="tx1"/>
                </a:solidFill>
              </a:rPr>
              <a:t>shu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bilan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birga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kiritish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va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chiqarish</a:t>
            </a:r>
            <a:r>
              <a:rPr lang="en-US" sz="1600" dirty="0">
                <a:solidFill>
                  <a:schemeClr val="tx1"/>
                </a:solidFill>
              </a:rPr>
              <a:t> ATAPI </a:t>
            </a:r>
            <a:r>
              <a:rPr lang="en-US" sz="1600" dirty="0" err="1">
                <a:solidFill>
                  <a:schemeClr val="tx1"/>
                </a:solidFill>
              </a:rPr>
              <a:t>paketlari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komandalarini</a:t>
            </a:r>
            <a:r>
              <a:rPr lang="en-US" sz="1600" dirty="0">
                <a:solidFill>
                  <a:schemeClr val="tx1"/>
                </a:solidFill>
              </a:rPr>
              <a:t> ham </a:t>
            </a:r>
            <a:r>
              <a:rPr lang="en-US" sz="1600" dirty="0" err="1">
                <a:solidFill>
                  <a:schemeClr val="tx1"/>
                </a:solidFill>
              </a:rPr>
              <a:t>buferlaydi</a:t>
            </a:r>
            <a:r>
              <a:rPr lang="en-US" sz="1600" dirty="0">
                <a:solidFill>
                  <a:schemeClr val="tx1"/>
                </a:solidFill>
              </a:rPr>
              <a:t>. IP </a:t>
            </a:r>
            <a:r>
              <a:rPr lang="en-US" sz="1600" dirty="0" err="1">
                <a:solidFill>
                  <a:schemeClr val="tx1"/>
                </a:solidFill>
              </a:rPr>
              <a:t>komponenti</a:t>
            </a:r>
            <a:r>
              <a:rPr lang="en-US" sz="1600" dirty="0">
                <a:solidFill>
                  <a:schemeClr val="tx1"/>
                </a:solidFill>
              </a:rPr>
              <a:t> «host» </a:t>
            </a:r>
            <a:r>
              <a:rPr lang="en-US" sz="1600" dirty="0" err="1">
                <a:solidFill>
                  <a:schemeClr val="tx1"/>
                </a:solidFill>
              </a:rPr>
              <a:t>va</a:t>
            </a:r>
            <a:endParaRPr lang="ru-RU" sz="1600" dirty="0">
              <a:solidFill>
                <a:schemeClr val="tx1"/>
              </a:solidFill>
            </a:endParaRPr>
          </a:p>
          <a:p>
            <a:pPr>
              <a:lnSpc>
                <a:spcPct val="170000"/>
              </a:lnSpc>
            </a:pPr>
            <a:r>
              <a:rPr lang="en-US" sz="1600" dirty="0">
                <a:solidFill>
                  <a:schemeClr val="tx1"/>
                </a:solidFill>
              </a:rPr>
              <a:t>«target» </a:t>
            </a:r>
            <a:r>
              <a:rPr lang="en-US" sz="1600" dirty="0" err="1">
                <a:solidFill>
                  <a:schemeClr val="tx1"/>
                </a:solidFill>
              </a:rPr>
              <a:t>tomonlarida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ishlashni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ta’minlaydi</a:t>
            </a:r>
            <a:r>
              <a:rPr lang="en-US" sz="1600" dirty="0">
                <a:solidFill>
                  <a:schemeClr val="tx1"/>
                </a:solidFill>
              </a:rPr>
              <a:t>.</a:t>
            </a:r>
            <a:endParaRPr lang="ru-RU" sz="1600" dirty="0">
              <a:solidFill>
                <a:schemeClr val="tx1"/>
              </a:solidFill>
            </a:endParaRPr>
          </a:p>
          <a:p>
            <a:pPr>
              <a:lnSpc>
                <a:spcPct val="170000"/>
              </a:lnSpc>
            </a:pP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716016" y="1412776"/>
            <a:ext cx="3903378" cy="455201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VK-3720 «target»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tomonida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kodlash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«host»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komandasidan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kelayotgan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buyruqlarni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kodlaydi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sodir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bo`layolgan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uzilishlarni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xil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АТA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komandalarini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ishlayotgan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qurilgan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protsessor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holatini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tiklaydi</a:t>
            </a:r>
            <a:endParaRPr lang="ru-RU" sz="105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Crypto 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Memory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oilasi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Kbitdan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256Kbitgacha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chiplarni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5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Crypto Memory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chiplarrni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mavjudligi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EEPROM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mustaqil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energiyaligi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identifikatsiya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protokoli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havfsizligini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berilganlarni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shifrlashni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ta’minlaydi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apparatni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qalbakilashtirishdan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himoyalaydi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5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646876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757495686"/>
              </p:ext>
            </p:extLst>
          </p:nvPr>
        </p:nvGraphicFramePr>
        <p:xfrm>
          <a:off x="508001" y="967410"/>
          <a:ext cx="6447501" cy="507395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8925698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7461448" cy="4785712"/>
          </a:xfrm>
        </p:spPr>
        <p:txBody>
          <a:bodyPr>
            <a:normAutofit/>
          </a:bodyPr>
          <a:lstStyle/>
          <a:p>
            <a:r>
              <a:rPr lang="en-US" dirty="0" err="1"/>
              <a:t>Savollar</a:t>
            </a:r>
            <a:r>
              <a:rPr lang="en-US" dirty="0" smtClean="0"/>
              <a:t>:</a:t>
            </a:r>
            <a:endParaRPr lang="ru-RU" dirty="0" smtClean="0"/>
          </a:p>
          <a:p>
            <a:endParaRPr lang="ru-RU" dirty="0"/>
          </a:p>
          <a:p>
            <a:endParaRPr lang="ru-RU" dirty="0"/>
          </a:p>
          <a:p>
            <a:r>
              <a:rPr lang="en-US" dirty="0"/>
              <a:t>1.Texnik </a:t>
            </a:r>
            <a:r>
              <a:rPr lang="en-US" dirty="0" err="1"/>
              <a:t>topshiriqqa</a:t>
            </a:r>
            <a:r>
              <a:rPr lang="en-US" dirty="0"/>
              <a:t> </a:t>
            </a:r>
            <a:r>
              <a:rPr lang="en-US" dirty="0" err="1"/>
              <a:t>asosan</a:t>
            </a:r>
            <a:r>
              <a:rPr lang="en-US" dirty="0"/>
              <a:t> </a:t>
            </a:r>
            <a:r>
              <a:rPr lang="en-US" dirty="0" err="1"/>
              <a:t>sistemali</a:t>
            </a:r>
            <a:r>
              <a:rPr lang="en-US" dirty="0"/>
              <a:t> </a:t>
            </a:r>
            <a:r>
              <a:rPr lang="en-US" dirty="0" err="1"/>
              <a:t>analiz</a:t>
            </a:r>
            <a:r>
              <a:rPr lang="en-US" dirty="0"/>
              <a:t> </a:t>
            </a:r>
            <a:r>
              <a:rPr lang="en-US" dirty="0" err="1"/>
              <a:t>qilish</a:t>
            </a:r>
            <a:r>
              <a:rPr lang="en-US" dirty="0"/>
              <a:t> </a:t>
            </a:r>
            <a:r>
              <a:rPr lang="en-US" dirty="0" err="1"/>
              <a:t>tartibi</a:t>
            </a:r>
            <a:r>
              <a:rPr lang="en-US" dirty="0"/>
              <a:t> </a:t>
            </a:r>
            <a:r>
              <a:rPr lang="en-US" dirty="0" err="1"/>
              <a:t>qanday</a:t>
            </a:r>
            <a:r>
              <a:rPr lang="en-US" dirty="0"/>
              <a:t>?</a:t>
            </a:r>
            <a:endParaRPr lang="ru-RU" dirty="0"/>
          </a:p>
          <a:p>
            <a:r>
              <a:rPr lang="en-US" dirty="0"/>
              <a:t>2. </a:t>
            </a:r>
            <a:r>
              <a:rPr lang="en-US" dirty="0" err="1"/>
              <a:t>Sxemaning</a:t>
            </a:r>
            <a:r>
              <a:rPr lang="en-US" dirty="0"/>
              <a:t> </a:t>
            </a:r>
            <a:r>
              <a:rPr lang="en-US" dirty="0" err="1"/>
              <a:t>tuzilishini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uning</a:t>
            </a:r>
            <a:r>
              <a:rPr lang="en-US" dirty="0"/>
              <a:t> </a:t>
            </a:r>
            <a:r>
              <a:rPr lang="en-US" dirty="0" err="1"/>
              <a:t>ishlash</a:t>
            </a:r>
            <a:r>
              <a:rPr lang="en-US" dirty="0"/>
              <a:t> </a:t>
            </a:r>
            <a:r>
              <a:rPr lang="en-US" dirty="0" err="1"/>
              <a:t>algoritmini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chiqish</a:t>
            </a:r>
            <a:r>
              <a:rPr lang="en-US" dirty="0"/>
              <a:t> </a:t>
            </a:r>
            <a:r>
              <a:rPr lang="en-US" dirty="0" err="1"/>
              <a:t>usullari</a:t>
            </a:r>
            <a:r>
              <a:rPr lang="en-US" dirty="0"/>
              <a:t> </a:t>
            </a:r>
            <a:r>
              <a:rPr lang="en-US" dirty="0" err="1"/>
              <a:t>nimalardan</a:t>
            </a:r>
            <a:r>
              <a:rPr lang="en-US" dirty="0"/>
              <a:t> </a:t>
            </a:r>
            <a:r>
              <a:rPr lang="en-US" dirty="0" err="1"/>
              <a:t>iborat</a:t>
            </a:r>
            <a:r>
              <a:rPr lang="en-US" dirty="0"/>
              <a:t>?</a:t>
            </a:r>
            <a:endParaRPr lang="ru-RU" dirty="0"/>
          </a:p>
          <a:p>
            <a:r>
              <a:rPr lang="en-US" dirty="0"/>
              <a:t>3. </a:t>
            </a:r>
            <a:r>
              <a:rPr lang="en-US" dirty="0" err="1"/>
              <a:t>Programma</a:t>
            </a:r>
            <a:r>
              <a:rPr lang="en-US" dirty="0"/>
              <a:t> </a:t>
            </a:r>
            <a:r>
              <a:rPr lang="en-US" dirty="0" err="1"/>
              <a:t>qismini</a:t>
            </a:r>
            <a:r>
              <a:rPr lang="en-US" dirty="0"/>
              <a:t> </a:t>
            </a:r>
            <a:r>
              <a:rPr lang="en-US" dirty="0" err="1"/>
              <a:t>tuzish</a:t>
            </a:r>
            <a:r>
              <a:rPr lang="en-US" dirty="0"/>
              <a:t> </a:t>
            </a:r>
            <a:r>
              <a:rPr lang="en-US" dirty="0" err="1"/>
              <a:t>nimani</a:t>
            </a:r>
            <a:r>
              <a:rPr lang="en-US" dirty="0"/>
              <a:t> </a:t>
            </a:r>
            <a:r>
              <a:rPr lang="en-US" dirty="0" err="1"/>
              <a:t>bilish</a:t>
            </a:r>
            <a:r>
              <a:rPr lang="en-US" dirty="0"/>
              <a:t> </a:t>
            </a:r>
            <a:r>
              <a:rPr lang="en-US" dirty="0" err="1"/>
              <a:t>kerak</a:t>
            </a:r>
            <a:r>
              <a:rPr lang="en-US" dirty="0"/>
              <a:t>?</a:t>
            </a:r>
            <a:endParaRPr lang="ru-RU" dirty="0"/>
          </a:p>
          <a:p>
            <a:r>
              <a:rPr lang="en-US" dirty="0"/>
              <a:t>4. MP </a:t>
            </a:r>
            <a:r>
              <a:rPr lang="en-US" dirty="0" err="1"/>
              <a:t>ni</a:t>
            </a:r>
            <a:r>
              <a:rPr lang="en-US" dirty="0"/>
              <a:t> </a:t>
            </a:r>
            <a:r>
              <a:rPr lang="en-US" dirty="0" err="1"/>
              <a:t>tanlashnimaga</a:t>
            </a:r>
            <a:r>
              <a:rPr lang="en-US" dirty="0"/>
              <a:t> </a:t>
            </a:r>
            <a:r>
              <a:rPr lang="en-US" dirty="0" err="1"/>
              <a:t>asoslanish</a:t>
            </a:r>
            <a:r>
              <a:rPr lang="en-US" dirty="0"/>
              <a:t> </a:t>
            </a:r>
            <a:r>
              <a:rPr lang="en-US" dirty="0" err="1"/>
              <a:t>kerak</a:t>
            </a:r>
            <a:r>
              <a:rPr lang="en-US" dirty="0"/>
              <a:t>?	</a:t>
            </a:r>
            <a:endParaRPr lang="ru-RU" dirty="0"/>
          </a:p>
          <a:p>
            <a:r>
              <a:rPr lang="en-US" dirty="0"/>
              <a:t>5. </a:t>
            </a:r>
            <a:r>
              <a:rPr lang="en-US" dirty="0" err="1"/>
              <a:t>Interfeysni</a:t>
            </a:r>
            <a:r>
              <a:rPr lang="en-US" dirty="0"/>
              <a:t> </a:t>
            </a:r>
            <a:r>
              <a:rPr lang="en-US" dirty="0" err="1"/>
              <a:t>tanlash</a:t>
            </a:r>
            <a:r>
              <a:rPr lang="en-US" dirty="0"/>
              <a:t> </a:t>
            </a:r>
            <a:r>
              <a:rPr lang="en-US" dirty="0" err="1"/>
              <a:t>nimalarga</a:t>
            </a:r>
            <a:r>
              <a:rPr lang="en-US" dirty="0"/>
              <a:t> </a:t>
            </a:r>
            <a:r>
              <a:rPr lang="en-US" dirty="0" err="1"/>
              <a:t>asoslangan</a:t>
            </a:r>
            <a:r>
              <a:rPr lang="en-US" dirty="0"/>
              <a:t>?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1364985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CHARACTER" val="CharacterId &quot;{b3e63f40-53e6-43d7-92cd-f51b22b1d9fe}&quot;&#10;PoseId 46_021_klein.jpg&#10;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CHARACTER" val="CharacterId &quot;{b3e63f40-53e6-43d7-92cd-f51b22b1d9fe}&quot;&#10;PoseId 16_021_klein.jpg&#10;"/>
</p:tagLst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252525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13</TotalTime>
  <Words>1437</Words>
  <Application>Microsoft Office PowerPoint</Application>
  <PresentationFormat>Экран (4:3)</PresentationFormat>
  <Paragraphs>102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Воздушный поток</vt:lpstr>
      <vt:lpstr>8-MAVZU: Dasturlanadigan kontrollerlar  </vt:lpstr>
      <vt:lpstr>Reja:</vt:lpstr>
      <vt:lpstr>Презентация PowerPoint</vt:lpstr>
      <vt:lpstr> AYRIM  MIKROKONTROLLERLARNI XARAKTERISTIKALARI </vt:lpstr>
      <vt:lpstr> AYRIM  MIKROKONTROLLERLARNI XARAKTERISTIKALARI </vt:lpstr>
      <vt:lpstr>Презентация PowerPoint</vt:lpstr>
      <vt:lpstr> ATF 15XX AS/L MIKROKONTROLLERI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12-mavzu: Dasturlanadigan kontrollerlar</dc:title>
  <dc:creator>Илдар</dc:creator>
  <cp:lastModifiedBy>Илдар</cp:lastModifiedBy>
  <cp:revision>2</cp:revision>
  <dcterms:created xsi:type="dcterms:W3CDTF">2018-11-13T06:24:53Z</dcterms:created>
  <dcterms:modified xsi:type="dcterms:W3CDTF">2018-11-13T06:41:12Z</dcterms:modified>
</cp:coreProperties>
</file>