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4" r:id="rId2"/>
    <p:sldId id="297" r:id="rId3"/>
    <p:sldId id="280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5" r:id="rId18"/>
    <p:sldId id="294" r:id="rId19"/>
    <p:sldId id="296" r:id="rId20"/>
    <p:sldId id="27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F87583-05E5-4154-9D3B-2F775DAE97F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0DFA96B-D359-48DC-8CE0-0EE90376E5B7}">
      <dgm:prSet/>
      <dgm:spPr/>
      <dgm:t>
        <a:bodyPr/>
        <a:lstStyle/>
        <a:p>
          <a:pPr rtl="0"/>
          <a:r>
            <a:rPr lang="en-US" smtClean="0"/>
            <a:t>-Texnik topshiriqqa asosan sistemali analiz qilish.</a:t>
          </a:r>
          <a:endParaRPr lang="ru-RU"/>
        </a:p>
      </dgm:t>
    </dgm:pt>
    <dgm:pt modelId="{89192B00-13CA-4046-9E50-4833557BF4D4}" type="parTrans" cxnId="{4F2B9F5F-613C-43E3-B370-9C7AFEF9C165}">
      <dgm:prSet/>
      <dgm:spPr/>
      <dgm:t>
        <a:bodyPr/>
        <a:lstStyle/>
        <a:p>
          <a:endParaRPr lang="ru-RU"/>
        </a:p>
      </dgm:t>
    </dgm:pt>
    <dgm:pt modelId="{0396D5A9-690F-4E21-A598-423D28BA6B95}" type="sibTrans" cxnId="{4F2B9F5F-613C-43E3-B370-9C7AFEF9C165}">
      <dgm:prSet/>
      <dgm:spPr/>
      <dgm:t>
        <a:bodyPr/>
        <a:lstStyle/>
        <a:p>
          <a:endParaRPr lang="ru-RU"/>
        </a:p>
      </dgm:t>
    </dgm:pt>
    <dgm:pt modelId="{22D2508C-9DBF-4E59-8942-69FE83340495}">
      <dgm:prSet/>
      <dgm:spPr/>
      <dgm:t>
        <a:bodyPr/>
        <a:lstStyle/>
        <a:p>
          <a:pPr rtl="0"/>
          <a:r>
            <a:rPr lang="en-US" smtClean="0"/>
            <a:t>-Sxemaning tuzilishini va uning ishlash algoritmini ishiab chiqish.</a:t>
          </a:r>
          <a:endParaRPr lang="ru-RU"/>
        </a:p>
      </dgm:t>
    </dgm:pt>
    <dgm:pt modelId="{F2184C8A-C4C9-45C4-97A7-DB9DE1804352}" type="parTrans" cxnId="{DF7B9E1B-69D4-4748-ADBA-5CEB8979709A}">
      <dgm:prSet/>
      <dgm:spPr/>
      <dgm:t>
        <a:bodyPr/>
        <a:lstStyle/>
        <a:p>
          <a:endParaRPr lang="ru-RU"/>
        </a:p>
      </dgm:t>
    </dgm:pt>
    <dgm:pt modelId="{B3EE2B12-7FB9-4CFF-A931-B4CAC68C1619}" type="sibTrans" cxnId="{DF7B9E1B-69D4-4748-ADBA-5CEB8979709A}">
      <dgm:prSet/>
      <dgm:spPr/>
      <dgm:t>
        <a:bodyPr/>
        <a:lstStyle/>
        <a:p>
          <a:endParaRPr lang="ru-RU"/>
        </a:p>
      </dgm:t>
    </dgm:pt>
    <dgm:pt modelId="{F7FEE0DA-A8E4-43C9-835B-7F09D94BC39B}">
      <dgm:prSet/>
      <dgm:spPr/>
      <dgm:t>
        <a:bodyPr/>
        <a:lstStyle/>
        <a:p>
          <a:pPr rtl="0"/>
          <a:r>
            <a:rPr lang="en-US" smtClean="0"/>
            <a:t>-Programma qismini ajratish.</a:t>
          </a:r>
          <a:endParaRPr lang="ru-RU"/>
        </a:p>
      </dgm:t>
    </dgm:pt>
    <dgm:pt modelId="{71BC017D-92E9-48F9-98F8-63E6D78C3105}" type="parTrans" cxnId="{FB75B7EF-14E4-4640-B181-4CC74BC33572}">
      <dgm:prSet/>
      <dgm:spPr/>
      <dgm:t>
        <a:bodyPr/>
        <a:lstStyle/>
        <a:p>
          <a:endParaRPr lang="ru-RU"/>
        </a:p>
      </dgm:t>
    </dgm:pt>
    <dgm:pt modelId="{CF3A6755-71FE-4F68-8271-DA4BFCB16AC5}" type="sibTrans" cxnId="{FB75B7EF-14E4-4640-B181-4CC74BC33572}">
      <dgm:prSet/>
      <dgm:spPr/>
      <dgm:t>
        <a:bodyPr/>
        <a:lstStyle/>
        <a:p>
          <a:endParaRPr lang="ru-RU"/>
        </a:p>
      </dgm:t>
    </dgm:pt>
    <dgm:pt modelId="{A25706A4-C271-4B15-97F8-06046A23D103}">
      <dgm:prSet/>
      <dgm:spPr/>
      <dgm:t>
        <a:bodyPr/>
        <a:lstStyle/>
        <a:p>
          <a:pPr rtl="0"/>
          <a:r>
            <a:rPr lang="en-US" smtClean="0"/>
            <a:t>-MP ni tanlash.</a:t>
          </a:r>
          <a:endParaRPr lang="ru-RU"/>
        </a:p>
      </dgm:t>
    </dgm:pt>
    <dgm:pt modelId="{AB32A75D-F633-48E4-A1C4-8C42BA41C621}" type="parTrans" cxnId="{058D1F09-20AC-4BF9-A417-C75A328E7708}">
      <dgm:prSet/>
      <dgm:spPr/>
      <dgm:t>
        <a:bodyPr/>
        <a:lstStyle/>
        <a:p>
          <a:endParaRPr lang="ru-RU"/>
        </a:p>
      </dgm:t>
    </dgm:pt>
    <dgm:pt modelId="{3DED2941-818D-4D05-845E-E4ABCDBECF5E}" type="sibTrans" cxnId="{058D1F09-20AC-4BF9-A417-C75A328E7708}">
      <dgm:prSet/>
      <dgm:spPr/>
      <dgm:t>
        <a:bodyPr/>
        <a:lstStyle/>
        <a:p>
          <a:endParaRPr lang="ru-RU"/>
        </a:p>
      </dgm:t>
    </dgm:pt>
    <dgm:pt modelId="{77D93B4B-8B1A-45CB-A4D3-03407D6A3A0B}">
      <dgm:prSet/>
      <dgm:spPr/>
      <dgm:t>
        <a:bodyPr/>
        <a:lstStyle/>
        <a:p>
          <a:pPr rtl="0"/>
          <a:r>
            <a:rPr lang="en-US" smtClean="0"/>
            <a:t>-Interfeysni tanlash. ishlab chiqish (yaratish).</a:t>
          </a:r>
          <a:endParaRPr lang="ru-RU"/>
        </a:p>
      </dgm:t>
    </dgm:pt>
    <dgm:pt modelId="{EF7B2EA9-4321-47DD-A785-55127DEE26AC}" type="parTrans" cxnId="{6B88C457-3DDB-4EE2-9FCE-1F3A75F8AB35}">
      <dgm:prSet/>
      <dgm:spPr/>
      <dgm:t>
        <a:bodyPr/>
        <a:lstStyle/>
        <a:p>
          <a:endParaRPr lang="ru-RU"/>
        </a:p>
      </dgm:t>
    </dgm:pt>
    <dgm:pt modelId="{1AB539CE-7B2C-4574-9438-78D66F0A9469}" type="sibTrans" cxnId="{6B88C457-3DDB-4EE2-9FCE-1F3A75F8AB35}">
      <dgm:prSet/>
      <dgm:spPr/>
      <dgm:t>
        <a:bodyPr/>
        <a:lstStyle/>
        <a:p>
          <a:endParaRPr lang="ru-RU"/>
        </a:p>
      </dgm:t>
    </dgm:pt>
    <dgm:pt modelId="{10A6F18B-231D-4E13-A831-2C1C50686498}">
      <dgm:prSet/>
      <dgm:spPr/>
      <dgm:t>
        <a:bodyPr/>
        <a:lstStyle/>
        <a:p>
          <a:pPr rtl="0"/>
          <a:r>
            <a:rPr lang="en-US" smtClean="0"/>
            <a:t>-Matematik ta’minotni yaratish.</a:t>
          </a:r>
          <a:endParaRPr lang="ru-RU"/>
        </a:p>
      </dgm:t>
    </dgm:pt>
    <dgm:pt modelId="{9D0161D1-FFFD-4D21-A8C4-81D1F6F01E34}" type="parTrans" cxnId="{4D8DEBA3-C6E3-4A7E-BB09-15E324E6A44B}">
      <dgm:prSet/>
      <dgm:spPr/>
      <dgm:t>
        <a:bodyPr/>
        <a:lstStyle/>
        <a:p>
          <a:endParaRPr lang="ru-RU"/>
        </a:p>
      </dgm:t>
    </dgm:pt>
    <dgm:pt modelId="{680961CC-A1E0-4076-8394-8C03BCDFBD61}" type="sibTrans" cxnId="{4D8DEBA3-C6E3-4A7E-BB09-15E324E6A44B}">
      <dgm:prSet/>
      <dgm:spPr/>
      <dgm:t>
        <a:bodyPr/>
        <a:lstStyle/>
        <a:p>
          <a:endParaRPr lang="ru-RU"/>
        </a:p>
      </dgm:t>
    </dgm:pt>
    <dgm:pt modelId="{A1B0ACA9-5EB7-4B7E-9F5E-6209E1447B26}">
      <dgm:prSet/>
      <dgm:spPr/>
      <dgm:t>
        <a:bodyPr/>
        <a:lstStyle/>
        <a:p>
          <a:pPr rtl="0"/>
          <a:r>
            <a:rPr lang="en-US" dirty="0" smtClean="0"/>
            <a:t>-</a:t>
          </a:r>
          <a:r>
            <a:rPr lang="en-US" dirty="0" err="1" smtClean="0"/>
            <a:t>o`lchov</a:t>
          </a:r>
          <a:r>
            <a:rPr lang="en-US" dirty="0" smtClean="0"/>
            <a:t> </a:t>
          </a:r>
          <a:r>
            <a:rPr lang="en-US" dirty="0" err="1" smtClean="0"/>
            <a:t>qurilmasining</a:t>
          </a:r>
          <a:r>
            <a:rPr lang="en-US" dirty="0" smtClean="0"/>
            <a:t> analog (</a:t>
          </a:r>
          <a:r>
            <a:rPr lang="en-US" dirty="0" err="1" smtClean="0"/>
            <a:t>uzluksiz</a:t>
          </a:r>
          <a:r>
            <a:rPr lang="en-US" dirty="0" smtClean="0"/>
            <a:t>) </a:t>
          </a:r>
          <a:r>
            <a:rPr lang="en-US" dirty="0" err="1" smtClean="0"/>
            <a:t>qismini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ma’lumotlarni</a:t>
          </a:r>
          <a:r>
            <a:rPr lang="en-US" dirty="0" smtClean="0"/>
            <a:t> </a:t>
          </a:r>
          <a:r>
            <a:rPr lang="en-US" dirty="0" err="1" smtClean="0"/>
            <a:t>kiritish</a:t>
          </a:r>
          <a:r>
            <a:rPr lang="en-US" dirty="0" smtClean="0"/>
            <a:t>/</a:t>
          </a:r>
          <a:r>
            <a:rPr lang="en-US" dirty="0" err="1" smtClean="0"/>
            <a:t>chiqarish</a:t>
          </a:r>
          <a:r>
            <a:rPr lang="en-US" dirty="0" smtClean="0"/>
            <a:t> </a:t>
          </a:r>
          <a:r>
            <a:rPr lang="en-US" dirty="0" err="1" smtClean="0"/>
            <a:t>qurilmasini</a:t>
          </a:r>
          <a:r>
            <a:rPr lang="en-US" dirty="0" smtClean="0"/>
            <a:t> </a:t>
          </a:r>
          <a:r>
            <a:rPr lang="en-US" dirty="0" err="1" smtClean="0"/>
            <a:t>yaratish</a:t>
          </a:r>
          <a:r>
            <a:rPr lang="en-US" dirty="0" smtClean="0"/>
            <a:t>.</a:t>
          </a:r>
          <a:endParaRPr lang="ru-RU" dirty="0"/>
        </a:p>
      </dgm:t>
    </dgm:pt>
    <dgm:pt modelId="{2A04930B-0D85-4F94-8D7A-41497EEE4881}" type="parTrans" cxnId="{89C51B56-9006-4FBD-BE4C-2038AFE6909D}">
      <dgm:prSet/>
      <dgm:spPr/>
      <dgm:t>
        <a:bodyPr/>
        <a:lstStyle/>
        <a:p>
          <a:endParaRPr lang="ru-RU"/>
        </a:p>
      </dgm:t>
    </dgm:pt>
    <dgm:pt modelId="{569AFF90-3E15-4D2F-8A3E-E2672EE261A2}" type="sibTrans" cxnId="{89C51B56-9006-4FBD-BE4C-2038AFE6909D}">
      <dgm:prSet/>
      <dgm:spPr/>
      <dgm:t>
        <a:bodyPr/>
        <a:lstStyle/>
        <a:p>
          <a:endParaRPr lang="ru-RU"/>
        </a:p>
      </dgm:t>
    </dgm:pt>
    <dgm:pt modelId="{AB9F87BC-1A71-4D87-8EA0-1FD27B07F4F4}">
      <dgm:prSet/>
      <dgm:spPr/>
      <dgm:t>
        <a:bodyPr/>
        <a:lstStyle/>
        <a:p>
          <a:endParaRPr lang="ru-RU"/>
        </a:p>
      </dgm:t>
    </dgm:pt>
    <dgm:pt modelId="{2694C61D-D0F2-4B28-B375-A2450A097214}" type="parTrans" cxnId="{148F3061-9FBA-41BD-926E-D5C2A12A92E0}">
      <dgm:prSet/>
      <dgm:spPr/>
      <dgm:t>
        <a:bodyPr/>
        <a:lstStyle/>
        <a:p>
          <a:endParaRPr lang="ru-RU"/>
        </a:p>
      </dgm:t>
    </dgm:pt>
    <dgm:pt modelId="{35969747-102D-41F7-B343-6BBD4DF31465}" type="sibTrans" cxnId="{148F3061-9FBA-41BD-926E-D5C2A12A92E0}">
      <dgm:prSet/>
      <dgm:spPr/>
      <dgm:t>
        <a:bodyPr/>
        <a:lstStyle/>
        <a:p>
          <a:endParaRPr lang="ru-RU"/>
        </a:p>
      </dgm:t>
    </dgm:pt>
    <dgm:pt modelId="{6B26A8DA-5AD6-4873-9C70-22EC9A31DCC6}">
      <dgm:prSet/>
      <dgm:spPr/>
      <dgm:t>
        <a:bodyPr/>
        <a:lstStyle/>
        <a:p>
          <a:endParaRPr lang="ru-RU"/>
        </a:p>
      </dgm:t>
    </dgm:pt>
    <dgm:pt modelId="{E22575B1-0E35-4267-A5D2-CF03B72C95E3}" type="parTrans" cxnId="{2156075C-AF77-4001-AEC3-F26C416C2B17}">
      <dgm:prSet/>
      <dgm:spPr/>
      <dgm:t>
        <a:bodyPr/>
        <a:lstStyle/>
        <a:p>
          <a:endParaRPr lang="ru-RU"/>
        </a:p>
      </dgm:t>
    </dgm:pt>
    <dgm:pt modelId="{77464BA6-2D7A-4DF7-96D3-E4D0CE3666AB}" type="sibTrans" cxnId="{2156075C-AF77-4001-AEC3-F26C416C2B17}">
      <dgm:prSet/>
      <dgm:spPr/>
      <dgm:t>
        <a:bodyPr/>
        <a:lstStyle/>
        <a:p>
          <a:endParaRPr lang="ru-RU"/>
        </a:p>
      </dgm:t>
    </dgm:pt>
    <dgm:pt modelId="{17BE057B-4D47-4762-9826-D23E4A1BC99D}">
      <dgm:prSet/>
      <dgm:spPr/>
      <dgm:t>
        <a:bodyPr/>
        <a:lstStyle/>
        <a:p>
          <a:endParaRPr lang="ru-RU"/>
        </a:p>
      </dgm:t>
    </dgm:pt>
    <dgm:pt modelId="{7698F226-0A13-40B3-A555-50B417728B07}" type="parTrans" cxnId="{B02CA20B-3BE5-4CD2-A4B7-3CBF72683476}">
      <dgm:prSet/>
      <dgm:spPr/>
      <dgm:t>
        <a:bodyPr/>
        <a:lstStyle/>
        <a:p>
          <a:endParaRPr lang="ru-RU"/>
        </a:p>
      </dgm:t>
    </dgm:pt>
    <dgm:pt modelId="{2CFBA91A-FA18-4230-9BE3-FE47A79B0799}" type="sibTrans" cxnId="{B02CA20B-3BE5-4CD2-A4B7-3CBF72683476}">
      <dgm:prSet/>
      <dgm:spPr/>
      <dgm:t>
        <a:bodyPr/>
        <a:lstStyle/>
        <a:p>
          <a:endParaRPr lang="ru-RU"/>
        </a:p>
      </dgm:t>
    </dgm:pt>
    <dgm:pt modelId="{8DBA161C-B614-4C09-8C26-3CD2402C79EA}">
      <dgm:prSet/>
      <dgm:spPr/>
      <dgm:t>
        <a:bodyPr/>
        <a:lstStyle/>
        <a:p>
          <a:endParaRPr lang="ru-RU"/>
        </a:p>
      </dgm:t>
    </dgm:pt>
    <dgm:pt modelId="{FF34CB28-92D7-44C1-8B70-EFB66EF1EA41}" type="parTrans" cxnId="{92A217DC-B98E-430C-9745-816C5910E69C}">
      <dgm:prSet/>
      <dgm:spPr/>
      <dgm:t>
        <a:bodyPr/>
        <a:lstStyle/>
        <a:p>
          <a:endParaRPr lang="ru-RU"/>
        </a:p>
      </dgm:t>
    </dgm:pt>
    <dgm:pt modelId="{0EC86511-C993-46EB-A4E3-5C5E59939EB6}" type="sibTrans" cxnId="{92A217DC-B98E-430C-9745-816C5910E69C}">
      <dgm:prSet/>
      <dgm:spPr/>
      <dgm:t>
        <a:bodyPr/>
        <a:lstStyle/>
        <a:p>
          <a:endParaRPr lang="ru-RU"/>
        </a:p>
      </dgm:t>
    </dgm:pt>
    <dgm:pt modelId="{C4C57780-8F77-4782-86C8-8A10DCA0B2E4}" type="pres">
      <dgm:prSet presAssocID="{18F87583-05E5-4154-9D3B-2F775DAE97F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1779CE-5059-418F-BD82-88B881EE2056}" type="pres">
      <dgm:prSet presAssocID="{20DFA96B-D359-48DC-8CE0-0EE90376E5B7}" presName="circ1" presStyleLbl="vennNode1" presStyleIdx="0" presStyleCnt="7"/>
      <dgm:spPr/>
    </dgm:pt>
    <dgm:pt modelId="{E49DD102-F1B8-4A59-8E4D-B23D7AFF8426}" type="pres">
      <dgm:prSet presAssocID="{20DFA96B-D359-48DC-8CE0-0EE90376E5B7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DEB5A-E658-4624-9422-4EA939D4B8F9}" type="pres">
      <dgm:prSet presAssocID="{22D2508C-9DBF-4E59-8942-69FE83340495}" presName="circ2" presStyleLbl="vennNode1" presStyleIdx="1" presStyleCnt="7"/>
      <dgm:spPr/>
    </dgm:pt>
    <dgm:pt modelId="{158E28E9-A466-40D3-B431-8A9F717D0E38}" type="pres">
      <dgm:prSet presAssocID="{22D2508C-9DBF-4E59-8942-69FE8334049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5183DA-2964-4BBB-BD82-76A2C1142974}" type="pres">
      <dgm:prSet presAssocID="{F7FEE0DA-A8E4-43C9-835B-7F09D94BC39B}" presName="circ3" presStyleLbl="vennNode1" presStyleIdx="2" presStyleCnt="7"/>
      <dgm:spPr/>
    </dgm:pt>
    <dgm:pt modelId="{D341D274-2820-4440-8BAB-846A75383EE3}" type="pres">
      <dgm:prSet presAssocID="{F7FEE0DA-A8E4-43C9-835B-7F09D94BC39B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0BE0E2-B10E-402A-9D60-A83BF529EF63}" type="pres">
      <dgm:prSet presAssocID="{A25706A4-C271-4B15-97F8-06046A23D103}" presName="circ4" presStyleLbl="vennNode1" presStyleIdx="3" presStyleCnt="7"/>
      <dgm:spPr/>
    </dgm:pt>
    <dgm:pt modelId="{22E6681C-B63D-428E-8C8F-53F84DF5A635}" type="pres">
      <dgm:prSet presAssocID="{A25706A4-C271-4B15-97F8-06046A23D103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0B45FE-58ED-46A7-B97F-E2AEF040F3C9}" type="pres">
      <dgm:prSet presAssocID="{77D93B4B-8B1A-45CB-A4D3-03407D6A3A0B}" presName="circ5" presStyleLbl="vennNode1" presStyleIdx="4" presStyleCnt="7"/>
      <dgm:spPr/>
    </dgm:pt>
    <dgm:pt modelId="{3448360E-1A71-4E31-A74F-A8996874A2A8}" type="pres">
      <dgm:prSet presAssocID="{77D93B4B-8B1A-45CB-A4D3-03407D6A3A0B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FCC3AD-F9FE-4958-8268-59680C6E7EDC}" type="pres">
      <dgm:prSet presAssocID="{10A6F18B-231D-4E13-A831-2C1C50686498}" presName="circ6" presStyleLbl="vennNode1" presStyleIdx="5" presStyleCnt="7"/>
      <dgm:spPr/>
    </dgm:pt>
    <dgm:pt modelId="{E4190633-7AAB-4E1C-9ADE-707653AA0707}" type="pres">
      <dgm:prSet presAssocID="{10A6F18B-231D-4E13-A831-2C1C50686498}" presName="circ6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04FA59-F3EB-46C0-8453-E94CB44F0697}" type="pres">
      <dgm:prSet presAssocID="{A1B0ACA9-5EB7-4B7E-9F5E-6209E1447B26}" presName="circ7" presStyleLbl="vennNode1" presStyleIdx="6" presStyleCnt="7"/>
      <dgm:spPr/>
    </dgm:pt>
    <dgm:pt modelId="{81D2E3E6-FBDE-4442-9E47-469C2A0C2B3C}" type="pres">
      <dgm:prSet presAssocID="{A1B0ACA9-5EB7-4B7E-9F5E-6209E1447B26}" presName="circ7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02CA20B-3BE5-4CD2-A4B7-3CBF72683476}" srcId="{18F87583-05E5-4154-9D3B-2F775DAE97FF}" destId="{17BE057B-4D47-4762-9826-D23E4A1BC99D}" srcOrd="9" destOrd="0" parTransId="{7698F226-0A13-40B3-A555-50B417728B07}" sibTransId="{2CFBA91A-FA18-4230-9BE3-FE47A79B0799}"/>
    <dgm:cxn modelId="{4F2B9F5F-613C-43E3-B370-9C7AFEF9C165}" srcId="{18F87583-05E5-4154-9D3B-2F775DAE97FF}" destId="{20DFA96B-D359-48DC-8CE0-0EE90376E5B7}" srcOrd="0" destOrd="0" parTransId="{89192B00-13CA-4046-9E50-4833557BF4D4}" sibTransId="{0396D5A9-690F-4E21-A598-423D28BA6B95}"/>
    <dgm:cxn modelId="{5DBA1458-513A-499E-99AA-6ED9C82A71B9}" type="presOf" srcId="{77D93B4B-8B1A-45CB-A4D3-03407D6A3A0B}" destId="{3448360E-1A71-4E31-A74F-A8996874A2A8}" srcOrd="0" destOrd="0" presId="urn:microsoft.com/office/officeart/2005/8/layout/venn1"/>
    <dgm:cxn modelId="{9A6CB634-7AD4-4B63-BF05-5ACB78E6AA1D}" type="presOf" srcId="{10A6F18B-231D-4E13-A831-2C1C50686498}" destId="{E4190633-7AAB-4E1C-9ADE-707653AA0707}" srcOrd="0" destOrd="0" presId="urn:microsoft.com/office/officeart/2005/8/layout/venn1"/>
    <dgm:cxn modelId="{DF7B9E1B-69D4-4748-ADBA-5CEB8979709A}" srcId="{18F87583-05E5-4154-9D3B-2F775DAE97FF}" destId="{22D2508C-9DBF-4E59-8942-69FE83340495}" srcOrd="1" destOrd="0" parTransId="{F2184C8A-C4C9-45C4-97A7-DB9DE1804352}" sibTransId="{B3EE2B12-7FB9-4CFF-A931-B4CAC68C1619}"/>
    <dgm:cxn modelId="{FB75B7EF-14E4-4640-B181-4CC74BC33572}" srcId="{18F87583-05E5-4154-9D3B-2F775DAE97FF}" destId="{F7FEE0DA-A8E4-43C9-835B-7F09D94BC39B}" srcOrd="2" destOrd="0" parTransId="{71BC017D-92E9-48F9-98F8-63E6D78C3105}" sibTransId="{CF3A6755-71FE-4F68-8271-DA4BFCB16AC5}"/>
    <dgm:cxn modelId="{A997E1DC-EC71-4FDF-AC2A-68B47E29DC83}" type="presOf" srcId="{20DFA96B-D359-48DC-8CE0-0EE90376E5B7}" destId="{E49DD102-F1B8-4A59-8E4D-B23D7AFF8426}" srcOrd="0" destOrd="0" presId="urn:microsoft.com/office/officeart/2005/8/layout/venn1"/>
    <dgm:cxn modelId="{00152202-2BE1-4C6E-BB63-96AD9FEB24CF}" type="presOf" srcId="{A25706A4-C271-4B15-97F8-06046A23D103}" destId="{22E6681C-B63D-428E-8C8F-53F84DF5A635}" srcOrd="0" destOrd="0" presId="urn:microsoft.com/office/officeart/2005/8/layout/venn1"/>
    <dgm:cxn modelId="{EB278982-61EF-4710-9763-C4B9461F988D}" type="presOf" srcId="{F7FEE0DA-A8E4-43C9-835B-7F09D94BC39B}" destId="{D341D274-2820-4440-8BAB-846A75383EE3}" srcOrd="0" destOrd="0" presId="urn:microsoft.com/office/officeart/2005/8/layout/venn1"/>
    <dgm:cxn modelId="{89C51B56-9006-4FBD-BE4C-2038AFE6909D}" srcId="{18F87583-05E5-4154-9D3B-2F775DAE97FF}" destId="{A1B0ACA9-5EB7-4B7E-9F5E-6209E1447B26}" srcOrd="6" destOrd="0" parTransId="{2A04930B-0D85-4F94-8D7A-41497EEE4881}" sibTransId="{569AFF90-3E15-4D2F-8A3E-E2672EE261A2}"/>
    <dgm:cxn modelId="{148F3061-9FBA-41BD-926E-D5C2A12A92E0}" srcId="{18F87583-05E5-4154-9D3B-2F775DAE97FF}" destId="{AB9F87BC-1A71-4D87-8EA0-1FD27B07F4F4}" srcOrd="7" destOrd="0" parTransId="{2694C61D-D0F2-4B28-B375-A2450A097214}" sibTransId="{35969747-102D-41F7-B343-6BBD4DF31465}"/>
    <dgm:cxn modelId="{6B88C457-3DDB-4EE2-9FCE-1F3A75F8AB35}" srcId="{18F87583-05E5-4154-9D3B-2F775DAE97FF}" destId="{77D93B4B-8B1A-45CB-A4D3-03407D6A3A0B}" srcOrd="4" destOrd="0" parTransId="{EF7B2EA9-4321-47DD-A785-55127DEE26AC}" sibTransId="{1AB539CE-7B2C-4574-9438-78D66F0A9469}"/>
    <dgm:cxn modelId="{4D8DEBA3-C6E3-4A7E-BB09-15E324E6A44B}" srcId="{18F87583-05E5-4154-9D3B-2F775DAE97FF}" destId="{10A6F18B-231D-4E13-A831-2C1C50686498}" srcOrd="5" destOrd="0" parTransId="{9D0161D1-FFFD-4D21-A8C4-81D1F6F01E34}" sibTransId="{680961CC-A1E0-4076-8394-8C03BCDFBD61}"/>
    <dgm:cxn modelId="{2156075C-AF77-4001-AEC3-F26C416C2B17}" srcId="{18F87583-05E5-4154-9D3B-2F775DAE97FF}" destId="{6B26A8DA-5AD6-4873-9C70-22EC9A31DCC6}" srcOrd="8" destOrd="0" parTransId="{E22575B1-0E35-4267-A5D2-CF03B72C95E3}" sibTransId="{77464BA6-2D7A-4DF7-96D3-E4D0CE3666AB}"/>
    <dgm:cxn modelId="{F408FD31-0947-4BC1-A886-F24B1BE3D5CF}" type="presOf" srcId="{A1B0ACA9-5EB7-4B7E-9F5E-6209E1447B26}" destId="{81D2E3E6-FBDE-4442-9E47-469C2A0C2B3C}" srcOrd="0" destOrd="0" presId="urn:microsoft.com/office/officeart/2005/8/layout/venn1"/>
    <dgm:cxn modelId="{4415B222-530E-4D4D-B18C-9FFDB6475432}" type="presOf" srcId="{18F87583-05E5-4154-9D3B-2F775DAE97FF}" destId="{C4C57780-8F77-4782-86C8-8A10DCA0B2E4}" srcOrd="0" destOrd="0" presId="urn:microsoft.com/office/officeart/2005/8/layout/venn1"/>
    <dgm:cxn modelId="{476B532B-4BD3-40FC-91DA-EA467BBE0079}" type="presOf" srcId="{22D2508C-9DBF-4E59-8942-69FE83340495}" destId="{158E28E9-A466-40D3-B431-8A9F717D0E38}" srcOrd="0" destOrd="0" presId="urn:microsoft.com/office/officeart/2005/8/layout/venn1"/>
    <dgm:cxn modelId="{058D1F09-20AC-4BF9-A417-C75A328E7708}" srcId="{18F87583-05E5-4154-9D3B-2F775DAE97FF}" destId="{A25706A4-C271-4B15-97F8-06046A23D103}" srcOrd="3" destOrd="0" parTransId="{AB32A75D-F633-48E4-A1C4-8C42BA41C621}" sibTransId="{3DED2941-818D-4D05-845E-E4ABCDBECF5E}"/>
    <dgm:cxn modelId="{92A217DC-B98E-430C-9745-816C5910E69C}" srcId="{18F87583-05E5-4154-9D3B-2F775DAE97FF}" destId="{8DBA161C-B614-4C09-8C26-3CD2402C79EA}" srcOrd="10" destOrd="0" parTransId="{FF34CB28-92D7-44C1-8B70-EFB66EF1EA41}" sibTransId="{0EC86511-C993-46EB-A4E3-5C5E59939EB6}"/>
    <dgm:cxn modelId="{D6CFB27C-5E75-4624-8100-8008262D7766}" type="presParOf" srcId="{C4C57780-8F77-4782-86C8-8A10DCA0B2E4}" destId="{EE1779CE-5059-418F-BD82-88B881EE2056}" srcOrd="0" destOrd="0" presId="urn:microsoft.com/office/officeart/2005/8/layout/venn1"/>
    <dgm:cxn modelId="{16DCC4D0-9975-4C04-8631-5DB0F71094C0}" type="presParOf" srcId="{C4C57780-8F77-4782-86C8-8A10DCA0B2E4}" destId="{E49DD102-F1B8-4A59-8E4D-B23D7AFF8426}" srcOrd="1" destOrd="0" presId="urn:microsoft.com/office/officeart/2005/8/layout/venn1"/>
    <dgm:cxn modelId="{DEA2BC72-5FDD-495C-AA66-B19180DBC49A}" type="presParOf" srcId="{C4C57780-8F77-4782-86C8-8A10DCA0B2E4}" destId="{6EDDEB5A-E658-4624-9422-4EA939D4B8F9}" srcOrd="2" destOrd="0" presId="urn:microsoft.com/office/officeart/2005/8/layout/venn1"/>
    <dgm:cxn modelId="{FDED8493-BA29-455C-94A3-2A3BDD92010E}" type="presParOf" srcId="{C4C57780-8F77-4782-86C8-8A10DCA0B2E4}" destId="{158E28E9-A466-40D3-B431-8A9F717D0E38}" srcOrd="3" destOrd="0" presId="urn:microsoft.com/office/officeart/2005/8/layout/venn1"/>
    <dgm:cxn modelId="{715E1796-E17F-4353-8F22-7015C829CBE4}" type="presParOf" srcId="{C4C57780-8F77-4782-86C8-8A10DCA0B2E4}" destId="{0D5183DA-2964-4BBB-BD82-76A2C1142974}" srcOrd="4" destOrd="0" presId="urn:microsoft.com/office/officeart/2005/8/layout/venn1"/>
    <dgm:cxn modelId="{DCAF1591-51A5-45A6-ACF4-B80EFA298D04}" type="presParOf" srcId="{C4C57780-8F77-4782-86C8-8A10DCA0B2E4}" destId="{D341D274-2820-4440-8BAB-846A75383EE3}" srcOrd="5" destOrd="0" presId="urn:microsoft.com/office/officeart/2005/8/layout/venn1"/>
    <dgm:cxn modelId="{1C329F8F-4C17-4FD6-8EDB-5B2FECFF3D51}" type="presParOf" srcId="{C4C57780-8F77-4782-86C8-8A10DCA0B2E4}" destId="{5E0BE0E2-B10E-402A-9D60-A83BF529EF63}" srcOrd="6" destOrd="0" presId="urn:microsoft.com/office/officeart/2005/8/layout/venn1"/>
    <dgm:cxn modelId="{EE3B7C1A-5520-4394-A46B-7A9F5C4E43C9}" type="presParOf" srcId="{C4C57780-8F77-4782-86C8-8A10DCA0B2E4}" destId="{22E6681C-B63D-428E-8C8F-53F84DF5A635}" srcOrd="7" destOrd="0" presId="urn:microsoft.com/office/officeart/2005/8/layout/venn1"/>
    <dgm:cxn modelId="{47432CF3-E56D-4254-AFAC-331FF535540D}" type="presParOf" srcId="{C4C57780-8F77-4782-86C8-8A10DCA0B2E4}" destId="{800B45FE-58ED-46A7-B97F-E2AEF040F3C9}" srcOrd="8" destOrd="0" presId="urn:microsoft.com/office/officeart/2005/8/layout/venn1"/>
    <dgm:cxn modelId="{948027FB-69BC-45BC-A710-6D929BC73192}" type="presParOf" srcId="{C4C57780-8F77-4782-86C8-8A10DCA0B2E4}" destId="{3448360E-1A71-4E31-A74F-A8996874A2A8}" srcOrd="9" destOrd="0" presId="urn:microsoft.com/office/officeart/2005/8/layout/venn1"/>
    <dgm:cxn modelId="{3554A9F0-DD36-4846-B467-73C6A8E2FE21}" type="presParOf" srcId="{C4C57780-8F77-4782-86C8-8A10DCA0B2E4}" destId="{DCFCC3AD-F9FE-4958-8268-59680C6E7EDC}" srcOrd="10" destOrd="0" presId="urn:microsoft.com/office/officeart/2005/8/layout/venn1"/>
    <dgm:cxn modelId="{584F9908-1E90-4A0A-9092-B047B357004B}" type="presParOf" srcId="{C4C57780-8F77-4782-86C8-8A10DCA0B2E4}" destId="{E4190633-7AAB-4E1C-9ADE-707653AA0707}" srcOrd="11" destOrd="0" presId="urn:microsoft.com/office/officeart/2005/8/layout/venn1"/>
    <dgm:cxn modelId="{3A674338-47D9-4618-9F9D-807E174D8D7C}" type="presParOf" srcId="{C4C57780-8F77-4782-86C8-8A10DCA0B2E4}" destId="{BD04FA59-F3EB-46C0-8453-E94CB44F0697}" srcOrd="12" destOrd="0" presId="urn:microsoft.com/office/officeart/2005/8/layout/venn1"/>
    <dgm:cxn modelId="{FE00ECA9-317D-4A23-A95C-6F355AC904BA}" type="presParOf" srcId="{C4C57780-8F77-4782-86C8-8A10DCA0B2E4}" destId="{81D2E3E6-FBDE-4442-9E47-469C2A0C2B3C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1779CE-5059-418F-BD82-88B881EE2056}">
      <dsp:nvSpPr>
        <dsp:cNvPr id="0" name=""/>
        <dsp:cNvSpPr/>
      </dsp:nvSpPr>
      <dsp:spPr>
        <a:xfrm>
          <a:off x="2316479" y="1175228"/>
          <a:ext cx="1463040" cy="14632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49DD102-F1B8-4A59-8E4D-B23D7AFF8426}">
      <dsp:nvSpPr>
        <dsp:cNvPr id="0" name=""/>
        <dsp:cNvSpPr/>
      </dsp:nvSpPr>
      <dsp:spPr>
        <a:xfrm>
          <a:off x="2209800" y="33181"/>
          <a:ext cx="1676400" cy="89713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-Texnik topshiriqqa asosan sistemali analiz qilish.</a:t>
          </a:r>
          <a:endParaRPr lang="ru-RU" sz="1200" kern="1200"/>
        </a:p>
      </dsp:txBody>
      <dsp:txXfrm>
        <a:off x="2209800" y="33181"/>
        <a:ext cx="1676400" cy="897130"/>
      </dsp:txXfrm>
    </dsp:sp>
    <dsp:sp modelId="{6EDDEB5A-E658-4624-9422-4EA939D4B8F9}">
      <dsp:nvSpPr>
        <dsp:cNvPr id="0" name=""/>
        <dsp:cNvSpPr/>
      </dsp:nvSpPr>
      <dsp:spPr>
        <a:xfrm>
          <a:off x="2745638" y="1381568"/>
          <a:ext cx="1463040" cy="14632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58E28E9-A466-40D3-B431-8A9F717D0E38}">
      <dsp:nvSpPr>
        <dsp:cNvPr id="0" name=""/>
        <dsp:cNvSpPr/>
      </dsp:nvSpPr>
      <dsp:spPr>
        <a:xfrm>
          <a:off x="4389120" y="885455"/>
          <a:ext cx="1584960" cy="98684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-Sxemaning tuzilishini va uning ishlash algoritmini ishiab chiqish.</a:t>
          </a:r>
          <a:endParaRPr lang="ru-RU" sz="1200" kern="1200"/>
        </a:p>
      </dsp:txBody>
      <dsp:txXfrm>
        <a:off x="4389120" y="885455"/>
        <a:ext cx="1584960" cy="986843"/>
      </dsp:txXfrm>
    </dsp:sp>
    <dsp:sp modelId="{0D5183DA-2964-4BBB-BD82-76A2C1142974}">
      <dsp:nvSpPr>
        <dsp:cNvPr id="0" name=""/>
        <dsp:cNvSpPr/>
      </dsp:nvSpPr>
      <dsp:spPr>
        <a:xfrm>
          <a:off x="2851099" y="1845833"/>
          <a:ext cx="1463040" cy="14632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D341D274-2820-4440-8BAB-846A75383EE3}">
      <dsp:nvSpPr>
        <dsp:cNvPr id="0" name=""/>
        <dsp:cNvSpPr/>
      </dsp:nvSpPr>
      <dsp:spPr>
        <a:xfrm>
          <a:off x="4541520" y="2141437"/>
          <a:ext cx="1554480" cy="105412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-Programma qismini ajratish.</a:t>
          </a:r>
          <a:endParaRPr lang="ru-RU" sz="1200" kern="1200"/>
        </a:p>
      </dsp:txBody>
      <dsp:txXfrm>
        <a:off x="4541520" y="2141437"/>
        <a:ext cx="1554480" cy="1054128"/>
      </dsp:txXfrm>
    </dsp:sp>
    <dsp:sp modelId="{5E0BE0E2-B10E-402A-9D60-A83BF529EF63}">
      <dsp:nvSpPr>
        <dsp:cNvPr id="0" name=""/>
        <dsp:cNvSpPr/>
      </dsp:nvSpPr>
      <dsp:spPr>
        <a:xfrm>
          <a:off x="2554223" y="2218142"/>
          <a:ext cx="1463040" cy="14632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2E6681C-B63D-428E-8C8F-53F84DF5A635}">
      <dsp:nvSpPr>
        <dsp:cNvPr id="0" name=""/>
        <dsp:cNvSpPr/>
      </dsp:nvSpPr>
      <dsp:spPr>
        <a:xfrm>
          <a:off x="3870960" y="3554418"/>
          <a:ext cx="1676400" cy="96441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-MP ni tanlash.</a:t>
          </a:r>
          <a:endParaRPr lang="ru-RU" sz="1200" kern="1200"/>
        </a:p>
      </dsp:txBody>
      <dsp:txXfrm>
        <a:off x="3870960" y="3554418"/>
        <a:ext cx="1676400" cy="964415"/>
      </dsp:txXfrm>
    </dsp:sp>
    <dsp:sp modelId="{800B45FE-58ED-46A7-B97F-E2AEF040F3C9}">
      <dsp:nvSpPr>
        <dsp:cNvPr id="0" name=""/>
        <dsp:cNvSpPr/>
      </dsp:nvSpPr>
      <dsp:spPr>
        <a:xfrm>
          <a:off x="2078735" y="2218142"/>
          <a:ext cx="1463040" cy="14632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3448360E-1A71-4E31-A74F-A8996874A2A8}">
      <dsp:nvSpPr>
        <dsp:cNvPr id="0" name=""/>
        <dsp:cNvSpPr/>
      </dsp:nvSpPr>
      <dsp:spPr>
        <a:xfrm>
          <a:off x="548639" y="3554418"/>
          <a:ext cx="1676400" cy="964415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-Interfeysni tanlash. ishlab chiqish (yaratish).</a:t>
          </a:r>
          <a:endParaRPr lang="ru-RU" sz="1200" kern="1200"/>
        </a:p>
      </dsp:txBody>
      <dsp:txXfrm>
        <a:off x="548639" y="3554418"/>
        <a:ext cx="1676400" cy="964415"/>
      </dsp:txXfrm>
    </dsp:sp>
    <dsp:sp modelId="{DCFCC3AD-F9FE-4958-8268-59680C6E7EDC}">
      <dsp:nvSpPr>
        <dsp:cNvPr id="0" name=""/>
        <dsp:cNvSpPr/>
      </dsp:nvSpPr>
      <dsp:spPr>
        <a:xfrm>
          <a:off x="1781860" y="1845833"/>
          <a:ext cx="1463040" cy="14632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E4190633-7AAB-4E1C-9ADE-707653AA0707}">
      <dsp:nvSpPr>
        <dsp:cNvPr id="0" name=""/>
        <dsp:cNvSpPr/>
      </dsp:nvSpPr>
      <dsp:spPr>
        <a:xfrm>
          <a:off x="0" y="2141437"/>
          <a:ext cx="1554480" cy="1054128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mtClean="0"/>
            <a:t>-Matematik ta’minotni yaratish.</a:t>
          </a:r>
          <a:endParaRPr lang="ru-RU" sz="1200" kern="1200"/>
        </a:p>
      </dsp:txBody>
      <dsp:txXfrm>
        <a:off x="0" y="2141437"/>
        <a:ext cx="1554480" cy="1054128"/>
      </dsp:txXfrm>
    </dsp:sp>
    <dsp:sp modelId="{BD04FA59-F3EB-46C0-8453-E94CB44F0697}">
      <dsp:nvSpPr>
        <dsp:cNvPr id="0" name=""/>
        <dsp:cNvSpPr/>
      </dsp:nvSpPr>
      <dsp:spPr>
        <a:xfrm>
          <a:off x="1887321" y="1381568"/>
          <a:ext cx="1463040" cy="14632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1D2E3E6-FBDE-4442-9E47-469C2A0C2B3C}">
      <dsp:nvSpPr>
        <dsp:cNvPr id="0" name=""/>
        <dsp:cNvSpPr/>
      </dsp:nvSpPr>
      <dsp:spPr>
        <a:xfrm>
          <a:off x="121919" y="885455"/>
          <a:ext cx="1584960" cy="986843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-</a:t>
          </a:r>
          <a:r>
            <a:rPr lang="en-US" sz="1200" kern="1200" dirty="0" err="1" smtClean="0"/>
            <a:t>o`lchov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qurilmasining</a:t>
          </a:r>
          <a:r>
            <a:rPr lang="en-US" sz="1200" kern="1200" dirty="0" smtClean="0"/>
            <a:t> analog (</a:t>
          </a:r>
          <a:r>
            <a:rPr lang="en-US" sz="1200" kern="1200" dirty="0" err="1" smtClean="0"/>
            <a:t>uzluksiz</a:t>
          </a:r>
          <a:r>
            <a:rPr lang="en-US" sz="1200" kern="1200" dirty="0" smtClean="0"/>
            <a:t>) </a:t>
          </a:r>
          <a:r>
            <a:rPr lang="en-US" sz="1200" kern="1200" dirty="0" err="1" smtClean="0"/>
            <a:t>qismini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va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ma’lumotlarni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kiritish</a:t>
          </a:r>
          <a:r>
            <a:rPr lang="en-US" sz="1200" kern="1200" dirty="0" smtClean="0"/>
            <a:t>/</a:t>
          </a:r>
          <a:r>
            <a:rPr lang="en-US" sz="1200" kern="1200" dirty="0" err="1" smtClean="0"/>
            <a:t>chiqarish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qurilmasini</a:t>
          </a:r>
          <a:r>
            <a:rPr lang="en-US" sz="1200" kern="1200" dirty="0" smtClean="0"/>
            <a:t> </a:t>
          </a:r>
          <a:r>
            <a:rPr lang="en-US" sz="1200" kern="1200" dirty="0" err="1" smtClean="0"/>
            <a:t>yaratish</a:t>
          </a:r>
          <a:r>
            <a:rPr lang="en-US" sz="1200" kern="1200" dirty="0" smtClean="0"/>
            <a:t>.</a:t>
          </a:r>
          <a:endParaRPr lang="ru-RU" sz="1200" kern="1200" dirty="0"/>
        </a:p>
      </dsp:txBody>
      <dsp:txXfrm>
        <a:off x="121919" y="885455"/>
        <a:ext cx="1584960" cy="9868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11/13/2018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189" y="1330817"/>
            <a:ext cx="7328079" cy="160556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400" dirty="0" err="1" smtClean="0">
                <a:solidFill>
                  <a:schemeClr val="tx1"/>
                </a:solidFill>
              </a:rPr>
              <a:t>Avtomatlashtirishning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mikroprotsessorli</a:t>
            </a:r>
            <a:r>
              <a:rPr lang="en-US" sz="4400" dirty="0" smtClean="0">
                <a:solidFill>
                  <a:schemeClr val="tx1"/>
                </a:solidFill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</a:rPr>
              <a:t>vositalari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77334" y="3593206"/>
            <a:ext cx="8596668" cy="2448156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9-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MAVZU: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MPlarni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qurilmalarini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loyihalash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236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en-US" dirty="0"/>
              <a:t>MIKROPROTSESSORLI QURILMALARNI LOYIHALASHNING ASOSIY </a:t>
            </a:r>
            <a:r>
              <a:rPr lang="en-US" dirty="0" smtClean="0"/>
              <a:t>BOSQICHLARI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Reja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1.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ob’ektlarni</a:t>
            </a:r>
            <a:r>
              <a:rPr lang="en-US" dirty="0"/>
              <a:t> </a:t>
            </a:r>
            <a:r>
              <a:rPr lang="en-US" dirty="0" err="1"/>
              <a:t>boshqarishda</a:t>
            </a:r>
            <a:r>
              <a:rPr lang="en-US" dirty="0"/>
              <a:t> </a:t>
            </a:r>
            <a:r>
              <a:rPr lang="en-US" dirty="0" err="1"/>
              <a:t>mikrokontrollerni</a:t>
            </a:r>
            <a:r>
              <a:rPr lang="en-US" dirty="0"/>
              <a:t> </a:t>
            </a:r>
            <a:r>
              <a:rPr lang="en-US" dirty="0" err="1"/>
              <a:t>roli</a:t>
            </a:r>
            <a:endParaRPr lang="ru-RU" b="1" dirty="0"/>
          </a:p>
          <a:p>
            <a:r>
              <a:rPr lang="en-US" dirty="0"/>
              <a:t>2. ATMEGA 8535 </a:t>
            </a:r>
            <a:r>
              <a:rPr lang="en-US" dirty="0" err="1"/>
              <a:t>mikrokontrollerlar</a:t>
            </a:r>
            <a:r>
              <a:rPr lang="en-US" dirty="0"/>
              <a:t>	</a:t>
            </a:r>
            <a:r>
              <a:rPr lang="en-US" dirty="0" err="1"/>
              <a:t>arxitekturasi</a:t>
            </a:r>
            <a:r>
              <a:rPr lang="en-US" dirty="0"/>
              <a:t>.</a:t>
            </a:r>
            <a:endParaRPr lang="ru-RU" b="1" dirty="0"/>
          </a:p>
          <a:p>
            <a:r>
              <a:rPr lang="en-US" dirty="0"/>
              <a:t>3.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kristalli</a:t>
            </a:r>
            <a:r>
              <a:rPr lang="en-US" dirty="0"/>
              <a:t> </a:t>
            </a:r>
            <a:r>
              <a:rPr lang="en-US" dirty="0" err="1"/>
              <a:t>mikrokontroller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xarakteristiki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sinflanishi</a:t>
            </a:r>
            <a:r>
              <a:rPr lang="en-US" dirty="0"/>
              <a:t>.</a:t>
            </a:r>
            <a:endParaRPr lang="ru-RU" b="1" dirty="0"/>
          </a:p>
          <a:p>
            <a:r>
              <a:rPr lang="en-US" dirty="0"/>
              <a:t>4. </a:t>
            </a:r>
            <a:r>
              <a:rPr lang="en-US" dirty="0" err="1"/>
              <a:t>Flowcode</a:t>
            </a:r>
            <a:r>
              <a:rPr lang="en-US" dirty="0"/>
              <a:t> </a:t>
            </a:r>
            <a:r>
              <a:rPr lang="en-US" dirty="0" err="1"/>
              <a:t>dasturidan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 </a:t>
            </a:r>
            <a:r>
              <a:rPr lang="en-US" dirty="0" err="1"/>
              <a:t>mikrokon</a:t>
            </a:r>
            <a:r>
              <a:rPr lang="en-US" dirty="0"/>
              <a:t>- </a:t>
            </a:r>
            <a:r>
              <a:rPr lang="en-US" dirty="0" err="1"/>
              <a:t>trollerlarni</a:t>
            </a:r>
            <a:r>
              <a:rPr lang="en-US" dirty="0"/>
              <a:t> </a:t>
            </a:r>
            <a:r>
              <a:rPr lang="en-US" dirty="0" err="1"/>
              <a:t>prinsipial</a:t>
            </a:r>
            <a:r>
              <a:rPr lang="en-US" dirty="0"/>
              <a:t> </a:t>
            </a:r>
            <a:r>
              <a:rPr lang="en-US" dirty="0" err="1"/>
              <a:t>sxemasini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endParaRPr lang="ru-RU" dirty="0"/>
          </a:p>
          <a:p>
            <a:r>
              <a:rPr lang="en-US" dirty="0"/>
              <a:t>5. </a:t>
            </a:r>
            <a:r>
              <a:rPr lang="en-US" dirty="0" err="1"/>
              <a:t>Mikrokontrollerlarni</a:t>
            </a:r>
            <a:r>
              <a:rPr lang="en-US" dirty="0"/>
              <a:t> </a:t>
            </a:r>
            <a:r>
              <a:rPr lang="en-US" dirty="0" err="1"/>
              <a:t>prinsipial</a:t>
            </a:r>
            <a:r>
              <a:rPr lang="en-US" dirty="0"/>
              <a:t> </a:t>
            </a:r>
            <a:r>
              <a:rPr lang="en-US" dirty="0" err="1"/>
              <a:t>sxemasini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chiqish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24397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en-US" dirty="0"/>
              <a:t>MIKROPROTSESSORLI QURILMALARNI LOYIHALASHNING ASOSIY </a:t>
            </a:r>
            <a:r>
              <a:rPr lang="en-US" dirty="0" smtClean="0"/>
              <a:t>BOSQICHLARI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723267"/>
            <a:ext cx="8596668" cy="72838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/>
              <a:t>Mikroprotsessorli</a:t>
            </a:r>
            <a:r>
              <a:rPr lang="en-US" dirty="0"/>
              <a:t> </a:t>
            </a:r>
            <a:r>
              <a:rPr lang="en-US" dirty="0" err="1" smtClean="0"/>
              <a:t>o`lchash</a:t>
            </a:r>
            <a:r>
              <a:rPr lang="en-US" dirty="0" smtClean="0"/>
              <a:t> </a:t>
            </a:r>
            <a:r>
              <a:rPr lang="en-US" dirty="0" err="1"/>
              <a:t>qurilmalarini</a:t>
            </a:r>
            <a:r>
              <a:rPr lang="en-US" dirty="0"/>
              <a:t> </a:t>
            </a:r>
            <a:r>
              <a:rPr lang="en-US" dirty="0" err="1"/>
              <a:t>loyihalashni</a:t>
            </a:r>
            <a:r>
              <a:rPr lang="en-US" dirty="0"/>
              <a:t> </a:t>
            </a:r>
            <a:r>
              <a:rPr lang="en-US" dirty="0" err="1"/>
              <a:t>planlashtirishda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bosqichlarni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muvofiqdir</a:t>
            </a:r>
            <a:r>
              <a:rPr lang="en-US" dirty="0"/>
              <a:t>:</a:t>
            </a:r>
            <a:endParaRPr lang="ru-RU" dirty="0"/>
          </a:p>
          <a:p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190290905"/>
              </p:ext>
            </p:extLst>
          </p:nvPr>
        </p:nvGraphicFramePr>
        <p:xfrm>
          <a:off x="1895061" y="2451706"/>
          <a:ext cx="6096000" cy="45520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1511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8545" y="859823"/>
            <a:ext cx="8596668" cy="3880773"/>
          </a:xfrm>
        </p:spPr>
        <p:txBody>
          <a:bodyPr/>
          <a:lstStyle/>
          <a:p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ob’ektlarni</a:t>
            </a:r>
            <a:r>
              <a:rPr lang="en-US" dirty="0"/>
              <a:t> </a:t>
            </a:r>
            <a:r>
              <a:rPr lang="en-US" dirty="0" err="1"/>
              <a:t>boshqarishda</a:t>
            </a:r>
            <a:r>
              <a:rPr lang="en-US" dirty="0"/>
              <a:t> </a:t>
            </a:r>
            <a:r>
              <a:rPr lang="en-US" dirty="0" err="1"/>
              <a:t>mikrokontrollerni</a:t>
            </a:r>
            <a:r>
              <a:rPr lang="en-US" dirty="0"/>
              <a:t> </a:t>
            </a:r>
            <a:r>
              <a:rPr lang="en-US" dirty="0" err="1"/>
              <a:t>roli</a:t>
            </a:r>
            <a:endParaRPr lang="ru-RU" b="1" dirty="0"/>
          </a:p>
          <a:p>
            <a:r>
              <a:rPr lang="ru-RU" dirty="0" err="1"/>
              <a:t>Mikrokontrollerlar</a:t>
            </a:r>
            <a:r>
              <a:rPr lang="ru-RU" dirty="0"/>
              <a:t> </a:t>
            </a:r>
            <a:r>
              <a:rPr lang="ru-RU" dirty="0" err="1"/>
              <a:t>arxitekturasi</a:t>
            </a:r>
            <a:endParaRPr lang="ru-RU" dirty="0"/>
          </a:p>
          <a:p>
            <a:r>
              <a:rPr lang="en-US" dirty="0" err="1"/>
              <a:t>Mikrokontroller</a:t>
            </a:r>
            <a:r>
              <a:rPr lang="en-US" dirty="0"/>
              <a:t>(</a:t>
            </a:r>
            <a:r>
              <a:rPr lang="en-US" dirty="0" err="1"/>
              <a:t>ingl</a:t>
            </a:r>
            <a:r>
              <a:rPr lang="en-US" dirty="0"/>
              <a:t>. Micro Controller Unit, MCU)-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qurilmalarni</a:t>
            </a:r>
            <a:r>
              <a:rPr lang="en-US" dirty="0"/>
              <a:t> </a:t>
            </a:r>
            <a:r>
              <a:rPr lang="en-US" dirty="0" err="1"/>
              <a:t>boshqarishga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 </a:t>
            </a:r>
            <a:r>
              <a:rPr lang="en-US" dirty="0" err="1"/>
              <a:t>mikrosxema</a:t>
            </a:r>
            <a:r>
              <a:rPr lang="en-US" dirty="0"/>
              <a:t>. </a:t>
            </a:r>
            <a:r>
              <a:rPr lang="en-US" dirty="0" err="1"/>
              <a:t>Odatdagi</a:t>
            </a:r>
            <a:r>
              <a:rPr lang="en-US" dirty="0"/>
              <a:t> </a:t>
            </a:r>
            <a:r>
              <a:rPr lang="en-US" dirty="0" err="1"/>
              <a:t>mikrokontroller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protsessor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periferiya</a:t>
            </a:r>
            <a:r>
              <a:rPr lang="en-US" dirty="0"/>
              <a:t> </a:t>
            </a:r>
            <a:r>
              <a:rPr lang="en-US" dirty="0" err="1"/>
              <a:t>uskunalari</a:t>
            </a:r>
            <a:r>
              <a:rPr lang="en-US" dirty="0"/>
              <a:t>, OX(</a:t>
            </a:r>
            <a:r>
              <a:rPr lang="en-US" dirty="0" err="1"/>
              <a:t>operativ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DX(</a:t>
            </a:r>
            <a:r>
              <a:rPr lang="en-US" dirty="0" err="1"/>
              <a:t>doimiy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) </a:t>
            </a:r>
            <a:r>
              <a:rPr lang="en-US" dirty="0" err="1"/>
              <a:t>olishi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en-US" dirty="0" err="1"/>
              <a:t>bajara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kristalli</a:t>
            </a:r>
            <a:r>
              <a:rPr lang="en-US" dirty="0"/>
              <a:t> </a:t>
            </a:r>
            <a:r>
              <a:rPr lang="en-US" dirty="0" err="1"/>
              <a:t>kompyuter</a:t>
            </a:r>
            <a:r>
              <a:rPr lang="en-US" dirty="0"/>
              <a:t> deb </a:t>
            </a:r>
            <a:r>
              <a:rPr lang="en-US" dirty="0" err="1"/>
              <a:t>atash</a:t>
            </a:r>
            <a:r>
              <a:rPr lang="en-US" dirty="0"/>
              <a:t> ham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Zamonaviy</a:t>
            </a:r>
            <a:r>
              <a:rPr lang="en-US" dirty="0"/>
              <a:t> </a:t>
            </a:r>
            <a:r>
              <a:rPr lang="en-US" dirty="0" err="1"/>
              <a:t>elektronikani</a:t>
            </a:r>
            <a:r>
              <a:rPr lang="en-US" dirty="0"/>
              <a:t> </a:t>
            </a:r>
            <a:r>
              <a:rPr lang="en-US" dirty="0" err="1"/>
              <a:t>mikrokontrollerlarsiz</a:t>
            </a:r>
            <a:r>
              <a:rPr lang="en-US" dirty="0"/>
              <a:t> </a:t>
            </a:r>
            <a:r>
              <a:rPr lang="en-US" dirty="0" err="1"/>
              <a:t>tasavvur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bo‘lmaydi</a:t>
            </a:r>
            <a:r>
              <a:rPr lang="en-US" dirty="0"/>
              <a:t>. </a:t>
            </a:r>
            <a:r>
              <a:rPr lang="en-US" dirty="0" err="1"/>
              <a:t>Koinotdagi</a:t>
            </a:r>
            <a:r>
              <a:rPr lang="en-US" dirty="0"/>
              <a:t> </a:t>
            </a:r>
            <a:r>
              <a:rPr lang="en-US" dirty="0" err="1"/>
              <a:t>sun’iy</a:t>
            </a:r>
            <a:r>
              <a:rPr lang="en-US" dirty="0"/>
              <a:t> </a:t>
            </a:r>
            <a:r>
              <a:rPr lang="en-US" dirty="0" err="1"/>
              <a:t>yo‘ldoshlardan</a:t>
            </a:r>
            <a:r>
              <a:rPr lang="en-US" dirty="0"/>
              <a:t> </a:t>
            </a:r>
            <a:r>
              <a:rPr lang="en-US" dirty="0" err="1"/>
              <a:t>tortib</a:t>
            </a:r>
            <a:r>
              <a:rPr lang="en-US" dirty="0"/>
              <a:t> </a:t>
            </a:r>
            <a:r>
              <a:rPr lang="en-US" dirty="0" err="1"/>
              <a:t>kundalik</a:t>
            </a:r>
            <a:r>
              <a:rPr lang="en-US" dirty="0"/>
              <a:t> </a:t>
            </a:r>
            <a:r>
              <a:rPr lang="en-US" dirty="0" err="1"/>
              <a:t>hayotda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kuni</a:t>
            </a:r>
            <a:r>
              <a:rPr lang="en-US" dirty="0"/>
              <a:t> </a:t>
            </a:r>
            <a:r>
              <a:rPr lang="en-US" dirty="0" err="1"/>
              <a:t>foydalanadigan</a:t>
            </a:r>
            <a:r>
              <a:rPr lang="en-US" dirty="0"/>
              <a:t> </a:t>
            </a:r>
            <a:r>
              <a:rPr lang="en-US" dirty="0" err="1"/>
              <a:t>jixozlar</a:t>
            </a:r>
            <a:r>
              <a:rPr lang="en-US" dirty="0"/>
              <a:t> ham </a:t>
            </a:r>
            <a:r>
              <a:rPr lang="en-US" dirty="0" err="1"/>
              <a:t>mikrokontroller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Qisqacha</a:t>
            </a:r>
            <a:r>
              <a:rPr lang="en-US" dirty="0"/>
              <a:t> </a:t>
            </a:r>
            <a:r>
              <a:rPr lang="en-US" dirty="0" err="1"/>
              <a:t>tarix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9796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913" y="437883"/>
            <a:ext cx="8733089" cy="5603480"/>
          </a:xfrm>
        </p:spPr>
        <p:txBody>
          <a:bodyPr>
            <a:normAutofit/>
          </a:bodyPr>
          <a:lstStyle/>
          <a:p>
            <a:r>
              <a:rPr lang="en-US" b="1" dirty="0"/>
              <a:t>Motorola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Ziloq</a:t>
            </a:r>
            <a:endParaRPr lang="ru-RU" b="1" dirty="0"/>
          </a:p>
          <a:p>
            <a:r>
              <a:rPr lang="en-US" dirty="0" err="1"/>
              <a:t>Sakkiz</a:t>
            </a:r>
            <a:r>
              <a:rPr lang="en-US" dirty="0"/>
              <a:t> </a:t>
            </a:r>
            <a:r>
              <a:rPr lang="en-US" dirty="0" err="1"/>
              <a:t>razryadli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Motorola (68NS05, 68NS08, 68NS11)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Ziloq</a:t>
            </a:r>
            <a:r>
              <a:rPr lang="en-US" dirty="0"/>
              <a:t> (Z8) </a:t>
            </a:r>
            <a:r>
              <a:rPr lang="en-US" dirty="0" err="1"/>
              <a:t>kompaniyalari</a:t>
            </a:r>
            <a:r>
              <a:rPr lang="en-US" dirty="0"/>
              <a:t> </a:t>
            </a:r>
            <a:r>
              <a:rPr lang="en-US" dirty="0" err="1"/>
              <a:t>maxsulotlarida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MicroChip</a:t>
            </a:r>
            <a:endParaRPr lang="ru-RU" dirty="0"/>
          </a:p>
          <a:p>
            <a:r>
              <a:rPr lang="en-US" dirty="0"/>
              <a:t>Microchip </a:t>
            </a:r>
            <a:r>
              <a:rPr lang="en-US" dirty="0" err="1"/>
              <a:t>firmasining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PIC - </a:t>
            </a:r>
            <a:r>
              <a:rPr lang="en-US" dirty="0" err="1"/>
              <a:t>kontrollerlari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sezilarli</a:t>
            </a:r>
            <a:r>
              <a:rPr lang="en-US" dirty="0"/>
              <a:t> </a:t>
            </a:r>
            <a:r>
              <a:rPr lang="en-US" dirty="0" err="1"/>
              <a:t>o‘zgarishlar</a:t>
            </a:r>
            <a:r>
              <a:rPr lang="en-US" dirty="0"/>
              <a:t> </a:t>
            </a:r>
            <a:r>
              <a:rPr lang="en-US" dirty="0" err="1"/>
              <a:t>bo‘ldi</a:t>
            </a:r>
            <a:r>
              <a:rPr lang="en-US" dirty="0"/>
              <a:t>. Bu </a:t>
            </a:r>
            <a:r>
              <a:rPr lang="en-US" dirty="0" err="1"/>
              <a:t>chiplarni</a:t>
            </a:r>
            <a:r>
              <a:rPr lang="en-US" dirty="0"/>
              <a:t> </a:t>
            </a:r>
            <a:r>
              <a:rPr lang="en-US" dirty="0" err="1"/>
              <a:t>rekord</a:t>
            </a:r>
            <a:r>
              <a:rPr lang="en-US" dirty="0"/>
              <a:t> </a:t>
            </a:r>
            <a:r>
              <a:rPr lang="en-US" dirty="0" err="1"/>
              <a:t>darajada</a:t>
            </a:r>
            <a:r>
              <a:rPr lang="en-US" dirty="0"/>
              <a:t> past  </a:t>
            </a:r>
            <a:r>
              <a:rPr lang="en-US" dirty="0" err="1"/>
              <a:t>narxlarda</a:t>
            </a:r>
            <a:r>
              <a:rPr lang="en-US" dirty="0"/>
              <a:t>  </a:t>
            </a:r>
            <a:r>
              <a:rPr lang="en-US" dirty="0" err="1"/>
              <a:t>sotuvga</a:t>
            </a:r>
            <a:r>
              <a:rPr lang="en-US" dirty="0"/>
              <a:t> </a:t>
            </a:r>
            <a:r>
              <a:rPr lang="en-US" dirty="0" err="1"/>
              <a:t>chiqarishdi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 </a:t>
            </a:r>
            <a:r>
              <a:rPr lang="en-US" dirty="0" err="1"/>
              <a:t>bozorni</a:t>
            </a:r>
            <a:r>
              <a:rPr lang="en-US" dirty="0"/>
              <a:t>  </a:t>
            </a:r>
            <a:r>
              <a:rPr lang="en-US" dirty="0" err="1"/>
              <a:t>egallashga</a:t>
            </a:r>
            <a:r>
              <a:rPr lang="en-US" dirty="0"/>
              <a:t> 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yaratdi</a:t>
            </a:r>
            <a:r>
              <a:rPr lang="en-US" dirty="0"/>
              <a:t>. </a:t>
            </a:r>
            <a:r>
              <a:rPr lang="en-US" dirty="0" err="1"/>
              <a:t>Shuningdek</a:t>
            </a:r>
            <a:r>
              <a:rPr lang="en-US" dirty="0"/>
              <a:t> Microchip </a:t>
            </a:r>
            <a:r>
              <a:rPr lang="en-US" dirty="0" err="1"/>
              <a:t>kristallari</a:t>
            </a:r>
            <a:r>
              <a:rPr lang="en-US" dirty="0"/>
              <a:t> </a:t>
            </a:r>
            <a:r>
              <a:rPr lang="en-US" dirty="0" err="1"/>
              <a:t>qimmat</a:t>
            </a:r>
            <a:r>
              <a:rPr lang="en-US" dirty="0"/>
              <a:t> </a:t>
            </a:r>
            <a:r>
              <a:rPr lang="en-US" dirty="0" err="1"/>
              <a:t>programmalarni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qilmasdi</a:t>
            </a:r>
            <a:r>
              <a:rPr lang="en-US" dirty="0"/>
              <a:t>.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arzon</a:t>
            </a:r>
            <a:r>
              <a:rPr lang="en-US" dirty="0"/>
              <a:t> </a:t>
            </a:r>
            <a:r>
              <a:rPr lang="en-US" dirty="0" err="1"/>
              <a:t>narxdagi</a:t>
            </a:r>
            <a:r>
              <a:rPr lang="en-US" dirty="0"/>
              <a:t> PICSTART </a:t>
            </a:r>
            <a:r>
              <a:rPr lang="en-US" dirty="0" err="1"/>
              <a:t>komplektlari</a:t>
            </a:r>
            <a:r>
              <a:rPr lang="en-US" dirty="0"/>
              <a:t> ham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bo‘ldi</a:t>
            </a:r>
            <a:r>
              <a:rPr lang="en-US" dirty="0"/>
              <a:t>. Bu </a:t>
            </a:r>
            <a:r>
              <a:rPr lang="en-US" dirty="0" err="1"/>
              <a:t>komplektlar</a:t>
            </a:r>
            <a:r>
              <a:rPr lang="en-US" dirty="0"/>
              <a:t> </a:t>
            </a:r>
            <a:r>
              <a:rPr lang="en-US" dirty="0" err="1"/>
              <a:t>vositasiz</a:t>
            </a:r>
            <a:r>
              <a:rPr lang="en-US" dirty="0"/>
              <a:t> ham, PIC - </a:t>
            </a:r>
            <a:r>
              <a:rPr lang="en-US" dirty="0" err="1"/>
              <a:t>kontrollerlar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yangiliklarini</a:t>
            </a:r>
            <a:r>
              <a:rPr lang="en-US" dirty="0"/>
              <a:t>  </a:t>
            </a:r>
            <a:r>
              <a:rPr lang="en-US" dirty="0" err="1"/>
              <a:t>bilmasdan</a:t>
            </a:r>
            <a:r>
              <a:rPr lang="en-US" dirty="0"/>
              <a:t>  ham,  </a:t>
            </a:r>
            <a:r>
              <a:rPr lang="en-US" dirty="0" err="1"/>
              <a:t>unda</a:t>
            </a:r>
            <a:r>
              <a:rPr lang="en-US" dirty="0"/>
              <a:t>  </a:t>
            </a:r>
            <a:r>
              <a:rPr lang="en-US" dirty="0" err="1"/>
              <a:t>mahsulot</a:t>
            </a:r>
            <a:r>
              <a:rPr lang="en-US" dirty="0"/>
              <a:t>  </a:t>
            </a:r>
            <a:r>
              <a:rPr lang="en-US" dirty="0" err="1"/>
              <a:t>yaratish</a:t>
            </a:r>
            <a:r>
              <a:rPr lang="en-US" dirty="0"/>
              <a:t> 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bekor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Mikrokontroller</a:t>
            </a:r>
            <a:r>
              <a:rPr lang="en-US" dirty="0"/>
              <a:t> </a:t>
            </a:r>
            <a:r>
              <a:rPr lang="en-US" dirty="0" err="1"/>
              <a:t>yaxshi</a:t>
            </a:r>
            <a:r>
              <a:rPr lang="en-US" dirty="0"/>
              <a:t> </a:t>
            </a:r>
            <a:r>
              <a:rPr lang="en-US" dirty="0" err="1"/>
              <a:t>portlarga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boshqalari</a:t>
            </a:r>
            <a:r>
              <a:rPr lang="en-US" dirty="0"/>
              <a:t> </a:t>
            </a:r>
            <a:r>
              <a:rPr lang="en-US" dirty="0" err="1"/>
              <a:t>unchalik</a:t>
            </a:r>
            <a:r>
              <a:rPr lang="en-US" dirty="0"/>
              <a:t>  </a:t>
            </a:r>
            <a:r>
              <a:rPr lang="en-US" dirty="0" err="1"/>
              <a:t>qulay</a:t>
            </a:r>
            <a:r>
              <a:rPr lang="en-US" dirty="0"/>
              <a:t>  </a:t>
            </a:r>
            <a:r>
              <a:rPr lang="en-US" dirty="0" err="1"/>
              <a:t>emas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Komandalar</a:t>
            </a:r>
            <a:r>
              <a:rPr lang="en-US" dirty="0"/>
              <a:t>  </a:t>
            </a:r>
            <a:r>
              <a:rPr lang="en-US" dirty="0" err="1"/>
              <a:t>tizimi</a:t>
            </a:r>
            <a:r>
              <a:rPr lang="en-US" dirty="0"/>
              <a:t>  </a:t>
            </a:r>
            <a:r>
              <a:rPr lang="en-US" dirty="0" err="1"/>
              <a:t>cheklangan</a:t>
            </a:r>
            <a:r>
              <a:rPr lang="en-US" dirty="0"/>
              <a:t>  </a:t>
            </a:r>
            <a:r>
              <a:rPr lang="en-US" dirty="0" err="1"/>
              <a:t>bo‘lib</a:t>
            </a:r>
            <a:r>
              <a:rPr lang="en-US" dirty="0"/>
              <a:t>  </a:t>
            </a:r>
            <a:r>
              <a:rPr lang="en-US" dirty="0" err="1"/>
              <a:t>arxitektura</a:t>
            </a:r>
            <a:r>
              <a:rPr lang="en-US" dirty="0"/>
              <a:t>  </a:t>
            </a:r>
            <a:r>
              <a:rPr lang="en-US" dirty="0" err="1"/>
              <a:t>yaxshirog‘ini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qilar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Shuningdek</a:t>
            </a:r>
            <a:r>
              <a:rPr lang="en-US" dirty="0"/>
              <a:t> PIC - </a:t>
            </a:r>
            <a:r>
              <a:rPr lang="en-US" dirty="0" err="1"/>
              <a:t>kontrollerlariga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talablar</a:t>
            </a:r>
            <a:r>
              <a:rPr lang="en-US" dirty="0"/>
              <a:t> </a:t>
            </a:r>
            <a:r>
              <a:rPr lang="en-US" dirty="0" err="1"/>
              <a:t>qo‘yilmaganda</a:t>
            </a:r>
            <a:r>
              <a:rPr lang="en-US" dirty="0"/>
              <a:t>, </a:t>
            </a:r>
            <a:r>
              <a:rPr lang="en-US" dirty="0" err="1"/>
              <a:t>qimmat</a:t>
            </a:r>
            <a:r>
              <a:rPr lang="en-US" dirty="0"/>
              <a:t> </a:t>
            </a:r>
            <a:r>
              <a:rPr lang="en-US" dirty="0" err="1"/>
              <a:t>bo‘lmagan</a:t>
            </a:r>
            <a:r>
              <a:rPr lang="en-US" dirty="0"/>
              <a:t> </a:t>
            </a:r>
            <a:r>
              <a:rPr lang="en-US" dirty="0" err="1"/>
              <a:t>tizim</a:t>
            </a:r>
            <a:r>
              <a:rPr lang="en-US" dirty="0"/>
              <a:t> </a:t>
            </a:r>
            <a:r>
              <a:rPr lang="en-US" dirty="0" err="1"/>
              <a:t>yaratishni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qilganligi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 </a:t>
            </a:r>
            <a:r>
              <a:rPr lang="en-US" dirty="0" err="1"/>
              <a:t>ommobop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qolishdi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3811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759854"/>
            <a:ext cx="9162125" cy="5460641"/>
          </a:xfrm>
        </p:spPr>
        <p:txBody>
          <a:bodyPr>
            <a:normAutofit/>
          </a:bodyPr>
          <a:lstStyle/>
          <a:p>
            <a:r>
              <a:rPr lang="en-US" sz="2000" b="1" dirty="0" err="1"/>
              <a:t>Ssinex</a:t>
            </a:r>
            <a:endParaRPr lang="ru-RU" sz="2000" b="1" dirty="0"/>
          </a:p>
          <a:p>
            <a:r>
              <a:rPr lang="en-US" sz="2000" dirty="0"/>
              <a:t>PIC - </a:t>
            </a:r>
            <a:r>
              <a:rPr lang="en-US" sz="2000" dirty="0" err="1"/>
              <a:t>kontrollerlari</a:t>
            </a:r>
            <a:r>
              <a:rPr lang="en-US" sz="2000" dirty="0"/>
              <a:t>  </a:t>
            </a:r>
            <a:r>
              <a:rPr lang="en-US" sz="2000" dirty="0" err="1"/>
              <a:t>muvafaqiyatlari</a:t>
            </a:r>
            <a:r>
              <a:rPr lang="en-US" sz="2000" dirty="0"/>
              <a:t>  </a:t>
            </a:r>
            <a:r>
              <a:rPr lang="en-US" sz="2000" dirty="0" err="1"/>
              <a:t>orasida</a:t>
            </a:r>
            <a:r>
              <a:rPr lang="en-US" sz="2000" dirty="0"/>
              <a:t> </a:t>
            </a:r>
            <a:r>
              <a:rPr lang="en-US" sz="2000" dirty="0" err="1"/>
              <a:t>Ssinex</a:t>
            </a:r>
            <a:r>
              <a:rPr lang="en-US" sz="2000" dirty="0"/>
              <a:t> </a:t>
            </a:r>
            <a:r>
              <a:rPr lang="en-US" sz="2000" dirty="0" err="1"/>
              <a:t>firmasining</a:t>
            </a:r>
            <a:r>
              <a:rPr lang="en-US" sz="2000" dirty="0"/>
              <a:t>  </a:t>
            </a:r>
            <a:r>
              <a:rPr lang="en-US" sz="2000" dirty="0" err="1"/>
              <a:t>unga</a:t>
            </a:r>
            <a:r>
              <a:rPr lang="en-US" sz="2000" dirty="0"/>
              <a:t> 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o‘xshash</a:t>
            </a:r>
            <a:r>
              <a:rPr lang="en-US" sz="2000" dirty="0"/>
              <a:t> </a:t>
            </a:r>
            <a:r>
              <a:rPr lang="en-US" sz="2000" dirty="0" err="1"/>
              <a:t>maxsulotlari</a:t>
            </a:r>
            <a:r>
              <a:rPr lang="en-US" sz="2000" dirty="0"/>
              <a:t> </a:t>
            </a:r>
            <a:r>
              <a:rPr lang="en-US" sz="2000" dirty="0" err="1"/>
              <a:t>paydo</a:t>
            </a:r>
            <a:r>
              <a:rPr lang="en-US" sz="2000" dirty="0"/>
              <a:t> </a:t>
            </a:r>
            <a:r>
              <a:rPr lang="en-US" sz="2000" dirty="0" err="1"/>
              <a:t>bo‘ldi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 err="1"/>
              <a:t>Ular</a:t>
            </a:r>
            <a:r>
              <a:rPr lang="en-US" sz="2000" dirty="0"/>
              <a:t> PIC </a:t>
            </a:r>
            <a:r>
              <a:rPr lang="en-US" sz="2000" dirty="0" err="1"/>
              <a:t>ning</a:t>
            </a:r>
            <a:r>
              <a:rPr lang="en-US" sz="2000" dirty="0"/>
              <a:t> 33-ta </a:t>
            </a:r>
            <a:r>
              <a:rPr lang="en-US" sz="2000" dirty="0" err="1"/>
              <a:t>komandalariga</a:t>
            </a:r>
            <a:r>
              <a:rPr lang="en-US" sz="2000" dirty="0"/>
              <a:t> </a:t>
            </a:r>
            <a:r>
              <a:rPr lang="en-US" sz="2000" dirty="0" err="1"/>
              <a:t>qarshi</a:t>
            </a:r>
            <a:r>
              <a:rPr lang="en-US" sz="2000" dirty="0"/>
              <a:t> 55-ta </a:t>
            </a:r>
            <a:r>
              <a:rPr lang="en-US" sz="2000" dirty="0" err="1"/>
              <a:t>komandaga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 </a:t>
            </a:r>
            <a:r>
              <a:rPr lang="en-US" sz="2000" dirty="0" err="1"/>
              <a:t>edi</a:t>
            </a:r>
            <a:r>
              <a:rPr lang="en-US" sz="2000" dirty="0"/>
              <a:t>. </a:t>
            </a:r>
            <a:r>
              <a:rPr lang="en-US" sz="2000" dirty="0" err="1"/>
              <a:t>Xotira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ishlash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insturuktsiyalar</a:t>
            </a:r>
            <a:r>
              <a:rPr lang="en-US" sz="2000" dirty="0"/>
              <a:t> </a:t>
            </a:r>
            <a:r>
              <a:rPr lang="en-US" sz="2000" dirty="0" err="1"/>
              <a:t>qo‘shilgan</a:t>
            </a:r>
            <a:r>
              <a:rPr lang="en-US" sz="2000" dirty="0"/>
              <a:t>, </a:t>
            </a:r>
            <a:r>
              <a:rPr lang="en-US" sz="2000" dirty="0" err="1"/>
              <a:t>arxitektura</a:t>
            </a:r>
            <a:r>
              <a:rPr lang="en-US" sz="2000" dirty="0"/>
              <a:t> </a:t>
            </a:r>
            <a:r>
              <a:rPr lang="en-US" sz="2000" dirty="0" err="1"/>
              <a:t>yaxshilangan</a:t>
            </a:r>
            <a:r>
              <a:rPr lang="en-US" sz="2000" dirty="0"/>
              <a:t>,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komanda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taktda</a:t>
            </a:r>
            <a:r>
              <a:rPr lang="en-US" sz="2000" dirty="0"/>
              <a:t> </a:t>
            </a:r>
            <a:r>
              <a:rPr lang="en-US" sz="2000" dirty="0" err="1"/>
              <a:t>bajariladi</a:t>
            </a:r>
            <a:r>
              <a:rPr lang="en-US" sz="2000" dirty="0"/>
              <a:t>, Microchip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solishtirganda</a:t>
            </a:r>
            <a:r>
              <a:rPr lang="en-US" sz="2000" dirty="0"/>
              <a:t>  </a:t>
            </a:r>
            <a:r>
              <a:rPr lang="en-US" sz="2000" dirty="0" err="1"/>
              <a:t>to‘rt</a:t>
            </a:r>
            <a:r>
              <a:rPr lang="en-US" sz="2000" dirty="0"/>
              <a:t>  </a:t>
            </a:r>
            <a:r>
              <a:rPr lang="en-US" sz="2000" dirty="0" err="1"/>
              <a:t>marta</a:t>
            </a:r>
            <a:r>
              <a:rPr lang="en-US" sz="2000" dirty="0"/>
              <a:t>  </a:t>
            </a:r>
            <a:r>
              <a:rPr lang="en-US" sz="2000" dirty="0" err="1"/>
              <a:t>tezroq</a:t>
            </a:r>
            <a:r>
              <a:rPr lang="en-US" sz="2000" dirty="0"/>
              <a:t>  </a:t>
            </a:r>
            <a:r>
              <a:rPr lang="en-US" sz="2000" dirty="0" err="1"/>
              <a:t>ishlar</a:t>
            </a:r>
            <a:r>
              <a:rPr lang="en-US" sz="2000" dirty="0"/>
              <a:t>,  </a:t>
            </a:r>
            <a:r>
              <a:rPr lang="en-US" sz="2000" dirty="0" err="1"/>
              <a:t>shuningdek</a:t>
            </a:r>
            <a:r>
              <a:rPr lang="en-US" sz="2000" dirty="0"/>
              <a:t>  </a:t>
            </a:r>
            <a:r>
              <a:rPr lang="en-US" sz="2000" dirty="0" err="1"/>
              <a:t>ularning</a:t>
            </a:r>
            <a:r>
              <a:rPr lang="en-US" sz="2000" dirty="0"/>
              <a:t>  </a:t>
            </a:r>
            <a:r>
              <a:rPr lang="en-US" sz="2000" dirty="0" err="1"/>
              <a:t>taktli</a:t>
            </a:r>
            <a:r>
              <a:rPr lang="en-US" sz="2000" dirty="0"/>
              <a:t>  </a:t>
            </a:r>
            <a:r>
              <a:rPr lang="en-US" sz="2000" dirty="0" err="1"/>
              <a:t>chastotasi</a:t>
            </a:r>
            <a:r>
              <a:rPr lang="en-US" sz="2000" dirty="0"/>
              <a:t> 100 </a:t>
            </a:r>
            <a:r>
              <a:rPr lang="en-US" sz="2000" dirty="0" err="1"/>
              <a:t>mgts</a:t>
            </a:r>
            <a:r>
              <a:rPr lang="en-US" sz="2000" dirty="0"/>
              <a:t> 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o‘tkazilgan</a:t>
            </a:r>
            <a:r>
              <a:rPr lang="en-US" sz="2000" dirty="0"/>
              <a:t> </a:t>
            </a:r>
            <a:r>
              <a:rPr lang="en-US" sz="2000" dirty="0" err="1"/>
              <a:t>edi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 err="1"/>
              <a:t>Kontrollerlarning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tezlikdaligi</a:t>
            </a:r>
            <a:r>
              <a:rPr lang="en-US" sz="2000" dirty="0"/>
              <a:t>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chiqarganlarning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periferiya</a:t>
            </a:r>
            <a:r>
              <a:rPr lang="en-US" sz="2000" dirty="0"/>
              <a:t> </a:t>
            </a:r>
            <a:r>
              <a:rPr lang="en-US" sz="2000" dirty="0" err="1"/>
              <a:t>qurilmalaridan</a:t>
            </a:r>
            <a:r>
              <a:rPr lang="en-US" sz="2000" dirty="0"/>
              <a:t> </a:t>
            </a:r>
            <a:r>
              <a:rPr lang="en-US" sz="2000" dirty="0" err="1"/>
              <a:t>vos</a:t>
            </a:r>
            <a:r>
              <a:rPr lang="en-US" sz="2000" dirty="0"/>
              <a:t> </a:t>
            </a:r>
            <a:r>
              <a:rPr lang="en-US" sz="2000" dirty="0" err="1"/>
              <a:t>kechishlarini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qilar</a:t>
            </a:r>
            <a:r>
              <a:rPr lang="en-US" sz="2000" dirty="0"/>
              <a:t>  </a:t>
            </a:r>
            <a:r>
              <a:rPr lang="en-US" sz="2000" dirty="0" err="1"/>
              <a:t>edi</a:t>
            </a:r>
            <a:r>
              <a:rPr lang="en-US" sz="2000" dirty="0"/>
              <a:t>-  </a:t>
            </a:r>
            <a:r>
              <a:rPr lang="en-US" sz="2000" dirty="0" err="1"/>
              <a:t>taymer</a:t>
            </a:r>
            <a:r>
              <a:rPr lang="en-US" sz="2000" dirty="0"/>
              <a:t>-  </a:t>
            </a:r>
            <a:r>
              <a:rPr lang="en-US" sz="2000" dirty="0" err="1"/>
              <a:t>qabul</a:t>
            </a:r>
            <a:r>
              <a:rPr lang="en-US" sz="2000" dirty="0"/>
              <a:t>  </a:t>
            </a:r>
            <a:r>
              <a:rPr lang="en-US" sz="2000" dirty="0" err="1"/>
              <a:t>qilish</a:t>
            </a:r>
            <a:r>
              <a:rPr lang="en-US" sz="2000" dirty="0"/>
              <a:t> -</a:t>
            </a:r>
            <a:r>
              <a:rPr lang="en-US" sz="2000" dirty="0" err="1"/>
              <a:t>o‘zatish</a:t>
            </a:r>
            <a:r>
              <a:rPr lang="en-US" sz="2000" dirty="0"/>
              <a:t> </a:t>
            </a:r>
            <a:r>
              <a:rPr lang="en-US" sz="2000" dirty="0" err="1"/>
              <a:t>qo‘rilmalaridagi</a:t>
            </a:r>
            <a:r>
              <a:rPr lang="en-US" sz="2000" dirty="0"/>
              <a:t> </a:t>
            </a:r>
            <a:r>
              <a:rPr lang="en-US" sz="2000" dirty="0" err="1"/>
              <a:t>harakatlanish</a:t>
            </a:r>
            <a:r>
              <a:rPr lang="en-US" sz="2000" dirty="0"/>
              <a:t> </a:t>
            </a:r>
            <a:r>
              <a:rPr lang="en-US" sz="2000" dirty="0" err="1"/>
              <a:t>registr-lari</a:t>
            </a:r>
            <a:r>
              <a:rPr lang="en-US" sz="2000" dirty="0"/>
              <a:t>,- </a:t>
            </a:r>
            <a:r>
              <a:rPr lang="en-US" sz="2000" dirty="0" err="1"/>
              <a:t>schyotchiklar</a:t>
            </a:r>
            <a:r>
              <a:rPr lang="en-US" sz="2000" dirty="0"/>
              <a:t> -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hammasi</a:t>
            </a:r>
            <a:r>
              <a:rPr lang="en-US" sz="2000" dirty="0"/>
              <a:t> </a:t>
            </a:r>
            <a:r>
              <a:rPr lang="en-US" sz="2000" dirty="0" err="1"/>
              <a:t>dasturiy</a:t>
            </a:r>
            <a:r>
              <a:rPr lang="en-US" sz="2000" dirty="0"/>
              <a:t> </a:t>
            </a:r>
            <a:r>
              <a:rPr lang="en-US" sz="2000" dirty="0" err="1"/>
              <a:t>vositalarni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chiqishni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qilar</a:t>
            </a:r>
            <a:r>
              <a:rPr lang="en-US" sz="2000" dirty="0"/>
              <a:t> </a:t>
            </a:r>
            <a:r>
              <a:rPr lang="en-US" sz="2000" dirty="0" err="1"/>
              <a:t>edi</a:t>
            </a:r>
            <a:r>
              <a:rPr lang="en-US" sz="2000" dirty="0"/>
              <a:t>. </a:t>
            </a:r>
            <a:r>
              <a:rPr lang="en-US" sz="2000" dirty="0" err="1"/>
              <a:t>Buning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tezkorlikga</a:t>
            </a:r>
            <a:r>
              <a:rPr lang="en-US" sz="2000" dirty="0"/>
              <a:t> </a:t>
            </a:r>
            <a:r>
              <a:rPr lang="en-US" sz="2000" dirty="0" err="1"/>
              <a:t>qo‘yidagilar</a:t>
            </a:r>
            <a:r>
              <a:rPr lang="en-US" sz="2000" dirty="0"/>
              <a:t> </a:t>
            </a:r>
            <a:r>
              <a:rPr lang="en-US" sz="2000" dirty="0" err="1"/>
              <a:t>etarli</a:t>
            </a:r>
            <a:r>
              <a:rPr lang="en-US" sz="2000" dirty="0"/>
              <a:t> </a:t>
            </a:r>
            <a:r>
              <a:rPr lang="en-US" sz="2000" dirty="0" err="1"/>
              <a:t>edi</a:t>
            </a:r>
            <a:r>
              <a:rPr lang="en-US" sz="2000" dirty="0"/>
              <a:t>: </a:t>
            </a:r>
            <a:r>
              <a:rPr lang="en-US" sz="2000" dirty="0" err="1"/>
              <a:t>ichida</a:t>
            </a:r>
            <a:r>
              <a:rPr lang="en-US" sz="2000" dirty="0"/>
              <a:t> –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tezlikdagi</a:t>
            </a:r>
            <a:r>
              <a:rPr lang="en-US" sz="2000" dirty="0"/>
              <a:t> </a:t>
            </a:r>
            <a:r>
              <a:rPr lang="en-US" sz="2000" dirty="0" err="1"/>
              <a:t>yadro</a:t>
            </a:r>
            <a:r>
              <a:rPr lang="en-US" sz="2000" dirty="0"/>
              <a:t>,  </a:t>
            </a:r>
            <a:r>
              <a:rPr lang="en-US" sz="2000" dirty="0" err="1"/>
              <a:t>xotira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kirish</a:t>
            </a:r>
            <a:r>
              <a:rPr lang="en-US" sz="2000" dirty="0"/>
              <a:t> </a:t>
            </a:r>
            <a:r>
              <a:rPr lang="en-US" sz="2000" dirty="0" err="1"/>
              <a:t>chiqish</a:t>
            </a:r>
            <a:r>
              <a:rPr lang="en-US" sz="2000" dirty="0"/>
              <a:t>, </a:t>
            </a:r>
            <a:r>
              <a:rPr lang="en-US" sz="2000" dirty="0" err="1"/>
              <a:t>partiyalari</a:t>
            </a:r>
            <a:r>
              <a:rPr lang="en-US" sz="2000" dirty="0"/>
              <a:t>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50755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75008"/>
            <a:ext cx="8596668" cy="4766354"/>
          </a:xfrm>
        </p:spPr>
        <p:txBody>
          <a:bodyPr>
            <a:normAutofit/>
          </a:bodyPr>
          <a:lstStyle/>
          <a:p>
            <a:r>
              <a:rPr lang="en-US" sz="2000" b="1" dirty="0"/>
              <a:t>Atmel</a:t>
            </a:r>
            <a:endParaRPr lang="ru-RU" sz="2000" b="1" dirty="0"/>
          </a:p>
          <a:p>
            <a:r>
              <a:rPr lang="en-US" sz="2000" dirty="0" err="1"/>
              <a:t>Mikrokontroller</a:t>
            </a:r>
            <a:r>
              <a:rPr lang="en-US" sz="2000" dirty="0"/>
              <a:t> </a:t>
            </a:r>
            <a:r>
              <a:rPr lang="en-US" sz="2000" dirty="0" err="1"/>
              <a:t>olamidagi</a:t>
            </a:r>
            <a:r>
              <a:rPr lang="en-US" sz="2000" dirty="0"/>
              <a:t> </a:t>
            </a:r>
            <a:r>
              <a:rPr lang="en-US" sz="2000" dirty="0" err="1"/>
              <a:t>haqiqiy</a:t>
            </a:r>
            <a:r>
              <a:rPr lang="en-US" sz="2000" dirty="0"/>
              <a:t> </a:t>
            </a:r>
            <a:r>
              <a:rPr lang="en-US" sz="2000" dirty="0" err="1"/>
              <a:t>o‘sish</a:t>
            </a:r>
            <a:r>
              <a:rPr lang="en-US" sz="2000" dirty="0"/>
              <a:t>, </a:t>
            </a:r>
            <a:r>
              <a:rPr lang="en-US" sz="2000" dirty="0" err="1"/>
              <a:t>yangilik</a:t>
            </a:r>
            <a:r>
              <a:rPr lang="en-US" sz="2000" dirty="0"/>
              <a:t> 1996 </a:t>
            </a:r>
            <a:r>
              <a:rPr lang="en-US" sz="2000" dirty="0" err="1"/>
              <a:t>yilda</a:t>
            </a:r>
            <a:r>
              <a:rPr lang="en-US" sz="2000" dirty="0"/>
              <a:t> Atmel </a:t>
            </a:r>
            <a:r>
              <a:rPr lang="en-US" sz="2000" dirty="0" err="1"/>
              <a:t>korporatsiyasi</a:t>
            </a:r>
            <a:r>
              <a:rPr lang="en-US" sz="2000" dirty="0"/>
              <a:t> AVR </a:t>
            </a:r>
            <a:r>
              <a:rPr lang="en-US" sz="2000" dirty="0" err="1"/>
              <a:t>yadroli</a:t>
            </a:r>
            <a:r>
              <a:rPr lang="en-US" sz="2000" dirty="0"/>
              <a:t> </a:t>
            </a:r>
            <a:r>
              <a:rPr lang="en-US" sz="2000" dirty="0" err="1"/>
              <a:t>turkumi</a:t>
            </a:r>
            <a:r>
              <a:rPr lang="en-US" sz="2000" dirty="0"/>
              <a:t> </a:t>
            </a:r>
            <a:r>
              <a:rPr lang="en-US" sz="2000" dirty="0" err="1"/>
              <a:t>chiplarini</a:t>
            </a:r>
            <a:r>
              <a:rPr lang="en-US" sz="2000" dirty="0"/>
              <a:t>  </a:t>
            </a:r>
            <a:r>
              <a:rPr lang="en-US" sz="2000" dirty="0" err="1"/>
              <a:t>chiqargach</a:t>
            </a:r>
            <a:r>
              <a:rPr lang="en-US" sz="2000" dirty="0"/>
              <a:t>  </a:t>
            </a:r>
            <a:r>
              <a:rPr lang="en-US" sz="2000" dirty="0" err="1"/>
              <a:t>ro‘y</a:t>
            </a:r>
            <a:r>
              <a:rPr lang="en-US" sz="2000" dirty="0"/>
              <a:t>  </a:t>
            </a:r>
            <a:r>
              <a:rPr lang="en-US" sz="2000" dirty="0" err="1"/>
              <a:t>berdi</a:t>
            </a:r>
            <a:r>
              <a:rPr lang="en-US" sz="2000" dirty="0"/>
              <a:t>. 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qulay</a:t>
            </a:r>
            <a:r>
              <a:rPr lang="en-US" sz="2000" dirty="0"/>
              <a:t> </a:t>
            </a:r>
            <a:r>
              <a:rPr lang="en-US" sz="2000" dirty="0" err="1"/>
              <a:t>arxitekturasi</a:t>
            </a:r>
            <a:r>
              <a:rPr lang="en-US" sz="2000" dirty="0"/>
              <a:t>, </a:t>
            </a:r>
            <a:r>
              <a:rPr lang="en-US" sz="2000" dirty="0" err="1"/>
              <a:t>tizilishini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uni</a:t>
            </a:r>
            <a:r>
              <a:rPr lang="en-US" sz="2000" dirty="0"/>
              <a:t> 1-raqamli </a:t>
            </a:r>
            <a:r>
              <a:rPr lang="en-US" sz="2000" dirty="0" err="1"/>
              <a:t>mikrokontroller</a:t>
            </a:r>
            <a:r>
              <a:rPr lang="en-US" sz="2000" dirty="0"/>
              <a:t> deb nom </a:t>
            </a:r>
            <a:r>
              <a:rPr lang="en-US" sz="2000" dirty="0" err="1"/>
              <a:t>olishiga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keldi.AVR</a:t>
            </a:r>
            <a:r>
              <a:rPr lang="en-US" sz="2000" dirty="0"/>
              <a:t> </a:t>
            </a:r>
            <a:r>
              <a:rPr lang="en-US" sz="2000" dirty="0" err="1"/>
              <a:t>mikro-kontrollerlari</a:t>
            </a:r>
            <a:r>
              <a:rPr lang="en-US" sz="2000" dirty="0"/>
              <a:t> 133 </a:t>
            </a:r>
            <a:r>
              <a:rPr lang="en-US" sz="2000" dirty="0" err="1"/>
              <a:t>konsturuktsiyagacha</a:t>
            </a:r>
            <a:r>
              <a:rPr lang="en-US" sz="2000" dirty="0"/>
              <a:t>  </a:t>
            </a:r>
            <a:r>
              <a:rPr lang="en-US" sz="2000" dirty="0" err="1"/>
              <a:t>komandani</a:t>
            </a:r>
            <a:r>
              <a:rPr lang="en-US" sz="2000" dirty="0"/>
              <a:t>  </a:t>
            </a:r>
            <a:r>
              <a:rPr lang="en-US" sz="2000" dirty="0" err="1"/>
              <a:t>hisoblaydi</a:t>
            </a:r>
            <a:r>
              <a:rPr lang="en-US" sz="2000" dirty="0"/>
              <a:t>,  </a:t>
            </a:r>
            <a:r>
              <a:rPr lang="en-US" sz="2000" dirty="0" err="1"/>
              <a:t>ishlab</a:t>
            </a:r>
            <a:r>
              <a:rPr lang="en-US" sz="2000" dirty="0"/>
              <a:t>  </a:t>
            </a:r>
            <a:r>
              <a:rPr lang="en-US" sz="2000" dirty="0" err="1"/>
              <a:t>chiqaruvchanligi</a:t>
            </a:r>
            <a:r>
              <a:rPr lang="en-US" sz="2000" dirty="0"/>
              <a:t>  1-Mips (1 </a:t>
            </a:r>
            <a:r>
              <a:rPr lang="en-US" sz="2000" dirty="0" err="1"/>
              <a:t>mgts</a:t>
            </a:r>
            <a:r>
              <a:rPr lang="en-US" sz="2000" dirty="0"/>
              <a:t>)</a:t>
            </a:r>
            <a:r>
              <a:rPr lang="en-US" sz="2000" dirty="0" err="1"/>
              <a:t>ga</a:t>
            </a:r>
            <a:r>
              <a:rPr lang="en-US" sz="2000" dirty="0"/>
              <a:t> </a:t>
            </a:r>
            <a:r>
              <a:rPr lang="en-US" sz="2000" dirty="0" err="1"/>
              <a:t>yaqinlashgan</a:t>
            </a:r>
            <a:r>
              <a:rPr lang="en-US" sz="2000" dirty="0"/>
              <a:t>, </a:t>
            </a:r>
            <a:r>
              <a:rPr lang="en-US" sz="2000" dirty="0" err="1"/>
              <a:t>Fiash</a:t>
            </a:r>
            <a:r>
              <a:rPr lang="en-US" sz="2000" dirty="0"/>
              <a:t> </a:t>
            </a:r>
            <a:r>
              <a:rPr lang="en-US" sz="2000" dirty="0" err="1"/>
              <a:t>doimiy</a:t>
            </a:r>
            <a:r>
              <a:rPr lang="en-US" sz="2000" dirty="0"/>
              <a:t>  </a:t>
            </a:r>
            <a:r>
              <a:rPr lang="en-US" sz="2000" dirty="0" err="1"/>
              <a:t>xotira</a:t>
            </a:r>
            <a:r>
              <a:rPr lang="en-US" sz="2000" dirty="0"/>
              <a:t>  </a:t>
            </a:r>
            <a:r>
              <a:rPr lang="en-US" sz="2000" dirty="0" err="1"/>
              <a:t>dasturi</a:t>
            </a:r>
            <a:r>
              <a:rPr lang="en-US" sz="2000" dirty="0"/>
              <a:t>  </a:t>
            </a:r>
            <a:r>
              <a:rPr lang="en-US" sz="2000" dirty="0" err="1"/>
              <a:t>ichki</a:t>
            </a:r>
            <a:r>
              <a:rPr lang="en-US" sz="2000" dirty="0"/>
              <a:t>  </a:t>
            </a:r>
            <a:r>
              <a:rPr lang="en-US" sz="2000" dirty="0" err="1"/>
              <a:t>sxematik</a:t>
            </a:r>
            <a:r>
              <a:rPr lang="en-US" sz="2000" dirty="0"/>
              <a:t> </a:t>
            </a:r>
            <a:r>
              <a:rPr lang="en-US" sz="2000" dirty="0" err="1"/>
              <a:t>dasturlash</a:t>
            </a:r>
            <a:r>
              <a:rPr lang="en-US" sz="2000" dirty="0"/>
              <a:t> </a:t>
            </a:r>
            <a:r>
              <a:rPr lang="en-US" sz="2000" dirty="0" err="1"/>
              <a:t>qobiliyatiga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. </a:t>
            </a:r>
            <a:r>
              <a:rPr lang="en-US" sz="2000" dirty="0" err="1"/>
              <a:t>Ko‘plab</a:t>
            </a:r>
            <a:r>
              <a:rPr lang="en-US" sz="2000" dirty="0"/>
              <a:t> </a:t>
            </a:r>
            <a:r>
              <a:rPr lang="en-US" sz="2000" dirty="0" err="1"/>
              <a:t>chiplar</a:t>
            </a:r>
            <a:r>
              <a:rPr lang="en-US" sz="2000" dirty="0"/>
              <a:t>  </a:t>
            </a:r>
            <a:r>
              <a:rPr lang="en-US" sz="2000" dirty="0" err="1"/>
              <a:t>o‘zi</a:t>
            </a:r>
            <a:r>
              <a:rPr lang="en-US" sz="2000" dirty="0"/>
              <a:t> </a:t>
            </a:r>
            <a:r>
              <a:rPr lang="en-US" sz="2000" dirty="0" err="1"/>
              <a:t>dasturlanish</a:t>
            </a:r>
            <a:r>
              <a:rPr lang="en-US" sz="2000" dirty="0"/>
              <a:t>  </a:t>
            </a:r>
            <a:r>
              <a:rPr lang="en-US" sz="2000" dirty="0" err="1"/>
              <a:t>funktsiyasiga</a:t>
            </a:r>
            <a:r>
              <a:rPr lang="en-US" sz="2000" dirty="0"/>
              <a:t>  </a:t>
            </a:r>
            <a:r>
              <a:rPr lang="en-US" sz="2000" dirty="0" err="1"/>
              <a:t>ega</a:t>
            </a:r>
            <a:r>
              <a:rPr lang="en-US" sz="2000" dirty="0"/>
              <a:t>. AVR - </a:t>
            </a:r>
            <a:r>
              <a:rPr lang="en-US" sz="2000" dirty="0" err="1"/>
              <a:t>arxitekturasi</a:t>
            </a:r>
            <a:r>
              <a:rPr lang="en-US" sz="2000" dirty="0"/>
              <a:t> </a:t>
            </a:r>
            <a:r>
              <a:rPr lang="en-US" sz="2000" dirty="0" err="1"/>
              <a:t>yuqori</a:t>
            </a:r>
            <a:r>
              <a:rPr lang="en-US" sz="2000" dirty="0"/>
              <a:t>  </a:t>
            </a:r>
            <a:r>
              <a:rPr lang="en-US" sz="2000" dirty="0" err="1"/>
              <a:t>darajali</a:t>
            </a:r>
            <a:r>
              <a:rPr lang="en-US" sz="2000" dirty="0"/>
              <a:t>  </a:t>
            </a:r>
            <a:r>
              <a:rPr lang="en-US" sz="2000" dirty="0" err="1"/>
              <a:t>til</a:t>
            </a:r>
            <a:r>
              <a:rPr lang="en-US" sz="2000" dirty="0"/>
              <a:t>  </a:t>
            </a:r>
            <a:r>
              <a:rPr lang="en-US" sz="2000" dirty="0" err="1"/>
              <a:t>bilan</a:t>
            </a:r>
            <a:r>
              <a:rPr lang="en-US" sz="2000" dirty="0"/>
              <a:t>  </a:t>
            </a:r>
            <a:r>
              <a:rPr lang="en-US" sz="2000" dirty="0" err="1"/>
              <a:t>optimallashtirishgan</a:t>
            </a:r>
            <a:r>
              <a:rPr lang="en-US" sz="2000" dirty="0"/>
              <a:t>.  </a:t>
            </a:r>
            <a:r>
              <a:rPr lang="en-US" sz="2000" dirty="0" err="1"/>
              <a:t>Bundan</a:t>
            </a:r>
            <a:r>
              <a:rPr lang="en-US" sz="2000" dirty="0"/>
              <a:t> </a:t>
            </a:r>
            <a:r>
              <a:rPr lang="en-US" sz="2000" dirty="0" err="1"/>
              <a:t>tashqari</a:t>
            </a:r>
            <a:r>
              <a:rPr lang="en-US" sz="2000" dirty="0"/>
              <a:t> </a:t>
            </a:r>
            <a:r>
              <a:rPr lang="en-US" sz="2000" dirty="0" err="1"/>
              <a:t>turkumdagi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 </a:t>
            </a:r>
            <a:r>
              <a:rPr lang="en-US" sz="2000" dirty="0" err="1"/>
              <a:t>kristallar</a:t>
            </a:r>
            <a:r>
              <a:rPr lang="en-US" sz="2000" dirty="0"/>
              <a:t>  “</a:t>
            </a:r>
            <a:r>
              <a:rPr lang="en-US" sz="2000" dirty="0" err="1"/>
              <a:t>pastdan</a:t>
            </a:r>
            <a:r>
              <a:rPr lang="en-US" sz="2000" dirty="0"/>
              <a:t>  –  </a:t>
            </a:r>
            <a:r>
              <a:rPr lang="en-US" sz="2000" dirty="0" err="1"/>
              <a:t>yuqoriga</a:t>
            </a:r>
            <a:r>
              <a:rPr lang="en-US" sz="2000" dirty="0"/>
              <a:t>”  </a:t>
            </a:r>
            <a:r>
              <a:rPr lang="en-US" sz="2000" dirty="0" err="1"/>
              <a:t>printsipiga</a:t>
            </a:r>
            <a:r>
              <a:rPr lang="en-US" sz="2000" dirty="0"/>
              <a:t> </a:t>
            </a:r>
            <a:r>
              <a:rPr lang="en-US" sz="2000" dirty="0" err="1"/>
              <a:t>mos</a:t>
            </a:r>
            <a:r>
              <a:rPr lang="en-US" sz="2000" dirty="0"/>
              <a:t> </a:t>
            </a:r>
            <a:r>
              <a:rPr lang="en-US" sz="2000" dirty="0" err="1"/>
              <a:t>tushadi</a:t>
            </a:r>
            <a:r>
              <a:rPr lang="en-US" sz="2000" dirty="0"/>
              <a:t>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76348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81825"/>
            <a:ext cx="8596668" cy="4959537"/>
          </a:xfrm>
        </p:spPr>
        <p:txBody>
          <a:bodyPr/>
          <a:lstStyle/>
          <a:p>
            <a:r>
              <a:rPr lang="en-US" sz="2400" b="1" dirty="0"/>
              <a:t>Toshiba</a:t>
            </a:r>
            <a:endParaRPr lang="ru-RU" sz="2400" b="1" dirty="0"/>
          </a:p>
          <a:p>
            <a:r>
              <a:rPr lang="en-US" sz="2400" dirty="0"/>
              <a:t>Toshiba </a:t>
            </a:r>
            <a:r>
              <a:rPr lang="en-US" sz="2400" dirty="0" err="1"/>
              <a:t>firmasining</a:t>
            </a:r>
            <a:r>
              <a:rPr lang="en-US" sz="2400" dirty="0"/>
              <a:t> </a:t>
            </a:r>
            <a:r>
              <a:rPr lang="en-US" sz="2400" dirty="0" err="1"/>
              <a:t>kuchli</a:t>
            </a:r>
            <a:r>
              <a:rPr lang="en-US" sz="2400" dirty="0"/>
              <a:t> </a:t>
            </a:r>
            <a:r>
              <a:rPr lang="en-US" sz="2400" dirty="0" err="1"/>
              <a:t>kontrollerlar</a:t>
            </a:r>
            <a:r>
              <a:rPr lang="en-US" sz="2400" dirty="0"/>
              <a:t> ham </a:t>
            </a:r>
            <a:r>
              <a:rPr lang="en-US" sz="2400" dirty="0" err="1"/>
              <a:t>yaxshi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,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ichki</a:t>
            </a:r>
            <a:r>
              <a:rPr lang="en-US" sz="2400" dirty="0"/>
              <a:t> </a:t>
            </a:r>
            <a:r>
              <a:rPr lang="en-US" sz="2400" dirty="0" err="1"/>
              <a:t>xotira</a:t>
            </a:r>
            <a:r>
              <a:rPr lang="en-US" sz="2400" dirty="0"/>
              <a:t> </a:t>
            </a:r>
            <a:r>
              <a:rPr lang="en-US" sz="2400" dirty="0" err="1"/>
              <a:t>dasturi</a:t>
            </a:r>
            <a:r>
              <a:rPr lang="en-US" sz="2400" dirty="0"/>
              <a:t> </a:t>
            </a:r>
            <a:r>
              <a:rPr lang="en-US" sz="2400" dirty="0" err="1"/>
              <a:t>bo‘lmasa</a:t>
            </a:r>
            <a:r>
              <a:rPr lang="en-US" sz="2400" dirty="0"/>
              <a:t> ham </a:t>
            </a:r>
            <a:r>
              <a:rPr lang="en-US" sz="2400" dirty="0" err="1"/>
              <a:t>tashqi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xotira</a:t>
            </a:r>
            <a:r>
              <a:rPr lang="en-US" sz="2400" dirty="0"/>
              <a:t> </a:t>
            </a:r>
            <a:r>
              <a:rPr lang="en-US" sz="2400" dirty="0" err="1"/>
              <a:t>kristali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, </a:t>
            </a:r>
            <a:r>
              <a:rPr lang="en-US" sz="2400" dirty="0" err="1"/>
              <a:t>lekin</a:t>
            </a:r>
            <a:r>
              <a:rPr lang="en-US" sz="2400" dirty="0"/>
              <a:t>  </a:t>
            </a:r>
            <a:r>
              <a:rPr lang="en-US" sz="2400" dirty="0" err="1"/>
              <a:t>ular</a:t>
            </a:r>
            <a:r>
              <a:rPr lang="en-US" sz="2400" dirty="0"/>
              <a:t>  </a:t>
            </a:r>
            <a:r>
              <a:rPr lang="en-US" sz="2400" dirty="0" err="1"/>
              <a:t>periferiya</a:t>
            </a:r>
            <a:r>
              <a:rPr lang="en-US" sz="2400" dirty="0"/>
              <a:t>  </a:t>
            </a:r>
            <a:r>
              <a:rPr lang="en-US" sz="2400" dirty="0" err="1"/>
              <a:t>qurilmalari</a:t>
            </a:r>
            <a:r>
              <a:rPr lang="en-US" sz="2400" dirty="0"/>
              <a:t>  </a:t>
            </a:r>
            <a:r>
              <a:rPr lang="en-US" sz="2400" dirty="0" err="1"/>
              <a:t>bilan</a:t>
            </a:r>
            <a:r>
              <a:rPr lang="en-US" sz="2400" dirty="0"/>
              <a:t>  </a:t>
            </a:r>
            <a:r>
              <a:rPr lang="en-US" sz="2400" dirty="0" err="1"/>
              <a:t>yaxshi</a:t>
            </a:r>
            <a:r>
              <a:rPr lang="en-US" sz="2400" dirty="0"/>
              <a:t>  </a:t>
            </a:r>
            <a:r>
              <a:rPr lang="en-US" sz="2400" dirty="0" err="1"/>
              <a:t>ishlaydi</a:t>
            </a:r>
            <a:r>
              <a:rPr lang="en-US" sz="2400" dirty="0"/>
              <a:t>,  SIMM  </a:t>
            </a:r>
            <a:r>
              <a:rPr lang="en-US" sz="2400" dirty="0" err="1"/>
              <a:t>tilidagi</a:t>
            </a:r>
            <a:r>
              <a:rPr lang="en-US" sz="2400" dirty="0"/>
              <a:t>  </a:t>
            </a:r>
            <a:r>
              <a:rPr lang="en-US" sz="2400" dirty="0" err="1"/>
              <a:t>xotira</a:t>
            </a:r>
            <a:r>
              <a:rPr lang="en-US" sz="2400" dirty="0"/>
              <a:t> </a:t>
            </a:r>
            <a:r>
              <a:rPr lang="en-US" sz="2400" dirty="0" err="1"/>
              <a:t>modulini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imkoniga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Bu -  </a:t>
            </a:r>
            <a:r>
              <a:rPr lang="en-US" sz="2400" dirty="0" err="1"/>
              <a:t>kontrollerlardan</a:t>
            </a:r>
            <a:r>
              <a:rPr lang="en-US" sz="2400" dirty="0"/>
              <a:t>  DVD-  </a:t>
            </a:r>
            <a:r>
              <a:rPr lang="en-US" sz="2400" dirty="0" err="1"/>
              <a:t>o‘qitishda</a:t>
            </a:r>
            <a:r>
              <a:rPr lang="en-US" sz="2400" dirty="0"/>
              <a:t>, SD- </a:t>
            </a:r>
            <a:r>
              <a:rPr lang="en-US" sz="2400" dirty="0" err="1"/>
              <a:t>aylantirishda</a:t>
            </a:r>
            <a:r>
              <a:rPr lang="en-US" sz="2400" dirty="0"/>
              <a:t>, </a:t>
            </a:r>
            <a:r>
              <a:rPr lang="en-US" sz="2400" dirty="0" err="1"/>
              <a:t>avtojavob</a:t>
            </a:r>
            <a:r>
              <a:rPr lang="en-US" sz="2400" dirty="0"/>
              <a:t> </a:t>
            </a:r>
            <a:r>
              <a:rPr lang="en-US" sz="2400" dirty="0" err="1"/>
              <a:t>bergichlarda</a:t>
            </a:r>
            <a:r>
              <a:rPr lang="en-US" sz="2400" dirty="0"/>
              <a:t> </a:t>
            </a:r>
            <a:r>
              <a:rPr lang="en-US" sz="2400" dirty="0" err="1"/>
              <a:t>umuman</a:t>
            </a:r>
            <a:r>
              <a:rPr lang="en-US" sz="2400" dirty="0"/>
              <a:t> </a:t>
            </a:r>
            <a:r>
              <a:rPr lang="en-US" sz="2400" dirty="0" err="1"/>
              <a:t>katta</a:t>
            </a:r>
            <a:r>
              <a:rPr lang="en-US" sz="2400" dirty="0"/>
              <a:t> </a:t>
            </a:r>
            <a:r>
              <a:rPr lang="en-US" sz="2400" dirty="0" err="1"/>
              <a:t>xotirali</a:t>
            </a:r>
            <a:r>
              <a:rPr lang="en-US" sz="2400" dirty="0"/>
              <a:t> </a:t>
            </a:r>
            <a:r>
              <a:rPr lang="en-US" sz="2400" dirty="0" err="1"/>
              <a:t>o‘lchamda</a:t>
            </a:r>
            <a:r>
              <a:rPr lang="en-US" sz="2400" dirty="0"/>
              <a:t> </a:t>
            </a:r>
            <a:r>
              <a:rPr lang="en-US" sz="2400" dirty="0" err="1"/>
              <a:t>ishlash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joylarda</a:t>
            </a:r>
            <a:r>
              <a:rPr lang="en-US" sz="2400" dirty="0"/>
              <a:t> </a:t>
            </a:r>
            <a:r>
              <a:rPr lang="en-US" sz="2400" dirty="0" err="1"/>
              <a:t>foydalaniladi</a:t>
            </a:r>
            <a:r>
              <a:rPr lang="en-US" sz="2400" dirty="0"/>
              <a:t>.</a:t>
            </a:r>
            <a:endParaRPr lang="ru-RU" sz="2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33638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46221"/>
            <a:ext cx="8596668" cy="4895142"/>
          </a:xfrm>
        </p:spPr>
        <p:txBody>
          <a:bodyPr>
            <a:normAutofit/>
          </a:bodyPr>
          <a:lstStyle/>
          <a:p>
            <a:r>
              <a:rPr lang="en-US" b="1" dirty="0"/>
              <a:t>ASE</a:t>
            </a:r>
            <a:endParaRPr lang="ru-RU" b="1" dirty="0"/>
          </a:p>
          <a:p>
            <a:r>
              <a:rPr lang="en-US" dirty="0"/>
              <a:t>Bu firma  </a:t>
            </a:r>
            <a:r>
              <a:rPr lang="en-US" dirty="0" err="1"/>
              <a:t>dunyodagi</a:t>
            </a:r>
            <a:r>
              <a:rPr lang="en-US" dirty="0"/>
              <a:t>  </a:t>
            </a:r>
            <a:r>
              <a:rPr lang="en-US" dirty="0" err="1"/>
              <a:t>eng</a:t>
            </a:r>
            <a:r>
              <a:rPr lang="en-US" dirty="0"/>
              <a:t>  </a:t>
            </a:r>
            <a:r>
              <a:rPr lang="en-US" dirty="0" err="1"/>
              <a:t>kichik</a:t>
            </a:r>
            <a:r>
              <a:rPr lang="en-US" dirty="0"/>
              <a:t>  </a:t>
            </a:r>
            <a:r>
              <a:rPr lang="en-US" dirty="0" err="1"/>
              <a:t>mikrokontrollerlarni</a:t>
            </a:r>
            <a:r>
              <a:rPr lang="en-US" dirty="0"/>
              <a:t>  </a:t>
            </a:r>
            <a:r>
              <a:rPr lang="en-US" dirty="0" err="1"/>
              <a:t>ishlab</a:t>
            </a:r>
            <a:r>
              <a:rPr lang="en-US" dirty="0"/>
              <a:t>  </a:t>
            </a:r>
            <a:r>
              <a:rPr lang="en-US" dirty="0" err="1"/>
              <a:t>chiqaradi</a:t>
            </a:r>
            <a:r>
              <a:rPr lang="en-US" dirty="0"/>
              <a:t>. Bu 8-razryadli 3x4 </a:t>
            </a:r>
            <a:r>
              <a:rPr lang="en-US" dirty="0" err="1"/>
              <a:t>o‘lchamdagi</a:t>
            </a:r>
            <a:r>
              <a:rPr lang="en-US" dirty="0"/>
              <a:t> </a:t>
            </a:r>
            <a:r>
              <a:rPr lang="en-US" dirty="0" err="1"/>
              <a:t>chiplar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8-ta  </a:t>
            </a:r>
            <a:r>
              <a:rPr lang="en-US" dirty="0" err="1"/>
              <a:t>kirish-chiqish</a:t>
            </a:r>
            <a:r>
              <a:rPr lang="en-US" dirty="0"/>
              <a:t>  </a:t>
            </a:r>
            <a:r>
              <a:rPr lang="en-US" dirty="0" err="1"/>
              <a:t>portida</a:t>
            </a:r>
            <a:r>
              <a:rPr lang="en-US" dirty="0"/>
              <a:t> 6-  </a:t>
            </a:r>
            <a:r>
              <a:rPr lang="en-US" dirty="0" err="1"/>
              <a:t>tasi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portidir</a:t>
            </a:r>
            <a:r>
              <a:rPr lang="en-US" dirty="0"/>
              <a:t>.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mikoniyatlari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AVR </a:t>
            </a:r>
            <a:r>
              <a:rPr lang="en-US" dirty="0" err="1"/>
              <a:t>yoki</a:t>
            </a:r>
            <a:r>
              <a:rPr lang="en-US" dirty="0"/>
              <a:t> Microchip </a:t>
            </a:r>
            <a:r>
              <a:rPr lang="en-US" dirty="0" err="1"/>
              <a:t>mahsulotlariga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, </a:t>
            </a:r>
            <a:r>
              <a:rPr lang="en-US" dirty="0" err="1"/>
              <a:t>lekin</a:t>
            </a:r>
            <a:r>
              <a:rPr lang="en-US" dirty="0"/>
              <a:t> </a:t>
            </a:r>
            <a:r>
              <a:rPr lang="en-US" dirty="0" err="1"/>
              <a:t>korpusi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,  </a:t>
            </a:r>
            <a:r>
              <a:rPr lang="en-US" dirty="0" err="1"/>
              <a:t>ularni</a:t>
            </a:r>
            <a:r>
              <a:rPr lang="en-US" dirty="0"/>
              <a:t>  </a:t>
            </a:r>
            <a:r>
              <a:rPr lang="en-US" dirty="0" err="1"/>
              <a:t>oddiy</a:t>
            </a:r>
            <a:r>
              <a:rPr lang="en-US" dirty="0"/>
              <a:t>  </a:t>
            </a:r>
            <a:r>
              <a:rPr lang="en-US" dirty="0" err="1"/>
              <a:t>ruchkaga</a:t>
            </a:r>
            <a:r>
              <a:rPr lang="en-US" dirty="0"/>
              <a:t>  ham </a:t>
            </a:r>
            <a:r>
              <a:rPr lang="en-US" dirty="0" err="1"/>
              <a:t>joylashtirish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Kuchli</a:t>
            </a:r>
            <a:r>
              <a:rPr lang="en-US" dirty="0"/>
              <a:t> </a:t>
            </a:r>
            <a:r>
              <a:rPr lang="en-US" dirty="0" err="1"/>
              <a:t>mikrokontroller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chiqaruvchilar</a:t>
            </a:r>
            <a:endParaRPr lang="ru-RU" dirty="0"/>
          </a:p>
          <a:p>
            <a:r>
              <a:rPr lang="en-US" dirty="0" err="1"/>
              <a:t>orasida</a:t>
            </a:r>
            <a:r>
              <a:rPr lang="en-US" dirty="0"/>
              <a:t>   Philips,   Texas,   Instruments, Dallas,  </a:t>
            </a:r>
            <a:r>
              <a:rPr lang="en-US" dirty="0" err="1"/>
              <a:t>Semicondustor</a:t>
            </a:r>
            <a:r>
              <a:rPr lang="en-US" dirty="0"/>
              <a:t>	</a:t>
            </a:r>
            <a:r>
              <a:rPr lang="en-US" dirty="0" err="1"/>
              <a:t>va</a:t>
            </a:r>
            <a:r>
              <a:rPr lang="en-US" dirty="0"/>
              <a:t>	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ko‘pgina</a:t>
            </a:r>
            <a:r>
              <a:rPr lang="en-US" dirty="0"/>
              <a:t> </a:t>
            </a:r>
            <a:r>
              <a:rPr lang="en-US" dirty="0" err="1"/>
              <a:t>misollar</a:t>
            </a:r>
            <a:r>
              <a:rPr lang="en-US" dirty="0"/>
              <a:t> </a:t>
            </a:r>
            <a:r>
              <a:rPr lang="en-US" dirty="0" err="1"/>
              <a:t>keltirish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Mikroprotsessorlarni</a:t>
            </a:r>
            <a:r>
              <a:rPr lang="en-US" dirty="0"/>
              <a:t>	</a:t>
            </a:r>
            <a:r>
              <a:rPr lang="en-US" dirty="0" err="1"/>
              <a:t>shartli</a:t>
            </a:r>
            <a:r>
              <a:rPr lang="en-US" dirty="0"/>
              <a:t>  </a:t>
            </a:r>
            <a:r>
              <a:rPr lang="en-US" dirty="0" err="1"/>
              <a:t>ravishda</a:t>
            </a:r>
            <a:r>
              <a:rPr lang="en-US" dirty="0"/>
              <a:t>  3 – </a:t>
            </a:r>
            <a:r>
              <a:rPr lang="en-US" dirty="0" err="1"/>
              <a:t>sinfga</a:t>
            </a:r>
            <a:r>
              <a:rPr lang="en-US" dirty="0"/>
              <a:t>	</a:t>
            </a:r>
            <a:r>
              <a:rPr lang="en-US" dirty="0" err="1"/>
              <a:t>ajratish</a:t>
            </a:r>
            <a:r>
              <a:rPr lang="en-US" dirty="0"/>
              <a:t>  </a:t>
            </a:r>
            <a:r>
              <a:rPr lang="en-US" dirty="0" err="1"/>
              <a:t>mumkin</a:t>
            </a:r>
            <a:endParaRPr lang="ru-RU" dirty="0"/>
          </a:p>
          <a:p>
            <a:pPr lvl="0"/>
            <a:r>
              <a:rPr lang="ru-RU" dirty="0"/>
              <a:t>8 - </a:t>
            </a:r>
            <a:r>
              <a:rPr lang="ru-RU" dirty="0" err="1"/>
              <a:t>razryadli</a:t>
            </a:r>
            <a:endParaRPr lang="ru-RU" dirty="0"/>
          </a:p>
          <a:p>
            <a:pPr lvl="0"/>
            <a:r>
              <a:rPr lang="ru-RU" dirty="0"/>
              <a:t>16 – </a:t>
            </a:r>
            <a:r>
              <a:rPr lang="ru-RU" dirty="0" err="1"/>
              <a:t>razryadli</a:t>
            </a:r>
            <a:endParaRPr lang="ru-RU" dirty="0"/>
          </a:p>
          <a:p>
            <a:pPr lvl="0"/>
            <a:r>
              <a:rPr lang="ru-RU" dirty="0"/>
              <a:t>32 – </a:t>
            </a:r>
            <a:r>
              <a:rPr lang="ru-RU" dirty="0" err="1"/>
              <a:t>razryadli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1439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funktsional</a:t>
            </a:r>
            <a:r>
              <a:rPr lang="en-US" dirty="0"/>
              <a:t>	</a:t>
            </a:r>
            <a:r>
              <a:rPr lang="en-US" dirty="0" err="1"/>
              <a:t>belgilariga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	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sinflash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image3.pn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67622" y="2160588"/>
            <a:ext cx="5216794" cy="388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178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28035"/>
            <a:ext cx="8596668" cy="5513328"/>
          </a:xfrm>
        </p:spPr>
        <p:txBody>
          <a:bodyPr>
            <a:normAutofit/>
          </a:bodyPr>
          <a:lstStyle/>
          <a:p>
            <a:r>
              <a:rPr lang="en-US" dirty="0"/>
              <a:t>32–</a:t>
            </a:r>
            <a:r>
              <a:rPr lang="en-US" dirty="0" err="1"/>
              <a:t>razryadli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belgilanishdagi</a:t>
            </a:r>
            <a:r>
              <a:rPr lang="en-US" dirty="0"/>
              <a:t> </a:t>
            </a:r>
            <a:r>
              <a:rPr lang="en-US" dirty="0" err="1"/>
              <a:t>mikropro</a:t>
            </a:r>
            <a:r>
              <a:rPr lang="en-US" dirty="0"/>
              <a:t>- </a:t>
            </a:r>
            <a:r>
              <a:rPr lang="en-US" dirty="0" err="1"/>
              <a:t>tsessorlarning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modullari</a:t>
            </a:r>
            <a:r>
              <a:rPr lang="en-US" dirty="0"/>
              <a:t> </a:t>
            </a:r>
            <a:r>
              <a:rPr lang="en-US" dirty="0" err="1"/>
              <a:t>imkoniyatlari</a:t>
            </a:r>
            <a:r>
              <a:rPr lang="en-US" dirty="0"/>
              <a:t>  </a:t>
            </a:r>
            <a:r>
              <a:rPr lang="en-US" dirty="0" err="1"/>
              <a:t>bilan</a:t>
            </a:r>
            <a:r>
              <a:rPr lang="en-US" dirty="0"/>
              <a:t>  </a:t>
            </a:r>
            <a:r>
              <a:rPr lang="en-US" dirty="0" err="1"/>
              <a:t>mos</a:t>
            </a:r>
            <a:r>
              <a:rPr lang="en-US" dirty="0"/>
              <a:t>  </a:t>
            </a:r>
            <a:r>
              <a:rPr lang="en-US" dirty="0" err="1"/>
              <a:t>keluvchi</a:t>
            </a:r>
            <a:r>
              <a:rPr lang="en-US" dirty="0"/>
              <a:t> 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kuchiga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protsessordan</a:t>
            </a:r>
            <a:r>
              <a:rPr lang="en-US" dirty="0"/>
              <a:t> </a:t>
            </a:r>
            <a:r>
              <a:rPr lang="en-US" dirty="0" err="1"/>
              <a:t>tuzilgan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holatlarda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 </a:t>
            </a:r>
            <a:r>
              <a:rPr lang="en-US" dirty="0" err="1"/>
              <a:t>foydalaniladigan</a:t>
            </a:r>
            <a:r>
              <a:rPr lang="en-US" dirty="0"/>
              <a:t>  </a:t>
            </a:r>
            <a:r>
              <a:rPr lang="en-US" dirty="0" err="1"/>
              <a:t>protsessor</a:t>
            </a:r>
            <a:r>
              <a:rPr lang="en-US" dirty="0"/>
              <a:t> SISS - </a:t>
            </a:r>
            <a:r>
              <a:rPr lang="en-US" dirty="0" err="1"/>
              <a:t>yoki</a:t>
            </a:r>
            <a:r>
              <a:rPr lang="en-US" dirty="0"/>
              <a:t> RISS- </a:t>
            </a:r>
            <a:r>
              <a:rPr lang="en-US" dirty="0" err="1"/>
              <a:t>protsessorlariga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belgidagi</a:t>
            </a:r>
            <a:r>
              <a:rPr lang="en-US" dirty="0"/>
              <a:t> </a:t>
            </a:r>
            <a:r>
              <a:rPr lang="en-US" dirty="0" err="1"/>
              <a:t>mikroprotsessorlar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chiqilgan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chiqilmoqda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 32-razryadli </a:t>
            </a:r>
            <a:r>
              <a:rPr lang="en-US" dirty="0" err="1"/>
              <a:t>mikrokontrollerlar</a:t>
            </a:r>
            <a:r>
              <a:rPr lang="en-US" dirty="0"/>
              <a:t> Intel </a:t>
            </a:r>
            <a:r>
              <a:rPr lang="en-US" dirty="0" err="1"/>
              <a:t>kompaniyasi</a:t>
            </a:r>
            <a:r>
              <a:rPr lang="en-US" dirty="0"/>
              <a:t> i386 </a:t>
            </a:r>
            <a:r>
              <a:rPr lang="en-US" dirty="0" err="1"/>
              <a:t>protsessorlaridan</a:t>
            </a:r>
            <a:r>
              <a:rPr lang="en-US" dirty="0"/>
              <a:t> </a:t>
            </a:r>
            <a:r>
              <a:rPr lang="en-US" dirty="0" err="1"/>
              <a:t>foydalandi</a:t>
            </a:r>
            <a:r>
              <a:rPr lang="en-US" dirty="0"/>
              <a:t>, Motorola </a:t>
            </a:r>
            <a:r>
              <a:rPr lang="en-US" dirty="0" err="1"/>
              <a:t>kompaniyasi</a:t>
            </a:r>
            <a:r>
              <a:rPr lang="en-US" dirty="0"/>
              <a:t> </a:t>
            </a:r>
            <a:r>
              <a:rPr lang="en-US" dirty="0" err="1"/>
              <a:t>mikrokontrol-lerlardan</a:t>
            </a:r>
            <a:r>
              <a:rPr lang="en-US" dirty="0"/>
              <a:t> 68020 </a:t>
            </a:r>
            <a:r>
              <a:rPr lang="en-US" dirty="0" err="1"/>
              <a:t>protsessorlari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mikrokontrollerlarda</a:t>
            </a:r>
            <a:r>
              <a:rPr lang="en-US" dirty="0"/>
              <a:t> </a:t>
            </a:r>
            <a:r>
              <a:rPr lang="en-US" dirty="0" err="1"/>
              <a:t>protsessor</a:t>
            </a:r>
            <a:r>
              <a:rPr lang="en-US" dirty="0"/>
              <a:t> </a:t>
            </a:r>
            <a:r>
              <a:rPr lang="en-US" dirty="0" err="1"/>
              <a:t>yadrosi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PowerPS</a:t>
            </a:r>
            <a:r>
              <a:rPr lang="en-US" dirty="0"/>
              <a:t> </a:t>
            </a:r>
            <a:r>
              <a:rPr lang="en-US" dirty="0" err="1"/>
              <a:t>tipidagi</a:t>
            </a:r>
            <a:r>
              <a:rPr lang="en-US" dirty="0"/>
              <a:t> RISS </a:t>
            </a:r>
            <a:r>
              <a:rPr lang="en-US" dirty="0" err="1"/>
              <a:t>protsessorlari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Protsessorlar</a:t>
            </a:r>
            <a:r>
              <a:rPr lang="en-US" dirty="0"/>
              <a:t> </a:t>
            </a:r>
            <a:r>
              <a:rPr lang="en-US" dirty="0" err="1"/>
              <a:t>bazasidan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 </a:t>
            </a:r>
            <a:r>
              <a:rPr lang="en-US" dirty="0" err="1"/>
              <a:t>shaxsiy</a:t>
            </a:r>
            <a:r>
              <a:rPr lang="en-US" dirty="0"/>
              <a:t> </a:t>
            </a:r>
            <a:r>
              <a:rPr lang="en-US" dirty="0" err="1"/>
              <a:t>kompyuterlarning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modullari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Mikrokontrollerlar</a:t>
            </a:r>
            <a:r>
              <a:rPr lang="en-US" dirty="0"/>
              <a:t> 16 </a:t>
            </a:r>
            <a:r>
              <a:rPr lang="en-US" dirty="0" err="1"/>
              <a:t>megabayt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xajmli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chiqarish</a:t>
            </a:r>
            <a:r>
              <a:rPr lang="en-US" dirty="0"/>
              <a:t> </a:t>
            </a:r>
            <a:r>
              <a:rPr lang="en-US" dirty="0" err="1"/>
              <a:t>avtomatikasi</a:t>
            </a:r>
            <a:r>
              <a:rPr lang="en-US" dirty="0"/>
              <a:t> (</a:t>
            </a:r>
            <a:r>
              <a:rPr lang="en-US" dirty="0" err="1"/>
              <a:t>dvigatellar</a:t>
            </a:r>
            <a:r>
              <a:rPr lang="en-US" dirty="0"/>
              <a:t>, </a:t>
            </a:r>
            <a:r>
              <a:rPr lang="en-US" dirty="0" err="1"/>
              <a:t>robototexnik</a:t>
            </a:r>
            <a:r>
              <a:rPr lang="en-US" dirty="0"/>
              <a:t> </a:t>
            </a:r>
            <a:r>
              <a:rPr lang="en-US" dirty="0" err="1"/>
              <a:t>qurilma</a:t>
            </a:r>
            <a:r>
              <a:rPr lang="en-US" dirty="0"/>
              <a:t>,  </a:t>
            </a:r>
            <a:r>
              <a:rPr lang="en-US" dirty="0" err="1"/>
              <a:t>ishlab</a:t>
            </a:r>
            <a:r>
              <a:rPr lang="en-US" dirty="0"/>
              <a:t>  </a:t>
            </a:r>
            <a:r>
              <a:rPr lang="en-US" dirty="0" err="1"/>
              <a:t>chiqarishni</a:t>
            </a:r>
            <a:r>
              <a:rPr lang="en-US" dirty="0"/>
              <a:t>  </a:t>
            </a:r>
            <a:r>
              <a:rPr lang="en-US" dirty="0" err="1"/>
              <a:t>kompleks</a:t>
            </a:r>
            <a:r>
              <a:rPr lang="en-US" dirty="0"/>
              <a:t>  </a:t>
            </a:r>
            <a:r>
              <a:rPr lang="en-US" dirty="0" err="1"/>
              <a:t>avtomatlashtirish</a:t>
            </a:r>
            <a:r>
              <a:rPr lang="en-US" dirty="0"/>
              <a:t>), </a:t>
            </a:r>
            <a:r>
              <a:rPr lang="en-US" dirty="0" err="1"/>
              <a:t>o‘lchov</a:t>
            </a:r>
            <a:r>
              <a:rPr lang="en-US" dirty="0"/>
              <a:t>-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apparaturalari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telekommunikatsiya</a:t>
            </a:r>
            <a:r>
              <a:rPr lang="en-US" dirty="0"/>
              <a:t> </a:t>
            </a:r>
            <a:r>
              <a:rPr lang="en-US" dirty="0" err="1"/>
              <a:t>jixozlarida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qo‘llanilmokda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52880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85611"/>
            <a:ext cx="8596668" cy="5255751"/>
          </a:xfrm>
        </p:spPr>
        <p:txBody>
          <a:bodyPr>
            <a:normAutofit/>
          </a:bodyPr>
          <a:lstStyle/>
          <a:p>
            <a:r>
              <a:rPr lang="en-US" sz="2000" dirty="0"/>
              <a:t>Bu </a:t>
            </a:r>
            <a:r>
              <a:rPr lang="en-US" sz="2000" dirty="0" err="1"/>
              <a:t>mikrokontrollerlarning</a:t>
            </a:r>
            <a:r>
              <a:rPr lang="en-US" sz="2000" dirty="0"/>
              <a:t> </a:t>
            </a:r>
            <a:r>
              <a:rPr lang="en-US" sz="2000" dirty="0" err="1"/>
              <a:t>ichki</a:t>
            </a:r>
            <a:r>
              <a:rPr lang="en-US" sz="2000" dirty="0"/>
              <a:t> </a:t>
            </a:r>
            <a:r>
              <a:rPr lang="en-US" sz="2000" dirty="0" err="1"/>
              <a:t>strukturasida</a:t>
            </a:r>
            <a:r>
              <a:rPr lang="en-US" sz="2000" dirty="0"/>
              <a:t> </a:t>
            </a:r>
            <a:r>
              <a:rPr lang="en-US" sz="2000" dirty="0" err="1"/>
              <a:t>Prinston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Garvard</a:t>
            </a:r>
            <a:r>
              <a:rPr lang="en-US" sz="2000" dirty="0"/>
              <a:t> </a:t>
            </a:r>
            <a:r>
              <a:rPr lang="en-US" sz="2000" dirty="0" err="1"/>
              <a:t>arxitekturasidan</a:t>
            </a:r>
            <a:r>
              <a:rPr lang="en-US" sz="2000" dirty="0"/>
              <a:t> </a:t>
            </a:r>
            <a:r>
              <a:rPr lang="en-US" sz="2000" dirty="0" err="1"/>
              <a:t>foydalaniladi</a:t>
            </a:r>
            <a:r>
              <a:rPr lang="en-US" sz="2000" dirty="0"/>
              <a:t>.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tarkibiga</a:t>
            </a:r>
            <a:r>
              <a:rPr lang="en-US" sz="2000" dirty="0"/>
              <a:t> </a:t>
            </a:r>
            <a:r>
              <a:rPr lang="en-US" sz="2000" dirty="0" err="1"/>
              <a:t>kiruvchi</a:t>
            </a:r>
            <a:r>
              <a:rPr lang="en-US" sz="2000" dirty="0"/>
              <a:t> </a:t>
            </a:r>
            <a:r>
              <a:rPr lang="en-US" sz="2000" dirty="0" err="1"/>
              <a:t>protses-sorlar</a:t>
            </a:r>
            <a:r>
              <a:rPr lang="en-US" sz="2000" dirty="0"/>
              <a:t> SISS </a:t>
            </a:r>
            <a:r>
              <a:rPr lang="en-US" sz="2000" dirty="0" err="1"/>
              <a:t>yoki</a:t>
            </a:r>
            <a:r>
              <a:rPr lang="en-US" sz="2000" dirty="0"/>
              <a:t> RISS - </a:t>
            </a:r>
            <a:r>
              <a:rPr lang="en-US" sz="2000" dirty="0" err="1"/>
              <a:t>arxitekturasiga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, </a:t>
            </a:r>
            <a:r>
              <a:rPr lang="en-US" sz="2000" dirty="0" err="1"/>
              <a:t>ulardan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nechasi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necha</a:t>
            </a:r>
            <a:r>
              <a:rPr lang="en-US" sz="2000" dirty="0"/>
              <a:t> </a:t>
            </a:r>
            <a:r>
              <a:rPr lang="en-US" sz="2000" dirty="0" err="1"/>
              <a:t>bajaruvchi</a:t>
            </a:r>
            <a:r>
              <a:rPr lang="en-US" sz="2000" dirty="0"/>
              <a:t> </a:t>
            </a:r>
            <a:r>
              <a:rPr lang="en-US" sz="2000" dirty="0" err="1"/>
              <a:t>konveyrlardan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, </a:t>
            </a:r>
            <a:r>
              <a:rPr lang="en-US" sz="2000" dirty="0" err="1"/>
              <a:t>superskalyar</a:t>
            </a:r>
            <a:r>
              <a:rPr lang="en-US" sz="2000" dirty="0"/>
              <a:t> </a:t>
            </a:r>
            <a:r>
              <a:rPr lang="en-US" sz="2000" dirty="0" err="1"/>
              <a:t>strukturasini</a:t>
            </a:r>
            <a:r>
              <a:rPr lang="en-US" sz="2000" dirty="0"/>
              <a:t> </a:t>
            </a:r>
            <a:r>
              <a:rPr lang="en-US" sz="2000" dirty="0" err="1"/>
              <a:t>ifodalaydigan</a:t>
            </a:r>
            <a:r>
              <a:rPr lang="en-US" sz="2000" dirty="0"/>
              <a:t> </a:t>
            </a:r>
            <a:r>
              <a:rPr lang="en-US" sz="2000" dirty="0" err="1"/>
              <a:t>arxitekturadan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Raqamli</a:t>
            </a:r>
            <a:r>
              <a:rPr lang="en-US" sz="2000" dirty="0"/>
              <a:t> signal </a:t>
            </a:r>
            <a:r>
              <a:rPr lang="en-US" sz="2000" dirty="0" err="1"/>
              <a:t>protsessorlari</a:t>
            </a:r>
            <a:r>
              <a:rPr lang="en-US" sz="2000" dirty="0"/>
              <a:t> </a:t>
            </a:r>
            <a:r>
              <a:rPr lang="en-US" sz="2000" dirty="0" err="1"/>
              <a:t>maxsuslashtirilgan</a:t>
            </a:r>
            <a:r>
              <a:rPr lang="en-US" sz="2000" dirty="0"/>
              <a:t> </a:t>
            </a:r>
            <a:r>
              <a:rPr lang="en-US" sz="2000" dirty="0" err="1"/>
              <a:t>mikroprotsessorlar</a:t>
            </a:r>
            <a:r>
              <a:rPr lang="en-US" sz="2000" dirty="0"/>
              <a:t> </a:t>
            </a:r>
            <a:r>
              <a:rPr lang="en-US" sz="2000" dirty="0" err="1"/>
              <a:t>sinfini</a:t>
            </a:r>
            <a:r>
              <a:rPr lang="en-US" sz="2000" dirty="0"/>
              <a:t> </a:t>
            </a:r>
            <a:r>
              <a:rPr lang="en-US" sz="2000" dirty="0" err="1"/>
              <a:t>namoyon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tushuvchi</a:t>
            </a:r>
            <a:r>
              <a:rPr lang="en-US" sz="2000" dirty="0"/>
              <a:t> analog </a:t>
            </a:r>
            <a:r>
              <a:rPr lang="en-US" sz="2000" dirty="0" err="1"/>
              <a:t>signallarni</a:t>
            </a:r>
            <a:r>
              <a:rPr lang="en-US" sz="2000" dirty="0"/>
              <a:t> </a:t>
            </a:r>
            <a:r>
              <a:rPr lang="en-US" sz="2000" dirty="0" err="1"/>
              <a:t>raqamli</a:t>
            </a:r>
            <a:r>
              <a:rPr lang="en-US" sz="2000" dirty="0"/>
              <a:t> </a:t>
            </a:r>
            <a:r>
              <a:rPr lang="en-US" sz="2000" dirty="0" err="1"/>
              <a:t>qayta</a:t>
            </a:r>
            <a:r>
              <a:rPr lang="en-US" sz="2000" dirty="0"/>
              <a:t> </a:t>
            </a:r>
            <a:r>
              <a:rPr lang="en-US" sz="2000" dirty="0" err="1"/>
              <a:t>ishlashga</a:t>
            </a:r>
            <a:r>
              <a:rPr lang="en-US" sz="2000" dirty="0"/>
              <a:t> </a:t>
            </a:r>
            <a:r>
              <a:rPr lang="en-US" sz="2000" dirty="0" err="1"/>
              <a:t>yo‘naltirilgan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/>
              <a:t>Analog </a:t>
            </a:r>
            <a:r>
              <a:rPr lang="en-US" sz="2000" dirty="0" err="1"/>
              <a:t>signallarni</a:t>
            </a:r>
            <a:r>
              <a:rPr lang="en-US" sz="2000" dirty="0"/>
              <a:t> </a:t>
            </a:r>
            <a:r>
              <a:rPr lang="en-US" sz="2000" dirty="0" err="1"/>
              <a:t>qayta</a:t>
            </a:r>
            <a:r>
              <a:rPr lang="en-US" sz="2000" dirty="0"/>
              <a:t> </a:t>
            </a:r>
            <a:r>
              <a:rPr lang="en-US" sz="2000" dirty="0" err="1"/>
              <a:t>ishlash</a:t>
            </a:r>
            <a:r>
              <a:rPr lang="en-US" sz="2000" dirty="0"/>
              <a:t> </a:t>
            </a:r>
            <a:r>
              <a:rPr lang="en-US" sz="2000" dirty="0" err="1"/>
              <a:t>algoritmlarining</a:t>
            </a:r>
            <a:r>
              <a:rPr lang="en-US" sz="2000" dirty="0"/>
              <a:t> </a:t>
            </a:r>
            <a:r>
              <a:rPr lang="en-US" sz="2000" dirty="0" err="1"/>
              <a:t>maxsus</a:t>
            </a:r>
            <a:r>
              <a:rPr lang="en-US" sz="2000" dirty="0"/>
              <a:t> </a:t>
            </a:r>
            <a:r>
              <a:rPr lang="en-US" sz="2000" dirty="0" err="1"/>
              <a:t>xususiyati</a:t>
            </a:r>
            <a:r>
              <a:rPr lang="en-US" sz="2000" dirty="0"/>
              <a:t> </a:t>
            </a:r>
            <a:r>
              <a:rPr lang="en-US" sz="2000" dirty="0" err="1"/>
              <a:t>komandalar</a:t>
            </a:r>
            <a:r>
              <a:rPr lang="en-US" sz="2000" dirty="0"/>
              <a:t> </a:t>
            </a:r>
            <a:r>
              <a:rPr lang="en-US" sz="2000" dirty="0" err="1"/>
              <a:t>qatorini</a:t>
            </a:r>
            <a:r>
              <a:rPr lang="en-US" sz="2000" dirty="0"/>
              <a:t> </a:t>
            </a:r>
            <a:r>
              <a:rPr lang="en-US" sz="2000" dirty="0" err="1"/>
              <a:t>ketma-ket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zaruriyatidir</a:t>
            </a:r>
            <a:r>
              <a:rPr lang="en-US" sz="2000" dirty="0"/>
              <a:t>. </a:t>
            </a:r>
            <a:r>
              <a:rPr lang="en-US" sz="2000" dirty="0" err="1"/>
              <a:t>Raqamli</a:t>
            </a:r>
            <a:r>
              <a:rPr lang="en-US" sz="2000" dirty="0"/>
              <a:t> </a:t>
            </a:r>
            <a:r>
              <a:rPr lang="en-US" sz="2000" dirty="0" err="1"/>
              <a:t>tizimlarni</a:t>
            </a:r>
            <a:r>
              <a:rPr lang="en-US" sz="2000" dirty="0"/>
              <a:t> </a:t>
            </a:r>
            <a:r>
              <a:rPr lang="en-US" sz="2000" dirty="0" err="1"/>
              <a:t>loyixalashtirishda</a:t>
            </a:r>
            <a:r>
              <a:rPr lang="en-US" sz="2000" dirty="0"/>
              <a:t> </a:t>
            </a:r>
            <a:r>
              <a:rPr lang="en-US" sz="2000" dirty="0" err="1"/>
              <a:t>mikrokontrollerni</a:t>
            </a:r>
            <a:r>
              <a:rPr lang="en-US" sz="2000" dirty="0"/>
              <a:t>  </a:t>
            </a:r>
            <a:r>
              <a:rPr lang="en-US" sz="2000" dirty="0" err="1"/>
              <a:t>to‘g‘ri</a:t>
            </a:r>
            <a:r>
              <a:rPr lang="en-US" sz="2000" dirty="0"/>
              <a:t>  </a:t>
            </a:r>
            <a:r>
              <a:rPr lang="en-US" sz="2000" dirty="0" err="1"/>
              <a:t>tanlashni</a:t>
            </a:r>
            <a:r>
              <a:rPr lang="en-US" sz="2000" dirty="0"/>
              <a:t>  </a:t>
            </a:r>
            <a:r>
              <a:rPr lang="en-US" sz="2000" dirty="0" err="1"/>
              <a:t>amalga</a:t>
            </a:r>
            <a:r>
              <a:rPr lang="en-US" sz="2000" dirty="0"/>
              <a:t>  </a:t>
            </a:r>
            <a:r>
              <a:rPr lang="en-US" sz="2000" dirty="0" err="1"/>
              <a:t>oshirish</a:t>
            </a:r>
            <a:r>
              <a:rPr lang="en-US" sz="2000" dirty="0"/>
              <a:t>  </a:t>
            </a:r>
            <a:r>
              <a:rPr lang="en-US" sz="2000" dirty="0" err="1"/>
              <a:t>zarurdir</a:t>
            </a:r>
            <a:r>
              <a:rPr lang="en-US" sz="2000" dirty="0"/>
              <a:t>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049672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270457"/>
            <a:ext cx="8596668" cy="5770906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T</a:t>
            </a:r>
            <a:r>
              <a:rPr lang="en-US" b="1" dirty="0"/>
              <a:t>iny   AVR </a:t>
            </a:r>
            <a:r>
              <a:rPr lang="en-US" dirty="0"/>
              <a:t>– </a:t>
            </a:r>
            <a:r>
              <a:rPr lang="en-US" dirty="0" err="1"/>
              <a:t>unchalik</a:t>
            </a:r>
            <a:r>
              <a:rPr lang="en-US" dirty="0"/>
              <a:t>  </a:t>
            </a:r>
            <a:r>
              <a:rPr lang="en-US" dirty="0" err="1"/>
              <a:t>katta</a:t>
            </a:r>
            <a:r>
              <a:rPr lang="en-US" dirty="0"/>
              <a:t>  </a:t>
            </a:r>
            <a:r>
              <a:rPr lang="en-US" dirty="0" err="1"/>
              <a:t>bo‘lmagan</a:t>
            </a:r>
            <a:r>
              <a:rPr lang="en-US" dirty="0"/>
              <a:t>	</a:t>
            </a:r>
            <a:r>
              <a:rPr lang="en-US" dirty="0" err="1"/>
              <a:t>xotira</a:t>
            </a:r>
            <a:r>
              <a:rPr lang="en-US" dirty="0"/>
              <a:t> </a:t>
            </a:r>
            <a:r>
              <a:rPr lang="en-US" dirty="0" err="1"/>
              <a:t>dasturiga</a:t>
            </a:r>
            <a:r>
              <a:rPr lang="en-US" dirty="0"/>
              <a:t> (1 ... 2 </a:t>
            </a:r>
            <a:r>
              <a:rPr lang="en-US" dirty="0" err="1"/>
              <a:t>bayt</a:t>
            </a:r>
            <a:r>
              <a:rPr lang="en-US" dirty="0"/>
              <a:t>)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	</a:t>
            </a:r>
            <a:r>
              <a:rPr lang="en-US" dirty="0" err="1"/>
              <a:t>cheklangan</a:t>
            </a:r>
            <a:r>
              <a:rPr lang="en-US" dirty="0"/>
              <a:t> </a:t>
            </a:r>
            <a:r>
              <a:rPr lang="en-US" dirty="0" err="1"/>
              <a:t>preiferiya</a:t>
            </a:r>
            <a:r>
              <a:rPr lang="en-US" dirty="0"/>
              <a:t> </a:t>
            </a:r>
            <a:r>
              <a:rPr lang="en-US" dirty="0" err="1"/>
              <a:t>qurilmalari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 err="1"/>
              <a:t>Ularning</a:t>
            </a:r>
            <a:r>
              <a:rPr lang="en-US" dirty="0"/>
              <a:t>  </a:t>
            </a:r>
            <a:r>
              <a:rPr lang="en-US" dirty="0" err="1"/>
              <a:t>hammasi</a:t>
            </a:r>
            <a:r>
              <a:rPr lang="en-US" dirty="0"/>
              <a:t>  </a:t>
            </a:r>
            <a:r>
              <a:rPr lang="en-US" dirty="0" err="1"/>
              <a:t>amaliy</a:t>
            </a:r>
            <a:r>
              <a:rPr lang="en-US" dirty="0"/>
              <a:t>  </a:t>
            </a:r>
            <a:r>
              <a:rPr lang="en-US" dirty="0" err="1"/>
              <a:t>jihatdan</a:t>
            </a:r>
            <a:r>
              <a:rPr lang="en-US" dirty="0"/>
              <a:t>  8  –  </a:t>
            </a:r>
            <a:r>
              <a:rPr lang="en-US" dirty="0" err="1"/>
              <a:t>chiqishli</a:t>
            </a:r>
            <a:r>
              <a:rPr lang="en-US" dirty="0"/>
              <a:t>  </a:t>
            </a:r>
            <a:r>
              <a:rPr lang="en-US" dirty="0" err="1"/>
              <a:t>korpusli</a:t>
            </a:r>
            <a:r>
              <a:rPr lang="en-US" dirty="0"/>
              <a:t> 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og‘ir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cheklanishli</a:t>
            </a:r>
            <a:r>
              <a:rPr lang="en-US" dirty="0"/>
              <a:t> </a:t>
            </a:r>
            <a:r>
              <a:rPr lang="en-US" dirty="0" err="1"/>
              <a:t>sharoitlarda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. Bu </a:t>
            </a:r>
            <a:r>
              <a:rPr lang="en-US" dirty="0" err="1"/>
              <a:t>Mikrokontroller-larni</a:t>
            </a:r>
            <a:r>
              <a:rPr lang="en-US" dirty="0"/>
              <a:t> </a:t>
            </a:r>
            <a:r>
              <a:rPr lang="en-US" dirty="0" err="1"/>
              <a:t>qullash</a:t>
            </a:r>
            <a:r>
              <a:rPr lang="en-US" dirty="0"/>
              <a:t> </a:t>
            </a:r>
            <a:r>
              <a:rPr lang="en-US" dirty="0" err="1"/>
              <a:t>sohalari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intilktual</a:t>
            </a:r>
            <a:r>
              <a:rPr lang="en-US" dirty="0"/>
              <a:t> </a:t>
            </a:r>
            <a:r>
              <a:rPr lang="en-US" dirty="0" err="1"/>
              <a:t>datchiklar</a:t>
            </a:r>
            <a:r>
              <a:rPr lang="en-US" dirty="0"/>
              <a:t>, (</a:t>
            </a:r>
            <a:r>
              <a:rPr lang="en-US" dirty="0" err="1"/>
              <a:t>o‘yinchoqlar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maishiy</a:t>
            </a:r>
            <a:r>
              <a:rPr lang="en-US" dirty="0"/>
              <a:t> </a:t>
            </a:r>
            <a:r>
              <a:rPr lang="en-US" dirty="0" err="1"/>
              <a:t>texnika</a:t>
            </a:r>
            <a:r>
              <a:rPr lang="en-US" dirty="0"/>
              <a:t>, </a:t>
            </a:r>
            <a:r>
              <a:rPr lang="en-US" dirty="0" err="1"/>
              <a:t>zaryadlavchi</a:t>
            </a:r>
            <a:r>
              <a:rPr lang="en-US" dirty="0"/>
              <a:t>) </a:t>
            </a:r>
            <a:r>
              <a:rPr lang="en-US" dirty="0" err="1"/>
              <a:t>qurilmalar</a:t>
            </a:r>
            <a:r>
              <a:rPr lang="en-US" dirty="0"/>
              <a:t> </a:t>
            </a:r>
            <a:r>
              <a:rPr lang="en-US" dirty="0" err="1"/>
              <a:t>kabilarda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b="1" dirty="0" err="1"/>
              <a:t>Meqa</a:t>
            </a:r>
            <a:r>
              <a:rPr lang="en-US" b="1" dirty="0"/>
              <a:t> AVR </a:t>
            </a:r>
            <a:r>
              <a:rPr lang="en-US" dirty="0"/>
              <a:t>–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rivojlangan</a:t>
            </a:r>
            <a:r>
              <a:rPr lang="en-US" dirty="0"/>
              <a:t> </a:t>
            </a:r>
            <a:r>
              <a:rPr lang="en-US" dirty="0" err="1"/>
              <a:t>periferiyali</a:t>
            </a:r>
            <a:r>
              <a:rPr lang="en-US" dirty="0"/>
              <a:t>, </a:t>
            </a:r>
            <a:r>
              <a:rPr lang="en-US" dirty="0" err="1"/>
              <a:t>barcha</a:t>
            </a:r>
            <a:r>
              <a:rPr lang="en-US" dirty="0"/>
              <a:t> AVR –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 </a:t>
            </a:r>
            <a:r>
              <a:rPr lang="en-US" dirty="0" err="1"/>
              <a:t>xotira</a:t>
            </a:r>
            <a:r>
              <a:rPr lang="en-US" dirty="0"/>
              <a:t>  </a:t>
            </a:r>
            <a:r>
              <a:rPr lang="en-US" dirty="0" err="1"/>
              <a:t>dasturi</a:t>
            </a:r>
            <a:r>
              <a:rPr lang="en-US" dirty="0"/>
              <a:t>  </a:t>
            </a:r>
            <a:r>
              <a:rPr lang="en-US" dirty="0" err="1"/>
              <a:t>va</a:t>
            </a:r>
            <a:r>
              <a:rPr lang="en-US" dirty="0"/>
              <a:t>  </a:t>
            </a:r>
            <a:r>
              <a:rPr lang="en-US" dirty="0" err="1"/>
              <a:t>ma’lumotlar</a:t>
            </a:r>
            <a:r>
              <a:rPr lang="en-US" dirty="0"/>
              <a:t>  </a:t>
            </a:r>
            <a:r>
              <a:rPr lang="en-US" dirty="0" err="1"/>
              <a:t>xajmiga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mobil</a:t>
            </a:r>
            <a:r>
              <a:rPr lang="en-US" dirty="0"/>
              <a:t> </a:t>
            </a:r>
            <a:r>
              <a:rPr lang="en-US" dirty="0" err="1"/>
              <a:t>telefonlarda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periferiya</a:t>
            </a:r>
            <a:r>
              <a:rPr lang="en-US" dirty="0"/>
              <a:t> </a:t>
            </a:r>
            <a:r>
              <a:rPr lang="en-US" dirty="0" err="1"/>
              <a:t>qurilmalari</a:t>
            </a:r>
            <a:r>
              <a:rPr lang="en-US" dirty="0"/>
              <a:t> </a:t>
            </a:r>
            <a:r>
              <a:rPr lang="en-US" dirty="0" err="1"/>
              <a:t>kontrollerlarida</a:t>
            </a:r>
            <a:r>
              <a:rPr lang="en-US" dirty="0"/>
              <a:t> (</a:t>
            </a:r>
            <a:r>
              <a:rPr lang="en-US" dirty="0" err="1"/>
              <a:t>printerlar</a:t>
            </a:r>
            <a:r>
              <a:rPr lang="en-US" dirty="0"/>
              <a:t>, </a:t>
            </a:r>
            <a:r>
              <a:rPr lang="en-US" dirty="0" err="1"/>
              <a:t>skanerlar</a:t>
            </a:r>
            <a:r>
              <a:rPr lang="en-US" dirty="0"/>
              <a:t>, SD - ROMG‘DVD-ROM </a:t>
            </a:r>
            <a:r>
              <a:rPr lang="en-US" dirty="0" err="1"/>
              <a:t>simlarida</a:t>
            </a:r>
            <a:r>
              <a:rPr lang="en-US" dirty="0"/>
              <a:t>, </a:t>
            </a:r>
            <a:r>
              <a:rPr lang="en-US" dirty="0" err="1"/>
              <a:t>zamonaviy</a:t>
            </a:r>
            <a:r>
              <a:rPr lang="en-US" dirty="0"/>
              <a:t> disk </a:t>
            </a:r>
            <a:r>
              <a:rPr lang="en-US" dirty="0" err="1"/>
              <a:t>yurituvchilar</a:t>
            </a:r>
            <a:r>
              <a:rPr lang="en-US" dirty="0"/>
              <a:t> </a:t>
            </a:r>
            <a:r>
              <a:rPr lang="en-US" dirty="0" err="1"/>
              <a:t>kabilardir</a:t>
            </a:r>
            <a:r>
              <a:rPr lang="en-US" dirty="0"/>
              <a:t>),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ofis</a:t>
            </a:r>
            <a:r>
              <a:rPr lang="en-US" dirty="0"/>
              <a:t> </a:t>
            </a:r>
            <a:r>
              <a:rPr lang="en-US" dirty="0" err="1"/>
              <a:t>texnikalarida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mo‘ljallangan</a:t>
            </a:r>
            <a:r>
              <a:rPr lang="en-US" dirty="0"/>
              <a:t>.</a:t>
            </a:r>
            <a:endParaRPr lang="ru-RU" dirty="0"/>
          </a:p>
          <a:p>
            <a:pPr lvl="0"/>
            <a:r>
              <a:rPr lang="en-US" b="1" dirty="0"/>
              <a:t>Classic AVR </a:t>
            </a:r>
            <a:r>
              <a:rPr lang="en-US" dirty="0"/>
              <a:t>– 2001- 2002 </a:t>
            </a:r>
            <a:r>
              <a:rPr lang="en-US" dirty="0" err="1"/>
              <a:t>yillarga</a:t>
            </a:r>
            <a:r>
              <a:rPr lang="en-US" dirty="0"/>
              <a:t> </a:t>
            </a:r>
            <a:r>
              <a:rPr lang="en-US" dirty="0" err="1"/>
              <a:t>o‘tish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liniyasi</a:t>
            </a:r>
            <a:r>
              <a:rPr lang="en-US" dirty="0"/>
              <a:t>. Atmel </a:t>
            </a:r>
            <a:r>
              <a:rPr lang="en-US" dirty="0" err="1"/>
              <a:t>firmasi</a:t>
            </a:r>
            <a:r>
              <a:rPr lang="en-US" dirty="0"/>
              <a:t> 0.35 </a:t>
            </a:r>
            <a:r>
              <a:rPr lang="en-US" dirty="0" err="1"/>
              <a:t>mkmli</a:t>
            </a:r>
            <a:r>
              <a:rPr lang="en-US" dirty="0"/>
              <a:t> </a:t>
            </a:r>
            <a:r>
              <a:rPr lang="en-US" dirty="0" err="1"/>
              <a:t>meqa</a:t>
            </a:r>
            <a:r>
              <a:rPr lang="en-US" dirty="0"/>
              <a:t> </a:t>
            </a:r>
            <a:r>
              <a:rPr lang="en-US" dirty="0" err="1"/>
              <a:t>mikrokontrollerlari</a:t>
            </a:r>
            <a:r>
              <a:rPr lang="en-US" dirty="0"/>
              <a:t> </a:t>
            </a:r>
            <a:r>
              <a:rPr lang="en-US" dirty="0" err="1"/>
              <a:t>turkumi</a:t>
            </a:r>
            <a:r>
              <a:rPr lang="en-US" dirty="0"/>
              <a:t> </a:t>
            </a:r>
            <a:r>
              <a:rPr lang="en-US" dirty="0" err="1"/>
              <a:t>etiborga</a:t>
            </a:r>
            <a:r>
              <a:rPr lang="en-US" dirty="0"/>
              <a:t> </a:t>
            </a:r>
            <a:r>
              <a:rPr lang="en-US" dirty="0" err="1"/>
              <a:t>olingan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turkumi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necha</a:t>
            </a:r>
            <a:r>
              <a:rPr lang="en-US" dirty="0"/>
              <a:t> </a:t>
            </a:r>
            <a:r>
              <a:rPr lang="en-US" dirty="0" err="1"/>
              <a:t>pasaytirilgan</a:t>
            </a:r>
            <a:r>
              <a:rPr lang="en-US" dirty="0"/>
              <a:t> </a:t>
            </a:r>
            <a:r>
              <a:rPr lang="en-US" dirty="0" err="1"/>
              <a:t>energiya</a:t>
            </a:r>
            <a:r>
              <a:rPr lang="en-US" dirty="0"/>
              <a:t> </a:t>
            </a:r>
            <a:r>
              <a:rPr lang="en-US" dirty="0" err="1"/>
              <a:t>sarflanishi</a:t>
            </a:r>
            <a:r>
              <a:rPr lang="en-US" dirty="0"/>
              <a:t> </a:t>
            </a:r>
            <a:r>
              <a:rPr lang="en-US" dirty="0" err="1"/>
              <a:t>rejimini</a:t>
            </a:r>
            <a:r>
              <a:rPr lang="en-US" dirty="0"/>
              <a:t> </a:t>
            </a:r>
            <a:r>
              <a:rPr lang="en-US" dirty="0" err="1"/>
              <a:t>qo‘llaydi</a:t>
            </a:r>
            <a:r>
              <a:rPr lang="en-US" dirty="0"/>
              <a:t>, </a:t>
            </a:r>
            <a:r>
              <a:rPr lang="en-US" dirty="0" err="1"/>
              <a:t>bekor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blogiga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,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tayyor</a:t>
            </a:r>
            <a:r>
              <a:rPr lang="en-US" dirty="0"/>
              <a:t> </a:t>
            </a:r>
            <a:r>
              <a:rPr lang="en-US" dirty="0" err="1"/>
              <a:t>qurilmada</a:t>
            </a:r>
            <a:r>
              <a:rPr lang="en-US" dirty="0"/>
              <a:t> </a:t>
            </a:r>
            <a:r>
              <a:rPr lang="en-US" dirty="0" err="1"/>
              <a:t>dasturlashtirishni</a:t>
            </a:r>
            <a:r>
              <a:rPr lang="en-US" dirty="0"/>
              <a:t> </a:t>
            </a:r>
            <a:r>
              <a:rPr lang="en-US" dirty="0" err="1"/>
              <a:t>ro‘xsat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9719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08339"/>
            <a:ext cx="9355308" cy="5333024"/>
          </a:xfrm>
        </p:spPr>
        <p:txBody>
          <a:bodyPr>
            <a:normAutofit/>
          </a:bodyPr>
          <a:lstStyle/>
          <a:p>
            <a:pPr lvl="0"/>
            <a:r>
              <a:rPr lang="en-US" b="1" dirty="0"/>
              <a:t>. FLOWCODE DASTURIDAN FOYDALANIB MIKROKON- TROLLERLARNI PRINSIPIAL SXEMASINI ISHLAB CHIQISH</a:t>
            </a:r>
            <a:endParaRPr lang="ru-RU" b="1" dirty="0"/>
          </a:p>
          <a:p>
            <a:r>
              <a:rPr lang="en-US" b="1" dirty="0"/>
              <a:t>2.1.	</a:t>
            </a:r>
            <a:r>
              <a:rPr lang="en-US" b="1" dirty="0" err="1"/>
              <a:t>Mikrokontrollerlar</a:t>
            </a:r>
            <a:r>
              <a:rPr lang="en-US" b="1" dirty="0"/>
              <a:t>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Flowcode</a:t>
            </a:r>
            <a:r>
              <a:rPr lang="en-US" b="1" dirty="0"/>
              <a:t> (Windows) </a:t>
            </a:r>
            <a:r>
              <a:rPr lang="en-US" b="1" dirty="0" err="1"/>
              <a:t>dasturi</a:t>
            </a:r>
            <a:r>
              <a:rPr lang="en-US" b="1" dirty="0"/>
              <a:t> </a:t>
            </a:r>
            <a:r>
              <a:rPr lang="en-US" dirty="0" err="1"/>
              <a:t>Mikrokontrollerlar</a:t>
            </a:r>
            <a:r>
              <a:rPr lang="en-US" dirty="0"/>
              <a:t> 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qurilmalarni</a:t>
            </a:r>
            <a:r>
              <a:rPr lang="en-US" dirty="0"/>
              <a:t>	</a:t>
            </a:r>
            <a:r>
              <a:rPr lang="en-US" dirty="0" err="1"/>
              <a:t>boshqarishda</a:t>
            </a:r>
            <a:r>
              <a:rPr lang="en-US" dirty="0"/>
              <a:t> </a:t>
            </a:r>
            <a:r>
              <a:rPr lang="en-US" dirty="0" err="1"/>
              <a:t>qullaniladi</a:t>
            </a:r>
            <a:r>
              <a:rPr lang="en-US" dirty="0"/>
              <a:t>,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	</a:t>
            </a:r>
            <a:r>
              <a:rPr lang="en-US" dirty="0" err="1"/>
              <a:t>mikrosxema</a:t>
            </a:r>
            <a:r>
              <a:rPr lang="en-US" dirty="0"/>
              <a:t>	</a:t>
            </a:r>
            <a:r>
              <a:rPr lang="en-US" dirty="0" err="1"/>
              <a:t>yig‘ilgan</a:t>
            </a:r>
            <a:r>
              <a:rPr lang="en-US" dirty="0"/>
              <a:t>	</a:t>
            </a:r>
            <a:r>
              <a:rPr lang="en-US" dirty="0" err="1"/>
              <a:t>bo‘ib</a:t>
            </a:r>
            <a:r>
              <a:rPr lang="en-US" dirty="0"/>
              <a:t>,		u	</a:t>
            </a:r>
            <a:r>
              <a:rPr lang="en-US" dirty="0" err="1"/>
              <a:t>dastur</a:t>
            </a:r>
            <a:r>
              <a:rPr lang="en-US" dirty="0"/>
              <a:t>	</a:t>
            </a:r>
            <a:r>
              <a:rPr lang="en-US" dirty="0" err="1"/>
              <a:t>orqali</a:t>
            </a:r>
            <a:r>
              <a:rPr lang="en-US" dirty="0"/>
              <a:t>	</a:t>
            </a:r>
            <a:r>
              <a:rPr lang="en-US" dirty="0" err="1"/>
              <a:t>boshqarilad</a:t>
            </a:r>
            <a:r>
              <a:rPr lang="en-US" dirty="0"/>
              <a:t>.	</a:t>
            </a:r>
            <a:r>
              <a:rPr lang="en-US" dirty="0" err="1"/>
              <a:t>Elektron</a:t>
            </a:r>
            <a:r>
              <a:rPr lang="en-US" dirty="0"/>
              <a:t> </a:t>
            </a:r>
            <a:r>
              <a:rPr lang="en-US" dirty="0" err="1"/>
              <a:t>qurilmalarni</a:t>
            </a:r>
            <a:r>
              <a:rPr lang="en-US" dirty="0"/>
              <a:t> </a:t>
            </a:r>
            <a:r>
              <a:rPr lang="en-US" dirty="0" err="1"/>
              <a:t>loyihalashtirish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	</a:t>
            </a:r>
            <a:r>
              <a:rPr lang="en-US" dirty="0" err="1"/>
              <a:t>avtomatik</a:t>
            </a:r>
            <a:r>
              <a:rPr lang="en-US" dirty="0"/>
              <a:t> </a:t>
            </a:r>
            <a:r>
              <a:rPr lang="en-US" dirty="0" err="1"/>
              <a:t>boshqarish</a:t>
            </a:r>
            <a:r>
              <a:rPr lang="en-US" dirty="0"/>
              <a:t> </a:t>
            </a:r>
            <a:r>
              <a:rPr lang="en-US" dirty="0" err="1"/>
              <a:t>mikrokontrollerlarni</a:t>
            </a:r>
            <a:r>
              <a:rPr lang="en-US" dirty="0"/>
              <a:t> </a:t>
            </a:r>
            <a:r>
              <a:rPr lang="en-US" dirty="0" err="1"/>
              <a:t>sxemasini</a:t>
            </a:r>
            <a:r>
              <a:rPr lang="en-US" dirty="0"/>
              <a:t> </a:t>
            </a:r>
            <a:r>
              <a:rPr lang="en-US" dirty="0" err="1"/>
              <a:t>yig‘ish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yozish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</a:t>
            </a:r>
            <a:r>
              <a:rPr lang="en-US" dirty="0" err="1"/>
              <a:t>ulardan</a:t>
            </a:r>
            <a:r>
              <a:rPr lang="en-US" dirty="0"/>
              <a:t> </a:t>
            </a:r>
            <a:r>
              <a:rPr lang="en-US" b="1" dirty="0" err="1"/>
              <a:t>FlowCode</a:t>
            </a:r>
            <a:r>
              <a:rPr lang="en-US" b="1" dirty="0"/>
              <a:t> </a:t>
            </a:r>
            <a:r>
              <a:rPr lang="ru-RU" dirty="0" err="1"/>
              <a:t>дастури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 </a:t>
            </a:r>
            <a:r>
              <a:rPr lang="en-US" dirty="0" err="1"/>
              <a:t>kontrollerlarni</a:t>
            </a:r>
            <a:r>
              <a:rPr lang="en-US" dirty="0"/>
              <a:t> </a:t>
            </a:r>
            <a:r>
              <a:rPr lang="en-US" dirty="0" err="1"/>
              <a:t>sxemasini</a:t>
            </a:r>
            <a:r>
              <a:rPr lang="en-US" dirty="0"/>
              <a:t> </a:t>
            </a:r>
            <a:r>
              <a:rPr lang="en-US" dirty="0" err="1"/>
              <a:t>yig‘ish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tanishib</a:t>
            </a:r>
            <a:r>
              <a:rPr lang="en-US" dirty="0"/>
              <a:t> </a:t>
            </a:r>
            <a:r>
              <a:rPr lang="en-US" dirty="0" err="1"/>
              <a:t>chiqamiz</a:t>
            </a:r>
            <a:r>
              <a:rPr lang="en-US" dirty="0"/>
              <a:t>.</a:t>
            </a:r>
            <a:endParaRPr lang="ru-RU" dirty="0"/>
          </a:p>
          <a:p>
            <a:r>
              <a:rPr lang="en-US" b="1" dirty="0" err="1"/>
              <a:t>FlowCode</a:t>
            </a:r>
            <a:r>
              <a:rPr lang="en-US" b="1" dirty="0"/>
              <a:t> </a:t>
            </a:r>
            <a:r>
              <a:rPr lang="en-US" dirty="0" err="1"/>
              <a:t>dasturi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turi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 u AVR </a:t>
            </a:r>
            <a:r>
              <a:rPr lang="en-US" dirty="0" err="1"/>
              <a:t>va</a:t>
            </a:r>
            <a:r>
              <a:rPr lang="en-US" dirty="0"/>
              <a:t> PIC </a:t>
            </a:r>
            <a:r>
              <a:rPr lang="en-US" dirty="0" err="1"/>
              <a:t>kontrollerlari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</a:t>
            </a:r>
            <a:r>
              <a:rPr lang="en-US" dirty="0" err="1"/>
              <a:t>chiqarilgan</a:t>
            </a:r>
            <a:r>
              <a:rPr lang="en-US" dirty="0"/>
              <a:t>.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turdan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turga</a:t>
            </a:r>
            <a:r>
              <a:rPr lang="en-US" dirty="0"/>
              <a:t> import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qulaylik</a:t>
            </a:r>
            <a:r>
              <a:rPr lang="en-US" dirty="0"/>
              <a:t> </a:t>
            </a:r>
            <a:r>
              <a:rPr lang="en-US" dirty="0" err="1"/>
              <a:t>to‘g‘diradi</a:t>
            </a:r>
            <a:r>
              <a:rPr lang="en-US" dirty="0"/>
              <a:t>. </a:t>
            </a:r>
            <a:r>
              <a:rPr lang="en-US" dirty="0" err="1"/>
              <a:t>Boshlovchilar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qurilmalarni</a:t>
            </a:r>
            <a:r>
              <a:rPr lang="en-US" dirty="0"/>
              <a:t> </a:t>
            </a:r>
            <a:r>
              <a:rPr lang="en-US" dirty="0" err="1"/>
              <a:t>yig‘ish</a:t>
            </a:r>
            <a:r>
              <a:rPr lang="en-US" dirty="0"/>
              <a:t> </a:t>
            </a:r>
            <a:r>
              <a:rPr lang="en-US" dirty="0" err="1"/>
              <a:t>soddaligi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, </a:t>
            </a:r>
            <a:r>
              <a:rPr lang="en-US" dirty="0" err="1"/>
              <a:t>chunki</a:t>
            </a:r>
            <a:r>
              <a:rPr lang="en-US" dirty="0"/>
              <a:t> </a:t>
            </a:r>
            <a:r>
              <a:rPr lang="en-US" dirty="0" err="1"/>
              <a:t>mikrokontrollerlar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birga</a:t>
            </a:r>
            <a:r>
              <a:rPr lang="en-US" dirty="0"/>
              <a:t> </a:t>
            </a:r>
            <a:r>
              <a:rPr lang="en-US" dirty="0" err="1"/>
              <a:t>ishlatiladigan</a:t>
            </a:r>
            <a:r>
              <a:rPr lang="en-US" dirty="0"/>
              <a:t> </a:t>
            </a:r>
            <a:r>
              <a:rPr lang="en-US" dirty="0" err="1"/>
              <a:t>ko‘pgina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moslama</a:t>
            </a:r>
            <a:r>
              <a:rPr lang="en-US" dirty="0"/>
              <a:t> </a:t>
            </a:r>
            <a:r>
              <a:rPr lang="en-US" dirty="0" err="1"/>
              <a:t>elementlari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48700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8.pn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1493" y="628002"/>
            <a:ext cx="5461774" cy="388143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88059" y="4931467"/>
            <a:ext cx="62786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/>
              <a:t>FlowCode</a:t>
            </a:r>
            <a:r>
              <a:rPr lang="en-US" dirty="0"/>
              <a:t> </a:t>
            </a:r>
            <a:r>
              <a:rPr lang="en-US" dirty="0" err="1"/>
              <a:t>dasturi</a:t>
            </a:r>
            <a:r>
              <a:rPr lang="en-US" dirty="0"/>
              <a:t> </a:t>
            </a:r>
            <a:r>
              <a:rPr lang="en-US" dirty="0" err="1"/>
              <a:t>oynasini</a:t>
            </a:r>
            <a:r>
              <a:rPr lang="en-US" dirty="0"/>
              <a:t> </a:t>
            </a:r>
            <a:r>
              <a:rPr lang="en-US" dirty="0" err="1"/>
              <a:t>ko‘rinishi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4582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28035"/>
            <a:ext cx="8596668" cy="5513328"/>
          </a:xfrm>
        </p:spPr>
        <p:txBody>
          <a:bodyPr>
            <a:normAutofit/>
          </a:bodyPr>
          <a:lstStyle/>
          <a:p>
            <a:r>
              <a:rPr lang="en-US" dirty="0" err="1"/>
              <a:t>Quyida</a:t>
            </a:r>
            <a:r>
              <a:rPr lang="en-US" dirty="0"/>
              <a:t> </a:t>
            </a:r>
            <a:r>
              <a:rPr lang="en-US" dirty="0" err="1"/>
              <a:t>panellar</a:t>
            </a:r>
            <a:r>
              <a:rPr lang="en-US" dirty="0"/>
              <a:t> </a:t>
            </a:r>
            <a:r>
              <a:rPr lang="en-US" dirty="0" err="1"/>
              <a:t>tavsifi</a:t>
            </a:r>
            <a:r>
              <a:rPr lang="en-US" dirty="0"/>
              <a:t> </a:t>
            </a:r>
            <a:r>
              <a:rPr lang="en-US" dirty="0" err="1"/>
              <a:t>keltiriladi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oynasini</a:t>
            </a:r>
            <a:r>
              <a:rPr lang="en-US" dirty="0"/>
              <a:t>	chap </a:t>
            </a:r>
            <a:r>
              <a:rPr lang="en-US" dirty="0" err="1"/>
              <a:t>tomonida</a:t>
            </a:r>
            <a:r>
              <a:rPr lang="en-US" dirty="0"/>
              <a:t> (</a:t>
            </a:r>
            <a:r>
              <a:rPr lang="en-US" b="1" dirty="0"/>
              <a:t>Icons)	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paneli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bo‘lib</a:t>
            </a:r>
            <a:r>
              <a:rPr lang="en-US" dirty="0"/>
              <a:t>, u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buyruqlarni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oladi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en-US" dirty="0"/>
              <a:t>2.1.5-rasm.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(Icons) </a:t>
            </a:r>
            <a:r>
              <a:rPr lang="en-US" dirty="0" err="1"/>
              <a:t>panelini</a:t>
            </a:r>
            <a:r>
              <a:rPr lang="en-US" dirty="0"/>
              <a:t> </a:t>
            </a:r>
            <a:r>
              <a:rPr lang="en-US" dirty="0" err="1"/>
              <a:t>ko‘rinishi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 </a:t>
            </a:r>
            <a:r>
              <a:rPr lang="en-US" dirty="0" err="1" smtClean="0"/>
              <a:t>Quyida</a:t>
            </a:r>
            <a:r>
              <a:rPr lang="en-US" dirty="0" smtClean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asboblar</a:t>
            </a:r>
            <a:r>
              <a:rPr lang="en-US" dirty="0"/>
              <a:t> </a:t>
            </a:r>
            <a:r>
              <a:rPr lang="en-US" dirty="0" err="1"/>
              <a:t>paneli</a:t>
            </a:r>
            <a:r>
              <a:rPr lang="en-US" dirty="0"/>
              <a:t> (</a:t>
            </a:r>
            <a:r>
              <a:rPr lang="en-US" dirty="0" err="1"/>
              <a:t>yuqoridan</a:t>
            </a:r>
            <a:r>
              <a:rPr lang="en-US" dirty="0"/>
              <a:t> </a:t>
            </a:r>
            <a:r>
              <a:rPr lang="en-US" dirty="0" err="1"/>
              <a:t>pastga</a:t>
            </a:r>
            <a:r>
              <a:rPr lang="en-US" dirty="0"/>
              <a:t>, </a:t>
            </a:r>
            <a:r>
              <a:rPr lang="en-US" dirty="0" err="1"/>
              <a:t>chapdan-o‘nga</a:t>
            </a:r>
            <a:r>
              <a:rPr lang="en-US" dirty="0"/>
              <a:t> 3.1.5- </a:t>
            </a:r>
            <a:r>
              <a:rPr lang="en-US" dirty="0" err="1"/>
              <a:t>rasmda</a:t>
            </a:r>
            <a:r>
              <a:rPr lang="en-US" dirty="0"/>
              <a:t>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ro‘yxati</a:t>
            </a:r>
            <a:r>
              <a:rPr lang="en-US" dirty="0"/>
              <a:t>) </a:t>
            </a:r>
            <a:r>
              <a:rPr lang="en-US" dirty="0" err="1"/>
              <a:t>keltirilgan</a:t>
            </a:r>
            <a:r>
              <a:rPr lang="en-US" dirty="0"/>
              <a:t>:</a:t>
            </a:r>
            <a:endParaRPr lang="ru-RU" dirty="0"/>
          </a:p>
          <a:p>
            <a:r>
              <a:rPr lang="en-US" i="1" dirty="0"/>
              <a:t>Input </a:t>
            </a:r>
            <a:r>
              <a:rPr lang="en-US" dirty="0"/>
              <a:t>(</a:t>
            </a:r>
            <a:r>
              <a:rPr lang="en-US" dirty="0" err="1"/>
              <a:t>kirish</a:t>
            </a:r>
            <a:r>
              <a:rPr lang="en-US" dirty="0"/>
              <a:t>), </a:t>
            </a:r>
            <a:r>
              <a:rPr lang="en-US" i="1" dirty="0"/>
              <a:t>Output </a:t>
            </a:r>
            <a:r>
              <a:rPr lang="en-US" dirty="0"/>
              <a:t>(</a:t>
            </a:r>
            <a:r>
              <a:rPr lang="en-US" dirty="0" err="1"/>
              <a:t>chiqish</a:t>
            </a:r>
            <a:r>
              <a:rPr lang="en-US" dirty="0"/>
              <a:t>), </a:t>
            </a:r>
            <a:r>
              <a:rPr lang="en-US" i="1" dirty="0"/>
              <a:t>Delay </a:t>
            </a:r>
            <a:r>
              <a:rPr lang="en-US" dirty="0"/>
              <a:t>(</a:t>
            </a:r>
            <a:r>
              <a:rPr lang="en-US" dirty="0" err="1"/>
              <a:t>pauza</a:t>
            </a:r>
            <a:r>
              <a:rPr lang="en-US" dirty="0"/>
              <a:t>), </a:t>
            </a:r>
            <a:r>
              <a:rPr lang="en-US" i="1" dirty="0"/>
              <a:t>Decision </a:t>
            </a:r>
            <a:r>
              <a:rPr lang="en-US" dirty="0"/>
              <a:t>(</a:t>
            </a:r>
            <a:r>
              <a:rPr lang="en-US" dirty="0" err="1"/>
              <a:t>ulanish</a:t>
            </a:r>
            <a:r>
              <a:rPr lang="en-US" dirty="0"/>
              <a:t>), </a:t>
            </a:r>
            <a:r>
              <a:rPr lang="en-US" i="1" dirty="0"/>
              <a:t>Connection Point </a:t>
            </a:r>
            <a:r>
              <a:rPr lang="en-US" dirty="0"/>
              <a:t>(</a:t>
            </a:r>
            <a:r>
              <a:rPr lang="en-US" dirty="0" err="1"/>
              <a:t>ikki</a:t>
            </a:r>
            <a:r>
              <a:rPr lang="en-US" dirty="0"/>
              <a:t>-joy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aloqa</a:t>
            </a:r>
            <a:r>
              <a:rPr lang="en-US" dirty="0"/>
              <a:t>), </a:t>
            </a:r>
            <a:r>
              <a:rPr lang="en-US" i="1" dirty="0"/>
              <a:t>Loop </a:t>
            </a:r>
            <a:r>
              <a:rPr lang="en-US" dirty="0"/>
              <a:t>(</a:t>
            </a:r>
            <a:r>
              <a:rPr lang="en-US" dirty="0" err="1"/>
              <a:t>sikl</a:t>
            </a:r>
            <a:r>
              <a:rPr lang="en-US" dirty="0"/>
              <a:t>), </a:t>
            </a:r>
            <a:r>
              <a:rPr lang="en-US" i="1" dirty="0"/>
              <a:t>Macro </a:t>
            </a:r>
            <a:r>
              <a:rPr lang="en-US" dirty="0"/>
              <a:t>(</a:t>
            </a:r>
            <a:r>
              <a:rPr lang="en-US" dirty="0" err="1"/>
              <a:t>makros</a:t>
            </a:r>
            <a:r>
              <a:rPr lang="en-US" dirty="0"/>
              <a:t>), </a:t>
            </a:r>
            <a:r>
              <a:rPr lang="en-US" i="1" dirty="0"/>
              <a:t>Component Macro </a:t>
            </a:r>
            <a:r>
              <a:rPr lang="en-US" dirty="0"/>
              <a:t>(</a:t>
            </a:r>
            <a:r>
              <a:rPr lang="en-US" dirty="0" err="1"/>
              <a:t>dasturga</a:t>
            </a:r>
            <a:r>
              <a:rPr lang="en-US" dirty="0"/>
              <a:t> </a:t>
            </a:r>
            <a:r>
              <a:rPr lang="en-US" dirty="0" err="1"/>
              <a:t>qo‘shilgan</a:t>
            </a:r>
            <a:r>
              <a:rPr lang="en-US" dirty="0"/>
              <a:t> </a:t>
            </a:r>
            <a:r>
              <a:rPr lang="en-US" dirty="0" err="1"/>
              <a:t>makros</a:t>
            </a:r>
            <a:r>
              <a:rPr lang="en-US" dirty="0"/>
              <a:t> </a:t>
            </a:r>
            <a:r>
              <a:rPr lang="en-US" dirty="0" err="1"/>
              <a:t>komponentalariga</a:t>
            </a:r>
            <a:r>
              <a:rPr lang="en-US" dirty="0"/>
              <a:t>), </a:t>
            </a:r>
            <a:r>
              <a:rPr lang="en-US" i="1" dirty="0"/>
              <a:t>Calculation </a:t>
            </a:r>
            <a:r>
              <a:rPr lang="en-US" dirty="0"/>
              <a:t>(</a:t>
            </a:r>
            <a:r>
              <a:rPr lang="en-US" dirty="0" err="1"/>
              <a:t>hisoblash</a:t>
            </a:r>
            <a:r>
              <a:rPr lang="en-US" dirty="0"/>
              <a:t>), </a:t>
            </a:r>
            <a:r>
              <a:rPr lang="en-US" i="1" dirty="0"/>
              <a:t>String Manipulation </a:t>
            </a:r>
            <a:r>
              <a:rPr lang="en-US" dirty="0"/>
              <a:t>(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operatsiyalar</a:t>
            </a:r>
            <a:r>
              <a:rPr lang="en-US" dirty="0"/>
              <a:t>), </a:t>
            </a:r>
            <a:r>
              <a:rPr lang="en-US" i="1" dirty="0"/>
              <a:t>Interrupt </a:t>
            </a:r>
            <a:r>
              <a:rPr lang="en-US" dirty="0"/>
              <a:t>(</a:t>
            </a:r>
            <a:r>
              <a:rPr lang="en-US" dirty="0" err="1"/>
              <a:t>chiqib</a:t>
            </a:r>
            <a:r>
              <a:rPr lang="en-US" dirty="0"/>
              <a:t> </a:t>
            </a:r>
            <a:r>
              <a:rPr lang="en-US" dirty="0" err="1"/>
              <a:t>ketish</a:t>
            </a:r>
            <a:r>
              <a:rPr lang="en-US" dirty="0"/>
              <a:t>), </a:t>
            </a:r>
            <a:r>
              <a:rPr lang="en-US" i="1" dirty="0"/>
              <a:t>C Code </a:t>
            </a:r>
            <a:r>
              <a:rPr lang="en-US" dirty="0"/>
              <a:t>(S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kodli</a:t>
            </a:r>
            <a:r>
              <a:rPr lang="en-US" dirty="0"/>
              <a:t> </a:t>
            </a:r>
            <a:r>
              <a:rPr lang="en-US" dirty="0" err="1"/>
              <a:t>blok</a:t>
            </a:r>
            <a:r>
              <a:rPr lang="en-US" dirty="0"/>
              <a:t>), </a:t>
            </a:r>
            <a:r>
              <a:rPr lang="en-US" i="1" dirty="0"/>
              <a:t>Comment </a:t>
            </a:r>
            <a:r>
              <a:rPr lang="en-US" dirty="0"/>
              <a:t>(</a:t>
            </a:r>
            <a:r>
              <a:rPr lang="en-US" dirty="0" err="1"/>
              <a:t>fikr</a:t>
            </a:r>
            <a:r>
              <a:rPr lang="en-US" dirty="0"/>
              <a:t>).</a:t>
            </a:r>
            <a:endParaRPr lang="ru-RU" dirty="0"/>
          </a:p>
          <a:p>
            <a:endParaRPr lang="ru-RU" dirty="0"/>
          </a:p>
        </p:txBody>
      </p:sp>
      <p:pic>
        <p:nvPicPr>
          <p:cNvPr id="4" name="image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2752" y="1633050"/>
            <a:ext cx="5667375" cy="73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6768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3.pn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1218" y="0"/>
            <a:ext cx="95561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037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8.png"/>
          <p:cNvPicPr>
            <a:picLocks noGrp="1"/>
          </p:cNvPicPr>
          <p:nvPr>
            <p:ph idx="1"/>
          </p:nvPr>
        </p:nvPicPr>
        <p:blipFill rotWithShape="1">
          <a:blip r:embed="rId2" cstate="print"/>
          <a:srcRect l="7755" t="16838" r="13443" b="7794"/>
          <a:stretch/>
        </p:blipFill>
        <p:spPr>
          <a:xfrm>
            <a:off x="6259133" y="0"/>
            <a:ext cx="4713668" cy="632352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1769" y="582570"/>
            <a:ext cx="439599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Mikrokontroller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qurilmalarni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boshqarishi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yozilishi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bizga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Flowcode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dasturidan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foydalanib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Hisoblagich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Loyihalashtiramiz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Flowcode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tushiramiz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mikrokontroller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algoritm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ketma-ketlikni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rejalashtirish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boshlanadi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muhitida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Flowcode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maqsadda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intuitiv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interfeysi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071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39.png"/>
          <p:cNvPicPr>
            <a:picLocks noGrp="1"/>
          </p:cNvPicPr>
          <p:nvPr>
            <p:ph idx="1"/>
          </p:nvPr>
        </p:nvPicPr>
        <p:blipFill rotWithShape="1">
          <a:blip r:embed="rId2" cstate="print"/>
          <a:srcRect l="5364" t="7640" r="9267" b="8107"/>
          <a:stretch/>
        </p:blipFill>
        <p:spPr>
          <a:xfrm>
            <a:off x="1532585" y="592428"/>
            <a:ext cx="7044745" cy="587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4599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42794"/>
            <a:ext cx="8596668" cy="5400429"/>
          </a:xfr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endParaRPr lang="en-US" sz="1600" dirty="0" smtClean="0">
              <a:solidFill>
                <a:schemeClr val="tx1"/>
              </a:solidFill>
            </a:endParaRPr>
          </a:p>
          <a:p>
            <a:endParaRPr lang="en-US" sz="1600" dirty="0">
              <a:solidFill>
                <a:schemeClr val="tx1"/>
              </a:solidFill>
            </a:endParaRPr>
          </a:p>
          <a:p>
            <a:endParaRPr lang="en-US" sz="1600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 err="1" smtClean="0">
                <a:solidFill>
                  <a:schemeClr val="tx1"/>
                </a:solidFill>
              </a:rPr>
              <a:t>Savollar</a:t>
            </a:r>
            <a:r>
              <a:rPr lang="en-US" dirty="0">
                <a:solidFill>
                  <a:schemeClr val="tx1"/>
                </a:solidFill>
              </a:rPr>
              <a:t>: 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1. </a:t>
            </a:r>
            <a:r>
              <a:rPr lang="en-US" dirty="0" err="1">
                <a:solidFill>
                  <a:schemeClr val="tx1"/>
                </a:solidFill>
              </a:rPr>
              <a:t>Texnik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ob’ektlarni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boshqarishda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mikrokontrollerni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roli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nimalardan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iborat</a:t>
            </a:r>
            <a:r>
              <a:rPr lang="en-US" dirty="0">
                <a:solidFill>
                  <a:schemeClr val="tx1"/>
                </a:solidFill>
              </a:rPr>
              <a:t>?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2. ATMEGA 8535 </a:t>
            </a:r>
            <a:r>
              <a:rPr lang="en-US" dirty="0" err="1">
                <a:solidFill>
                  <a:schemeClr val="tx1"/>
                </a:solidFill>
              </a:rPr>
              <a:t>mikrokontrollerlar</a:t>
            </a:r>
            <a:r>
              <a:rPr lang="en-US" dirty="0">
                <a:solidFill>
                  <a:schemeClr val="tx1"/>
                </a:solidFill>
              </a:rPr>
              <a:t>	</a:t>
            </a:r>
            <a:r>
              <a:rPr lang="en-US" dirty="0" err="1">
                <a:solidFill>
                  <a:schemeClr val="tx1"/>
                </a:solidFill>
              </a:rPr>
              <a:t>arxitekturasining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tuzilishini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aytib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bering</a:t>
            </a:r>
            <a:r>
              <a:rPr lang="en-US" dirty="0">
                <a:solidFill>
                  <a:schemeClr val="tx1"/>
                </a:solidFill>
              </a:rPr>
              <a:t>?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3. </a:t>
            </a:r>
            <a:r>
              <a:rPr lang="en-US" dirty="0" err="1">
                <a:solidFill>
                  <a:schemeClr val="tx1"/>
                </a:solidFill>
              </a:rPr>
              <a:t>Bir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kristalli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mikrokontroller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asosiy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xarakteristiki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sinflanishi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haqida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nimani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bilasiz</a:t>
            </a:r>
            <a:r>
              <a:rPr lang="en-US" dirty="0">
                <a:solidFill>
                  <a:schemeClr val="tx1"/>
                </a:solidFill>
              </a:rPr>
              <a:t>?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4. </a:t>
            </a:r>
            <a:r>
              <a:rPr lang="en-US" dirty="0" err="1">
                <a:solidFill>
                  <a:schemeClr val="tx1"/>
                </a:solidFill>
              </a:rPr>
              <a:t>Flowcode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dasturidan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foydalanib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mikrokontrollerlarni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prinsipial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sxemasini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ishlab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chiqish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algoritmi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nimalardan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iborat</a:t>
            </a:r>
            <a:r>
              <a:rPr lang="en-US" dirty="0">
                <a:solidFill>
                  <a:schemeClr val="tx1"/>
                </a:solidFill>
              </a:rPr>
              <a:t>?</a:t>
            </a:r>
            <a:endParaRPr lang="ru-RU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ru-RU" sz="28700" dirty="0">
              <a:solidFill>
                <a:schemeClr val="tx1"/>
              </a:solidFill>
            </a:endParaRPr>
          </a:p>
          <a:p>
            <a:endParaRPr lang="ru-RU" sz="287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423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252525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162</TotalTime>
  <Words>900</Words>
  <Application>Microsoft Office PowerPoint</Application>
  <PresentationFormat>Произвольный</PresentationFormat>
  <Paragraphs>76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Грань</vt:lpstr>
      <vt:lpstr>Avtomatlashtirishning mikroprotsessorli vositalari </vt:lpstr>
      <vt:lpstr> MIKROPROTSESSORLI QURILMALARNI LOYIHALASHNING ASOSIY BOSQICHLARI </vt:lpstr>
      <vt:lpstr> MIKROPROTSESSORLI QURILMALARNI LOYIHALASHNING ASOSIY BOSQICHLARI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Ularni funktsional belgilariga qarab quyidagicha sinflash mumkin: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Dasturlanadigan kontrollerlar, MPlarni qurilmalarini loyihalash</dc:title>
  <dc:creator>asus shop</dc:creator>
  <cp:lastModifiedBy>Илдар</cp:lastModifiedBy>
  <cp:revision>17</cp:revision>
  <dcterms:created xsi:type="dcterms:W3CDTF">2018-10-17T14:23:28Z</dcterms:created>
  <dcterms:modified xsi:type="dcterms:W3CDTF">2018-11-13T07:07:33Z</dcterms:modified>
</cp:coreProperties>
</file>