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rels" ContentType="application/vnd.openxmlformats-package.relationships+xml"/>
  <Default Extension="xml" ContentType="application/xml"/>
  <Default Extension="fntdata" ContentType="application/x-fontdata"/>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8"/>
  </p:notesMasterIdLst>
  <p:sldIdLst>
    <p:sldId id="257" r:id="rId2"/>
    <p:sldId id="282" r:id="rId3"/>
    <p:sldId id="298" r:id="rId4"/>
    <p:sldId id="296" r:id="rId5"/>
    <p:sldId id="297" r:id="rId6"/>
    <p:sldId id="295" r:id="rId7"/>
    <p:sldId id="294" r:id="rId8"/>
    <p:sldId id="293" r:id="rId9"/>
    <p:sldId id="292" r:id="rId10"/>
    <p:sldId id="291" r:id="rId11"/>
    <p:sldId id="290" r:id="rId12"/>
    <p:sldId id="289" r:id="rId13"/>
    <p:sldId id="288" r:id="rId14"/>
    <p:sldId id="287" r:id="rId15"/>
    <p:sldId id="286" r:id="rId16"/>
    <p:sldId id="285" r:id="rId17"/>
    <p:sldId id="284" r:id="rId18"/>
    <p:sldId id="299" r:id="rId19"/>
    <p:sldId id="300" r:id="rId20"/>
    <p:sldId id="301" r:id="rId21"/>
    <p:sldId id="302" r:id="rId22"/>
    <p:sldId id="303" r:id="rId23"/>
    <p:sldId id="304" r:id="rId24"/>
    <p:sldId id="305" r:id="rId25"/>
    <p:sldId id="306" r:id="rId26"/>
    <p:sldId id="307" r:id="rId27"/>
    <p:sldId id="308" r:id="rId28"/>
    <p:sldId id="309" r:id="rId29"/>
    <p:sldId id="310" r:id="rId30"/>
    <p:sldId id="314" r:id="rId31"/>
    <p:sldId id="313" r:id="rId32"/>
    <p:sldId id="312" r:id="rId33"/>
    <p:sldId id="311" r:id="rId34"/>
    <p:sldId id="315" r:id="rId35"/>
    <p:sldId id="316" r:id="rId36"/>
    <p:sldId id="283" r:id="rId37"/>
  </p:sldIdLst>
  <p:sldSz cx="9144000" cy="6858000" type="screen4x3"/>
  <p:notesSz cx="7010400" cy="9296400"/>
  <p:embeddedFontLst>
    <p:embeddedFont>
      <p:font typeface="Calibri" pitchFamily="34" charset="0"/>
      <p:regular r:id="rId39"/>
      <p:bold r:id="rId40"/>
      <p:italic r:id="rId41"/>
      <p:boldItalic r:id="rId42"/>
    </p:embeddedFont>
    <p:embeddedFont>
      <p:font typeface="Algerian" pitchFamily="82" charset="0"/>
      <p:regular r:id="rId4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xmlns="">
        <p15:guide id="1" orient="horz" pos="3192">
          <p15:clr>
            <a:srgbClr val="000000"/>
          </p15:clr>
        </p15:guide>
        <p15:guide id="2" pos="2880">
          <p15:clr>
            <a:srgbClr val="000000"/>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4" roundtripDataSignature="AMtx7mjF72jVoAYnw80zR91oJlDI5WUSH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990CAE3C-2207-4B95-BB52-F20DB7E6FEB8}">
  <a:tblStyle styleId="{990CAE3C-2207-4B95-BB52-F20DB7E6FEB8}" styleName="Table_0">
    <a:wholeTbl>
      <a:tcTxStyle b="off" i="off">
        <a:font>
          <a:latin typeface="Arial"/>
          <a:ea typeface="Arial"/>
          <a:cs typeface="Arial"/>
        </a:font>
        <a:schemeClr val="dk1"/>
      </a:tcTxStyle>
      <a:tcStyle>
        <a:tcBdr>
          <a:left>
            <a:ln w="9525" cap="flat" cmpd="sng">
              <a:solidFill>
                <a:srgbClr val="000000">
                  <a:alpha val="0"/>
                </a:srgbClr>
              </a:solidFill>
              <a:prstDash val="solid"/>
              <a:round/>
              <a:headEnd type="none" w="sm" len="sm"/>
              <a:tailEnd type="none" w="sm" len="sm"/>
            </a:ln>
          </a:left>
          <a:right>
            <a:ln w="9525" cap="flat" cmpd="sng">
              <a:solidFill>
                <a:srgbClr val="000000">
                  <a:alpha val="0"/>
                </a:srgbClr>
              </a:solidFill>
              <a:prstDash val="solid"/>
              <a:round/>
              <a:headEnd type="none" w="sm" len="sm"/>
              <a:tailEnd type="none" w="sm" len="sm"/>
            </a:ln>
          </a:right>
          <a:top>
            <a:ln w="12700" cap="flat" cmpd="sng">
              <a:solidFill>
                <a:schemeClr val="accent1"/>
              </a:solidFill>
              <a:prstDash val="solid"/>
              <a:round/>
              <a:headEnd type="none" w="sm" len="sm"/>
              <a:tailEnd type="none" w="sm" len="sm"/>
            </a:ln>
          </a:top>
          <a:bottom>
            <a:ln w="12700" cap="flat" cmpd="sng">
              <a:solidFill>
                <a:schemeClr val="accent1"/>
              </a:solidFill>
              <a:prstDash val="solid"/>
              <a:round/>
              <a:headEnd type="none" w="sm" len="sm"/>
              <a:tailEnd type="none" w="sm" len="sm"/>
            </a:ln>
          </a:bottom>
          <a:insideH>
            <a:ln w="9525" cap="flat" cmpd="sng">
              <a:solidFill>
                <a:srgbClr val="000000">
                  <a:alpha val="0"/>
                </a:srgbClr>
              </a:solidFill>
              <a:prstDash val="solid"/>
              <a:round/>
              <a:headEnd type="none" w="sm" len="sm"/>
              <a:tailEnd type="none" w="sm" len="sm"/>
            </a:ln>
          </a:insideH>
          <a:insideV>
            <a:ln w="9525" cap="flat" cmpd="sng">
              <a:solidFill>
                <a:srgbClr val="000000">
                  <a:alpha val="0"/>
                </a:srgbClr>
              </a:solidFill>
              <a:prstDash val="solid"/>
              <a:round/>
              <a:headEnd type="none" w="sm" len="sm"/>
              <a:tailEnd type="none" w="sm" len="sm"/>
            </a:ln>
          </a:insideV>
        </a:tcBdr>
        <a:fill>
          <a:solidFill>
            <a:srgbClr val="FFFFFF">
              <a:alpha val="0"/>
            </a:srgbClr>
          </a:solidFill>
        </a:fill>
      </a:tcStyle>
    </a:wholeTbl>
    <a:band1H>
      <a:tcTxStyle/>
      <a:tcStyle>
        <a:tcBdr/>
        <a:fill>
          <a:solidFill>
            <a:schemeClr val="accent1">
              <a:alpha val="20000"/>
            </a:schemeClr>
          </a:solidFill>
        </a:fill>
      </a:tcStyle>
    </a:band1H>
    <a:band2H>
      <a:tcTxStyle/>
      <a:tcStyle>
        <a:tcBdr/>
      </a:tcStyle>
    </a:band2H>
    <a:band1V>
      <a:tcTxStyle/>
      <a:tcStyle>
        <a:tcBdr/>
        <a:fill>
          <a:solidFill>
            <a:schemeClr val="accent1">
              <a:alpha val="20000"/>
            </a:schemeClr>
          </a:solidFill>
        </a:fill>
      </a:tcStyle>
    </a:band1V>
    <a:band2V>
      <a:tcTxStyle/>
      <a:tcStyle>
        <a:tcBdr/>
      </a:tcStyle>
    </a:band2V>
    <a:lastCol>
      <a:tcTxStyle b="on" i="off"/>
      <a:tcStyle>
        <a:tcBdr/>
      </a:tcStyle>
    </a:lastCol>
    <a:firstCol>
      <a:tcTxStyle b="on" i="off"/>
      <a:tcStyle>
        <a:tcBdr/>
      </a:tcStyle>
    </a:firstCol>
    <a:lastRow>
      <a:tcTxStyle b="on" i="off"/>
      <a:tcStyle>
        <a:tcBdr>
          <a:top>
            <a:ln w="12700" cap="flat" cmpd="sng">
              <a:solidFill>
                <a:schemeClr val="accent1"/>
              </a:solidFill>
              <a:prstDash val="solid"/>
              <a:round/>
              <a:headEnd type="none" w="sm" len="sm"/>
              <a:tailEnd type="none" w="sm" len="sm"/>
            </a:ln>
          </a:top>
        </a:tcBdr>
        <a:fill>
          <a:solidFill>
            <a:srgbClr val="FFFFFF">
              <a:alpha val="0"/>
            </a:srgbClr>
          </a:solidFill>
        </a:fill>
      </a:tcStyle>
    </a:lastRow>
    <a:seCell>
      <a:tcTxStyle/>
      <a:tcStyle>
        <a:tcBdr/>
      </a:tcStyle>
    </a:seCell>
    <a:swCell>
      <a:tcTxStyle/>
      <a:tcStyle>
        <a:tcBdr/>
      </a:tcStyle>
    </a:swCell>
    <a:firstRow>
      <a:tcTxStyle b="on" i="off"/>
      <a:tcStyle>
        <a:tcBdr>
          <a:bottom>
            <a:ln w="12700" cap="flat" cmpd="sng">
              <a:solidFill>
                <a:schemeClr val="accent1"/>
              </a:solidFill>
              <a:prstDash val="solid"/>
              <a:round/>
              <a:headEnd type="none" w="sm" len="sm"/>
              <a:tailEnd type="none" w="sm" len="sm"/>
            </a:ln>
          </a:bottom>
        </a:tcBdr>
        <a:fill>
          <a:solidFill>
            <a:srgbClr val="FFFFFF">
              <a:alpha val="0"/>
            </a:srgbClr>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100" d="100"/>
          <a:sy n="100" d="100"/>
        </p:scale>
        <p:origin x="-1932" y="-318"/>
      </p:cViewPr>
      <p:guideLst>
        <p:guide orient="horz" pos="3192"/>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1.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4.fntdata"/><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3.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font" Target="fonts/font2.fntdata"/><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customschemas.google.com/relationships/presentationmetadata" Target="meta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5.fntdata"/><Relationship Id="rId48"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7.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8.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9.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0.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1" y="0"/>
            <a:ext cx="3038160" cy="465139"/>
          </a:xfrm>
          <a:prstGeom prst="rect">
            <a:avLst/>
          </a:prstGeom>
          <a:noFill/>
          <a:ln>
            <a:noFill/>
          </a:ln>
        </p:spPr>
        <p:txBody>
          <a:bodyPr spcFirstLastPara="1" wrap="square" lIns="93150" tIns="46550" rIns="93150" bIns="46550" anchor="t"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970635" y="0"/>
            <a:ext cx="3038160" cy="465139"/>
          </a:xfrm>
          <a:prstGeom prst="rect">
            <a:avLst/>
          </a:prstGeom>
          <a:noFill/>
          <a:ln>
            <a:noFill/>
          </a:ln>
        </p:spPr>
        <p:txBody>
          <a:bodyPr spcFirstLastPara="1" wrap="square" lIns="93150" tIns="46550" rIns="93150" bIns="4655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rgbClr val="000000"/>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
        <p:nvSpPr>
          <p:cNvPr id="6" name="Google Shape;6;n"/>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1pPr>
            <a:lvl2pPr marL="914400" marR="0" lvl="1"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L="1371600" marR="0" lvl="2"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L="1828800" marR="0" lvl="3"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L="2286000" marR="0" lvl="4"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L="2743200" marR="0" lvl="5"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L="3200400" marR="0" lvl="6"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L="3657600" marR="0" lvl="7"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L="4114800" marR="0" lvl="8"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n"/>
          <p:cNvSpPr txBox="1">
            <a:spLocks noGrp="1"/>
          </p:cNvSpPr>
          <p:nvPr>
            <p:ph type="ftr" idx="11"/>
          </p:nvPr>
        </p:nvSpPr>
        <p:spPr>
          <a:xfrm>
            <a:off x="1" y="8829662"/>
            <a:ext cx="3038160" cy="465139"/>
          </a:xfrm>
          <a:prstGeom prst="rect">
            <a:avLst/>
          </a:prstGeom>
          <a:noFill/>
          <a:ln>
            <a:noFill/>
          </a:ln>
        </p:spPr>
        <p:txBody>
          <a:bodyPr spcFirstLastPara="1" wrap="square" lIns="93150" tIns="46550" rIns="93150" bIns="46550" anchor="b"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970635" y="8829662"/>
            <a:ext cx="3038160" cy="465139"/>
          </a:xfrm>
          <a:prstGeom prst="rect">
            <a:avLst/>
          </a:prstGeom>
          <a:noFill/>
          <a:ln>
            <a:noFill/>
          </a:ln>
        </p:spPr>
        <p:txBody>
          <a:bodyPr spcFirstLastPara="1" wrap="square" lIns="93150" tIns="46550" rIns="93150" bIns="46550" anchor="b" anchorCtr="0">
            <a:noAutofit/>
          </a:bodyPr>
          <a:lstStyle/>
          <a:p>
            <a:pPr marL="0" marR="0" lvl="0" indent="0" algn="r" rtl="0">
              <a:lnSpc>
                <a:spcPct val="100000"/>
              </a:lnSpc>
              <a:spcBef>
                <a:spcPts val="0"/>
              </a:spcBef>
              <a:spcAft>
                <a:spcPts val="0"/>
              </a:spcAft>
              <a:buNone/>
            </a:pPr>
            <a:fld id="{00000000-1234-1234-1234-123412341234}" type="slidenum">
              <a:rPr lang="en-US" sz="1200" b="0" i="0" u="none" strike="noStrike" cap="none">
                <a:solidFill>
                  <a:srgbClr val="000000"/>
                </a:solidFill>
                <a:latin typeface="Calibri"/>
                <a:ea typeface="Calibri"/>
                <a:cs typeface="Calibri"/>
                <a:sym typeface="Calibri"/>
              </a:rPr>
              <a:t>‹#›</a:t>
            </a:fld>
            <a:endParaRPr sz="1400" b="0" i="0" u="none" strike="noStrike" cap="none">
              <a:solidFill>
                <a:srgbClr val="000000"/>
              </a:solidFill>
              <a:latin typeface="Arial"/>
              <a:ea typeface="Arial"/>
              <a:cs typeface="Arial"/>
              <a:sym typeface="Arial"/>
            </a:endParaRPr>
          </a:p>
        </p:txBody>
      </p:sp>
    </p:spTree>
    <p:extLst>
      <p:ext uri="{BB962C8B-B14F-4D97-AF65-F5344CB8AC3E}">
        <p14:creationId xmlns:p14="http://schemas.microsoft.com/office/powerpoint/2010/main" val="483134993"/>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10"/>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23" name="Google Shape;23;p10"/>
          <p:cNvSpPr txBox="1">
            <a:spLocks noGrp="1"/>
          </p:cNvSpPr>
          <p:nvPr>
            <p:ph type="body" idx="1"/>
          </p:nvPr>
        </p:nvSpPr>
        <p:spPr>
          <a:xfrm>
            <a:off x="457200" y="1600200"/>
            <a:ext cx="8229600" cy="4525962"/>
          </a:xfrm>
          <a:prstGeom prst="rect">
            <a:avLst/>
          </a:prstGeom>
          <a:noFill/>
          <a:ln>
            <a:noFill/>
          </a:ln>
        </p:spPr>
        <p:txBody>
          <a:bodyPr spcFirstLastPara="1" wrap="square" lIns="91425" tIns="45700" rIns="91425" bIns="45700" anchor="t" anchorCtr="0">
            <a:no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24" name="Google Shape;24;p10"/>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10"/>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10"/>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1pPr>
            <a:lvl2pPr marL="0" marR="0" lvl="1"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2pPr>
            <a:lvl3pPr marL="0" marR="0" lvl="2"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3pPr>
            <a:lvl4pPr marL="0" marR="0" lvl="3"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4pPr>
            <a:lvl5pPr marL="0" marR="0" lvl="4"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5pPr>
            <a:lvl6pPr marL="0" marR="0" lvl="5"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6pPr>
            <a:lvl7pPr marL="0" marR="0" lvl="6"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7pPr>
            <a:lvl8pPr marL="0" marR="0" lvl="7"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8pPr>
            <a:lvl9pPr marL="0" marR="0" lvl="8"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27"/>
        <p:cNvGrpSpPr/>
        <p:nvPr/>
      </p:nvGrpSpPr>
      <p:grpSpPr>
        <a:xfrm>
          <a:off x="0" y="0"/>
          <a:ext cx="0" cy="0"/>
          <a:chOff x="0" y="0"/>
          <a:chExt cx="0" cy="0"/>
        </a:xfrm>
      </p:grpSpPr>
      <p:sp>
        <p:nvSpPr>
          <p:cNvPr id="28" name="Google Shape;28;p11"/>
          <p:cNvSpPr txBox="1">
            <a:spLocks noGrp="1"/>
          </p:cNvSpPr>
          <p:nvPr>
            <p:ph type="title"/>
          </p:nvPr>
        </p:nvSpPr>
        <p:spPr>
          <a:xfrm rot="5400000">
            <a:off x="4732337" y="2171700"/>
            <a:ext cx="5851525" cy="20574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29" name="Google Shape;29;p11"/>
          <p:cNvSpPr txBox="1">
            <a:spLocks noGrp="1"/>
          </p:cNvSpPr>
          <p:nvPr>
            <p:ph type="body" idx="1"/>
          </p:nvPr>
        </p:nvSpPr>
        <p:spPr>
          <a:xfrm rot="5400000">
            <a:off x="541338" y="190501"/>
            <a:ext cx="5851525" cy="6019800"/>
          </a:xfrm>
          <a:prstGeom prst="rect">
            <a:avLst/>
          </a:prstGeom>
          <a:noFill/>
          <a:ln>
            <a:noFill/>
          </a:ln>
        </p:spPr>
        <p:txBody>
          <a:bodyPr spcFirstLastPara="1" wrap="square" lIns="91425" tIns="45700" rIns="91425" bIns="45700" anchor="t" anchorCtr="0">
            <a:no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30" name="Google Shape;30;p1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1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1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1pPr>
            <a:lvl2pPr marL="0" marR="0" lvl="1"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2pPr>
            <a:lvl3pPr marL="0" marR="0" lvl="2"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3pPr>
            <a:lvl4pPr marL="0" marR="0" lvl="3"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4pPr>
            <a:lvl5pPr marL="0" marR="0" lvl="4"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5pPr>
            <a:lvl6pPr marL="0" marR="0" lvl="5"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6pPr>
            <a:lvl7pPr marL="0" marR="0" lvl="6"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7pPr>
            <a:lvl8pPr marL="0" marR="0" lvl="7"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8pPr>
            <a:lvl9pPr marL="0" marR="0" lvl="8"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33"/>
        <p:cNvGrpSpPr/>
        <p:nvPr/>
      </p:nvGrpSpPr>
      <p:grpSpPr>
        <a:xfrm>
          <a:off x="0" y="0"/>
          <a:ext cx="0" cy="0"/>
          <a:chOff x="0" y="0"/>
          <a:chExt cx="0" cy="0"/>
        </a:xfrm>
      </p:grpSpPr>
      <p:sp>
        <p:nvSpPr>
          <p:cNvPr id="34" name="Google Shape;34;p12"/>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35" name="Google Shape;35;p12"/>
          <p:cNvSpPr txBox="1">
            <a:spLocks noGrp="1"/>
          </p:cNvSpPr>
          <p:nvPr>
            <p:ph type="body" idx="1"/>
          </p:nvPr>
        </p:nvSpPr>
        <p:spPr>
          <a:xfrm rot="5400000">
            <a:off x="2309019" y="-251619"/>
            <a:ext cx="4525962" cy="8229600"/>
          </a:xfrm>
          <a:prstGeom prst="rect">
            <a:avLst/>
          </a:prstGeom>
          <a:noFill/>
          <a:ln>
            <a:noFill/>
          </a:ln>
        </p:spPr>
        <p:txBody>
          <a:bodyPr spcFirstLastPara="1" wrap="square" lIns="91425" tIns="45700" rIns="91425" bIns="45700" anchor="t" anchorCtr="0">
            <a:no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36" name="Google Shape;36;p1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 name="Google Shape;37;p1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1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1pPr>
            <a:lvl2pPr marL="0" marR="0" lvl="1"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2pPr>
            <a:lvl3pPr marL="0" marR="0" lvl="2"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3pPr>
            <a:lvl4pPr marL="0" marR="0" lvl="3"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4pPr>
            <a:lvl5pPr marL="0" marR="0" lvl="4"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5pPr>
            <a:lvl6pPr marL="0" marR="0" lvl="5"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6pPr>
            <a:lvl7pPr marL="0" marR="0" lvl="6"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7pPr>
            <a:lvl8pPr marL="0" marR="0" lvl="7"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8pPr>
            <a:lvl9pPr marL="0" marR="0" lvl="8"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39"/>
        <p:cNvGrpSpPr/>
        <p:nvPr/>
      </p:nvGrpSpPr>
      <p:grpSpPr>
        <a:xfrm>
          <a:off x="0" y="0"/>
          <a:ext cx="0" cy="0"/>
          <a:chOff x="0" y="0"/>
          <a:chExt cx="0" cy="0"/>
        </a:xfrm>
      </p:grpSpPr>
      <p:sp>
        <p:nvSpPr>
          <p:cNvPr id="40" name="Google Shape;40;p13"/>
          <p:cNvSpPr txBox="1">
            <a:spLocks noGrp="1"/>
          </p:cNvSpPr>
          <p:nvPr>
            <p:ph type="title"/>
          </p:nvPr>
        </p:nvSpPr>
        <p:spPr>
          <a:xfrm>
            <a:off x="1792288" y="4800600"/>
            <a:ext cx="5486400" cy="566738"/>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sz="2000" b="1"/>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41" name="Google Shape;41;p13"/>
          <p:cNvSpPr>
            <a:spLocks noGrp="1"/>
          </p:cNvSpPr>
          <p:nvPr>
            <p:ph type="pic" idx="2"/>
          </p:nvPr>
        </p:nvSpPr>
        <p:spPr>
          <a:xfrm>
            <a:off x="1792288" y="612775"/>
            <a:ext cx="5486400" cy="411480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64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100000"/>
              </a:lnSpc>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100000"/>
              </a:lnSpc>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100000"/>
              </a:lnSpc>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100000"/>
              </a:lnSpc>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100000"/>
              </a:lnSpc>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100000"/>
              </a:lnSpc>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42" name="Google Shape;42;p13"/>
          <p:cNvSpPr txBox="1">
            <a:spLocks noGrp="1"/>
          </p:cNvSpPr>
          <p:nvPr>
            <p:ph type="body" idx="1"/>
          </p:nvPr>
        </p:nvSpPr>
        <p:spPr>
          <a:xfrm>
            <a:off x="1792288" y="5367338"/>
            <a:ext cx="5486400" cy="804862"/>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280"/>
              </a:spcBef>
              <a:spcAft>
                <a:spcPts val="0"/>
              </a:spcAft>
              <a:buClr>
                <a:schemeClr val="dk1"/>
              </a:buClr>
              <a:buSzPts val="1400"/>
              <a:buNone/>
              <a:defRPr sz="1400"/>
            </a:lvl1pPr>
            <a:lvl2pPr marL="914400" lvl="1" indent="-228600" algn="l">
              <a:lnSpc>
                <a:spcPct val="100000"/>
              </a:lnSpc>
              <a:spcBef>
                <a:spcPts val="240"/>
              </a:spcBef>
              <a:spcAft>
                <a:spcPts val="0"/>
              </a:spcAft>
              <a:buClr>
                <a:schemeClr val="dk1"/>
              </a:buClr>
              <a:buSzPts val="1200"/>
              <a:buNone/>
              <a:defRPr sz="1200"/>
            </a:lvl2pPr>
            <a:lvl3pPr marL="1371600" lvl="2" indent="-228600" algn="l">
              <a:lnSpc>
                <a:spcPct val="100000"/>
              </a:lnSpc>
              <a:spcBef>
                <a:spcPts val="200"/>
              </a:spcBef>
              <a:spcAft>
                <a:spcPts val="0"/>
              </a:spcAft>
              <a:buClr>
                <a:schemeClr val="dk1"/>
              </a:buClr>
              <a:buSzPts val="1000"/>
              <a:buNone/>
              <a:defRPr sz="1000"/>
            </a:lvl3pPr>
            <a:lvl4pPr marL="1828800" lvl="3" indent="-228600" algn="l">
              <a:lnSpc>
                <a:spcPct val="100000"/>
              </a:lnSpc>
              <a:spcBef>
                <a:spcPts val="180"/>
              </a:spcBef>
              <a:spcAft>
                <a:spcPts val="0"/>
              </a:spcAft>
              <a:buClr>
                <a:schemeClr val="dk1"/>
              </a:buClr>
              <a:buSzPts val="900"/>
              <a:buNone/>
              <a:defRPr sz="900"/>
            </a:lvl4pPr>
            <a:lvl5pPr marL="2286000" lvl="4" indent="-228600" algn="l">
              <a:lnSpc>
                <a:spcPct val="100000"/>
              </a:lnSpc>
              <a:spcBef>
                <a:spcPts val="180"/>
              </a:spcBef>
              <a:spcAft>
                <a:spcPts val="0"/>
              </a:spcAft>
              <a:buClr>
                <a:schemeClr val="dk1"/>
              </a:buClr>
              <a:buSzPts val="900"/>
              <a:buNone/>
              <a:defRPr sz="900"/>
            </a:lvl5pPr>
            <a:lvl6pPr marL="2743200" lvl="5" indent="-228600" algn="l">
              <a:lnSpc>
                <a:spcPct val="100000"/>
              </a:lnSpc>
              <a:spcBef>
                <a:spcPts val="180"/>
              </a:spcBef>
              <a:spcAft>
                <a:spcPts val="0"/>
              </a:spcAft>
              <a:buClr>
                <a:schemeClr val="dk1"/>
              </a:buClr>
              <a:buSzPts val="900"/>
              <a:buNone/>
              <a:defRPr sz="900"/>
            </a:lvl6pPr>
            <a:lvl7pPr marL="3200400" lvl="6" indent="-228600" algn="l">
              <a:lnSpc>
                <a:spcPct val="100000"/>
              </a:lnSpc>
              <a:spcBef>
                <a:spcPts val="180"/>
              </a:spcBef>
              <a:spcAft>
                <a:spcPts val="0"/>
              </a:spcAft>
              <a:buClr>
                <a:schemeClr val="dk1"/>
              </a:buClr>
              <a:buSzPts val="900"/>
              <a:buNone/>
              <a:defRPr sz="900"/>
            </a:lvl7pPr>
            <a:lvl8pPr marL="3657600" lvl="7" indent="-228600" algn="l">
              <a:lnSpc>
                <a:spcPct val="100000"/>
              </a:lnSpc>
              <a:spcBef>
                <a:spcPts val="180"/>
              </a:spcBef>
              <a:spcAft>
                <a:spcPts val="0"/>
              </a:spcAft>
              <a:buClr>
                <a:schemeClr val="dk1"/>
              </a:buClr>
              <a:buSzPts val="900"/>
              <a:buNone/>
              <a:defRPr sz="900"/>
            </a:lvl8pPr>
            <a:lvl9pPr marL="4114800" lvl="8" indent="-228600" algn="l">
              <a:lnSpc>
                <a:spcPct val="100000"/>
              </a:lnSpc>
              <a:spcBef>
                <a:spcPts val="180"/>
              </a:spcBef>
              <a:spcAft>
                <a:spcPts val="0"/>
              </a:spcAft>
              <a:buClr>
                <a:schemeClr val="dk1"/>
              </a:buClr>
              <a:buSzPts val="900"/>
              <a:buNone/>
              <a:defRPr sz="900"/>
            </a:lvl9pPr>
          </a:lstStyle>
          <a:p>
            <a:endParaRPr/>
          </a:p>
        </p:txBody>
      </p:sp>
      <p:sp>
        <p:nvSpPr>
          <p:cNvPr id="43" name="Google Shape;43;p13"/>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4" name="Google Shape;44;p13"/>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5" name="Google Shape;45;p13"/>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1pPr>
            <a:lvl2pPr marL="0" marR="0" lvl="1"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2pPr>
            <a:lvl3pPr marL="0" marR="0" lvl="2"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3pPr>
            <a:lvl4pPr marL="0" marR="0" lvl="3"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4pPr>
            <a:lvl5pPr marL="0" marR="0" lvl="4"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5pPr>
            <a:lvl6pPr marL="0" marR="0" lvl="5"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6pPr>
            <a:lvl7pPr marL="0" marR="0" lvl="6"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7pPr>
            <a:lvl8pPr marL="0" marR="0" lvl="7"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8pPr>
            <a:lvl9pPr marL="0" marR="0" lvl="8"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46"/>
        <p:cNvGrpSpPr/>
        <p:nvPr/>
      </p:nvGrpSpPr>
      <p:grpSpPr>
        <a:xfrm>
          <a:off x="0" y="0"/>
          <a:ext cx="0" cy="0"/>
          <a:chOff x="0" y="0"/>
          <a:chExt cx="0" cy="0"/>
        </a:xfrm>
      </p:grpSpPr>
      <p:sp>
        <p:nvSpPr>
          <p:cNvPr id="47" name="Google Shape;47;p14"/>
          <p:cNvSpPr txBox="1">
            <a:spLocks noGrp="1"/>
          </p:cNvSpPr>
          <p:nvPr>
            <p:ph type="title"/>
          </p:nvPr>
        </p:nvSpPr>
        <p:spPr>
          <a:xfrm>
            <a:off x="457200" y="273050"/>
            <a:ext cx="3008313" cy="1162050"/>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sz="2000" b="1"/>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48" name="Google Shape;48;p14"/>
          <p:cNvSpPr txBox="1">
            <a:spLocks noGrp="1"/>
          </p:cNvSpPr>
          <p:nvPr>
            <p:ph type="body" idx="1"/>
          </p:nvPr>
        </p:nvSpPr>
        <p:spPr>
          <a:xfrm>
            <a:off x="3575050" y="273050"/>
            <a:ext cx="5111750" cy="5853113"/>
          </a:xfrm>
          <a:prstGeom prst="rect">
            <a:avLst/>
          </a:prstGeom>
          <a:noFill/>
          <a:ln>
            <a:noFill/>
          </a:ln>
        </p:spPr>
        <p:txBody>
          <a:bodyPr spcFirstLastPara="1" wrap="square" lIns="91425" tIns="45700" rIns="91425" bIns="45700" anchor="t" anchorCtr="0">
            <a:noAutofit/>
          </a:bodyPr>
          <a:lstStyle>
            <a:lvl1pPr marL="457200" lvl="0" indent="-431800" algn="l">
              <a:lnSpc>
                <a:spcPct val="100000"/>
              </a:lnSpc>
              <a:spcBef>
                <a:spcPts val="640"/>
              </a:spcBef>
              <a:spcAft>
                <a:spcPts val="0"/>
              </a:spcAft>
              <a:buClr>
                <a:schemeClr val="dk1"/>
              </a:buClr>
              <a:buSzPts val="3200"/>
              <a:buChar char="•"/>
              <a:defRPr sz="3200"/>
            </a:lvl1pPr>
            <a:lvl2pPr marL="914400" lvl="1" indent="-406400" algn="l">
              <a:lnSpc>
                <a:spcPct val="100000"/>
              </a:lnSpc>
              <a:spcBef>
                <a:spcPts val="560"/>
              </a:spcBef>
              <a:spcAft>
                <a:spcPts val="0"/>
              </a:spcAft>
              <a:buClr>
                <a:schemeClr val="dk1"/>
              </a:buClr>
              <a:buSzPts val="2800"/>
              <a:buChar char="–"/>
              <a:defRPr sz="2800"/>
            </a:lvl2pPr>
            <a:lvl3pPr marL="1371600" lvl="2" indent="-381000" algn="l">
              <a:lnSpc>
                <a:spcPct val="100000"/>
              </a:lnSpc>
              <a:spcBef>
                <a:spcPts val="480"/>
              </a:spcBef>
              <a:spcAft>
                <a:spcPts val="0"/>
              </a:spcAft>
              <a:buClr>
                <a:schemeClr val="dk1"/>
              </a:buClr>
              <a:buSzPts val="2400"/>
              <a:buChar char="•"/>
              <a:defRPr sz="2400"/>
            </a:lvl3pPr>
            <a:lvl4pPr marL="1828800" lvl="3" indent="-355600" algn="l">
              <a:lnSpc>
                <a:spcPct val="100000"/>
              </a:lnSpc>
              <a:spcBef>
                <a:spcPts val="400"/>
              </a:spcBef>
              <a:spcAft>
                <a:spcPts val="0"/>
              </a:spcAft>
              <a:buClr>
                <a:schemeClr val="dk1"/>
              </a:buClr>
              <a:buSzPts val="2000"/>
              <a:buChar char="–"/>
              <a:defRPr sz="2000"/>
            </a:lvl4pPr>
            <a:lvl5pPr marL="2286000" lvl="4" indent="-355600" algn="l">
              <a:lnSpc>
                <a:spcPct val="100000"/>
              </a:lnSpc>
              <a:spcBef>
                <a:spcPts val="400"/>
              </a:spcBef>
              <a:spcAft>
                <a:spcPts val="0"/>
              </a:spcAft>
              <a:buClr>
                <a:schemeClr val="dk1"/>
              </a:buClr>
              <a:buSzPts val="2000"/>
              <a:buChar char="»"/>
              <a:defRPr sz="2000"/>
            </a:lvl5pPr>
            <a:lvl6pPr marL="2743200" lvl="5" indent="-355600" algn="l">
              <a:lnSpc>
                <a:spcPct val="100000"/>
              </a:lnSpc>
              <a:spcBef>
                <a:spcPts val="400"/>
              </a:spcBef>
              <a:spcAft>
                <a:spcPts val="0"/>
              </a:spcAft>
              <a:buClr>
                <a:schemeClr val="dk1"/>
              </a:buClr>
              <a:buSzPts val="2000"/>
              <a:buChar char="•"/>
              <a:defRPr sz="2000"/>
            </a:lvl6pPr>
            <a:lvl7pPr marL="3200400" lvl="6" indent="-355600" algn="l">
              <a:lnSpc>
                <a:spcPct val="100000"/>
              </a:lnSpc>
              <a:spcBef>
                <a:spcPts val="400"/>
              </a:spcBef>
              <a:spcAft>
                <a:spcPts val="0"/>
              </a:spcAft>
              <a:buClr>
                <a:schemeClr val="dk1"/>
              </a:buClr>
              <a:buSzPts val="2000"/>
              <a:buChar char="•"/>
              <a:defRPr sz="2000"/>
            </a:lvl7pPr>
            <a:lvl8pPr marL="3657600" lvl="7" indent="-355600" algn="l">
              <a:lnSpc>
                <a:spcPct val="100000"/>
              </a:lnSpc>
              <a:spcBef>
                <a:spcPts val="400"/>
              </a:spcBef>
              <a:spcAft>
                <a:spcPts val="0"/>
              </a:spcAft>
              <a:buClr>
                <a:schemeClr val="dk1"/>
              </a:buClr>
              <a:buSzPts val="2000"/>
              <a:buChar char="•"/>
              <a:defRPr sz="2000"/>
            </a:lvl8pPr>
            <a:lvl9pPr marL="4114800" lvl="8" indent="-355600" algn="l">
              <a:lnSpc>
                <a:spcPct val="100000"/>
              </a:lnSpc>
              <a:spcBef>
                <a:spcPts val="400"/>
              </a:spcBef>
              <a:spcAft>
                <a:spcPts val="0"/>
              </a:spcAft>
              <a:buClr>
                <a:schemeClr val="dk1"/>
              </a:buClr>
              <a:buSzPts val="2000"/>
              <a:buChar char="•"/>
              <a:defRPr sz="2000"/>
            </a:lvl9pPr>
          </a:lstStyle>
          <a:p>
            <a:endParaRPr/>
          </a:p>
        </p:txBody>
      </p:sp>
      <p:sp>
        <p:nvSpPr>
          <p:cNvPr id="49" name="Google Shape;49;p14"/>
          <p:cNvSpPr txBox="1">
            <a:spLocks noGrp="1"/>
          </p:cNvSpPr>
          <p:nvPr>
            <p:ph type="body" idx="2"/>
          </p:nvPr>
        </p:nvSpPr>
        <p:spPr>
          <a:xfrm>
            <a:off x="457200" y="1435100"/>
            <a:ext cx="3008313" cy="4691063"/>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280"/>
              </a:spcBef>
              <a:spcAft>
                <a:spcPts val="0"/>
              </a:spcAft>
              <a:buClr>
                <a:schemeClr val="dk1"/>
              </a:buClr>
              <a:buSzPts val="1400"/>
              <a:buNone/>
              <a:defRPr sz="1400"/>
            </a:lvl1pPr>
            <a:lvl2pPr marL="914400" lvl="1" indent="-228600" algn="l">
              <a:lnSpc>
                <a:spcPct val="100000"/>
              </a:lnSpc>
              <a:spcBef>
                <a:spcPts val="240"/>
              </a:spcBef>
              <a:spcAft>
                <a:spcPts val="0"/>
              </a:spcAft>
              <a:buClr>
                <a:schemeClr val="dk1"/>
              </a:buClr>
              <a:buSzPts val="1200"/>
              <a:buNone/>
              <a:defRPr sz="1200"/>
            </a:lvl2pPr>
            <a:lvl3pPr marL="1371600" lvl="2" indent="-228600" algn="l">
              <a:lnSpc>
                <a:spcPct val="100000"/>
              </a:lnSpc>
              <a:spcBef>
                <a:spcPts val="200"/>
              </a:spcBef>
              <a:spcAft>
                <a:spcPts val="0"/>
              </a:spcAft>
              <a:buClr>
                <a:schemeClr val="dk1"/>
              </a:buClr>
              <a:buSzPts val="1000"/>
              <a:buNone/>
              <a:defRPr sz="1000"/>
            </a:lvl3pPr>
            <a:lvl4pPr marL="1828800" lvl="3" indent="-228600" algn="l">
              <a:lnSpc>
                <a:spcPct val="100000"/>
              </a:lnSpc>
              <a:spcBef>
                <a:spcPts val="180"/>
              </a:spcBef>
              <a:spcAft>
                <a:spcPts val="0"/>
              </a:spcAft>
              <a:buClr>
                <a:schemeClr val="dk1"/>
              </a:buClr>
              <a:buSzPts val="900"/>
              <a:buNone/>
              <a:defRPr sz="900"/>
            </a:lvl4pPr>
            <a:lvl5pPr marL="2286000" lvl="4" indent="-228600" algn="l">
              <a:lnSpc>
                <a:spcPct val="100000"/>
              </a:lnSpc>
              <a:spcBef>
                <a:spcPts val="180"/>
              </a:spcBef>
              <a:spcAft>
                <a:spcPts val="0"/>
              </a:spcAft>
              <a:buClr>
                <a:schemeClr val="dk1"/>
              </a:buClr>
              <a:buSzPts val="900"/>
              <a:buNone/>
              <a:defRPr sz="900"/>
            </a:lvl5pPr>
            <a:lvl6pPr marL="2743200" lvl="5" indent="-228600" algn="l">
              <a:lnSpc>
                <a:spcPct val="100000"/>
              </a:lnSpc>
              <a:spcBef>
                <a:spcPts val="180"/>
              </a:spcBef>
              <a:spcAft>
                <a:spcPts val="0"/>
              </a:spcAft>
              <a:buClr>
                <a:schemeClr val="dk1"/>
              </a:buClr>
              <a:buSzPts val="900"/>
              <a:buNone/>
              <a:defRPr sz="900"/>
            </a:lvl6pPr>
            <a:lvl7pPr marL="3200400" lvl="6" indent="-228600" algn="l">
              <a:lnSpc>
                <a:spcPct val="100000"/>
              </a:lnSpc>
              <a:spcBef>
                <a:spcPts val="180"/>
              </a:spcBef>
              <a:spcAft>
                <a:spcPts val="0"/>
              </a:spcAft>
              <a:buClr>
                <a:schemeClr val="dk1"/>
              </a:buClr>
              <a:buSzPts val="900"/>
              <a:buNone/>
              <a:defRPr sz="900"/>
            </a:lvl7pPr>
            <a:lvl8pPr marL="3657600" lvl="7" indent="-228600" algn="l">
              <a:lnSpc>
                <a:spcPct val="100000"/>
              </a:lnSpc>
              <a:spcBef>
                <a:spcPts val="180"/>
              </a:spcBef>
              <a:spcAft>
                <a:spcPts val="0"/>
              </a:spcAft>
              <a:buClr>
                <a:schemeClr val="dk1"/>
              </a:buClr>
              <a:buSzPts val="900"/>
              <a:buNone/>
              <a:defRPr sz="900"/>
            </a:lvl8pPr>
            <a:lvl9pPr marL="4114800" lvl="8" indent="-228600" algn="l">
              <a:lnSpc>
                <a:spcPct val="100000"/>
              </a:lnSpc>
              <a:spcBef>
                <a:spcPts val="180"/>
              </a:spcBef>
              <a:spcAft>
                <a:spcPts val="0"/>
              </a:spcAft>
              <a:buClr>
                <a:schemeClr val="dk1"/>
              </a:buClr>
              <a:buSzPts val="900"/>
              <a:buNone/>
              <a:defRPr sz="900"/>
            </a:lvl9pPr>
          </a:lstStyle>
          <a:p>
            <a:endParaRPr/>
          </a:p>
        </p:txBody>
      </p:sp>
      <p:sp>
        <p:nvSpPr>
          <p:cNvPr id="50" name="Google Shape;50;p14"/>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14"/>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14"/>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1pPr>
            <a:lvl2pPr marL="0" marR="0" lvl="1"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2pPr>
            <a:lvl3pPr marL="0" marR="0" lvl="2"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3pPr>
            <a:lvl4pPr marL="0" marR="0" lvl="3"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4pPr>
            <a:lvl5pPr marL="0" marR="0" lvl="4"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5pPr>
            <a:lvl6pPr marL="0" marR="0" lvl="5"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6pPr>
            <a:lvl7pPr marL="0" marR="0" lvl="6"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7pPr>
            <a:lvl8pPr marL="0" marR="0" lvl="7"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8pPr>
            <a:lvl9pPr marL="0" marR="0" lvl="8"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3"/>
        <p:cNvGrpSpPr/>
        <p:nvPr/>
      </p:nvGrpSpPr>
      <p:grpSpPr>
        <a:xfrm>
          <a:off x="0" y="0"/>
          <a:ext cx="0" cy="0"/>
          <a:chOff x="0" y="0"/>
          <a:chExt cx="0" cy="0"/>
        </a:xfrm>
      </p:grpSpPr>
      <p:sp>
        <p:nvSpPr>
          <p:cNvPr id="54" name="Google Shape;54;p15"/>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5" name="Google Shape;55;p15"/>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15"/>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1pPr>
            <a:lvl2pPr marL="0" marR="0" lvl="1"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2pPr>
            <a:lvl3pPr marL="0" marR="0" lvl="2"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3pPr>
            <a:lvl4pPr marL="0" marR="0" lvl="3"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4pPr>
            <a:lvl5pPr marL="0" marR="0" lvl="4"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5pPr>
            <a:lvl6pPr marL="0" marR="0" lvl="5"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6pPr>
            <a:lvl7pPr marL="0" marR="0" lvl="6"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7pPr>
            <a:lvl8pPr marL="0" marR="0" lvl="7"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8pPr>
            <a:lvl9pPr marL="0" marR="0" lvl="8"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57"/>
        <p:cNvGrpSpPr/>
        <p:nvPr/>
      </p:nvGrpSpPr>
      <p:grpSpPr>
        <a:xfrm>
          <a:off x="0" y="0"/>
          <a:ext cx="0" cy="0"/>
          <a:chOff x="0" y="0"/>
          <a:chExt cx="0" cy="0"/>
        </a:xfrm>
      </p:grpSpPr>
      <p:sp>
        <p:nvSpPr>
          <p:cNvPr id="58" name="Google Shape;58;p16"/>
          <p:cNvSpPr txBox="1">
            <a:spLocks noGrp="1"/>
          </p:cNvSpPr>
          <p:nvPr>
            <p:ph type="title"/>
          </p:nvPr>
        </p:nvSpPr>
        <p:spPr>
          <a:xfrm>
            <a:off x="722313" y="4406900"/>
            <a:ext cx="7772400" cy="1362075"/>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sz="4000" b="1" cap="none"/>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59" name="Google Shape;59;p16"/>
          <p:cNvSpPr txBox="1">
            <a:spLocks noGrp="1"/>
          </p:cNvSpPr>
          <p:nvPr>
            <p:ph type="body" idx="1"/>
          </p:nvPr>
        </p:nvSpPr>
        <p:spPr>
          <a:xfrm>
            <a:off x="722313" y="2906713"/>
            <a:ext cx="7772400" cy="1500187"/>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400"/>
              </a:spcBef>
              <a:spcAft>
                <a:spcPts val="0"/>
              </a:spcAft>
              <a:buClr>
                <a:srgbClr val="888888"/>
              </a:buClr>
              <a:buSzPts val="2000"/>
              <a:buNone/>
              <a:defRPr sz="2000">
                <a:solidFill>
                  <a:srgbClr val="888888"/>
                </a:solidFill>
              </a:defRPr>
            </a:lvl1pPr>
            <a:lvl2pPr marL="914400" lvl="1" indent="-228600" algn="l">
              <a:lnSpc>
                <a:spcPct val="100000"/>
              </a:lnSpc>
              <a:spcBef>
                <a:spcPts val="360"/>
              </a:spcBef>
              <a:spcAft>
                <a:spcPts val="0"/>
              </a:spcAft>
              <a:buClr>
                <a:srgbClr val="888888"/>
              </a:buClr>
              <a:buSzPts val="1800"/>
              <a:buNone/>
              <a:defRPr sz="1800">
                <a:solidFill>
                  <a:srgbClr val="888888"/>
                </a:solidFill>
              </a:defRPr>
            </a:lvl2pPr>
            <a:lvl3pPr marL="1371600" lvl="2" indent="-228600" algn="l">
              <a:lnSpc>
                <a:spcPct val="100000"/>
              </a:lnSpc>
              <a:spcBef>
                <a:spcPts val="320"/>
              </a:spcBef>
              <a:spcAft>
                <a:spcPts val="0"/>
              </a:spcAft>
              <a:buClr>
                <a:srgbClr val="888888"/>
              </a:buClr>
              <a:buSzPts val="1600"/>
              <a:buNone/>
              <a:defRPr sz="1600">
                <a:solidFill>
                  <a:srgbClr val="888888"/>
                </a:solidFill>
              </a:defRPr>
            </a:lvl3pPr>
            <a:lvl4pPr marL="1828800" lvl="3" indent="-228600" algn="l">
              <a:lnSpc>
                <a:spcPct val="100000"/>
              </a:lnSpc>
              <a:spcBef>
                <a:spcPts val="280"/>
              </a:spcBef>
              <a:spcAft>
                <a:spcPts val="0"/>
              </a:spcAft>
              <a:buClr>
                <a:srgbClr val="888888"/>
              </a:buClr>
              <a:buSzPts val="1400"/>
              <a:buNone/>
              <a:defRPr sz="1400">
                <a:solidFill>
                  <a:srgbClr val="888888"/>
                </a:solidFill>
              </a:defRPr>
            </a:lvl4pPr>
            <a:lvl5pPr marL="2286000" lvl="4" indent="-228600" algn="l">
              <a:lnSpc>
                <a:spcPct val="100000"/>
              </a:lnSpc>
              <a:spcBef>
                <a:spcPts val="280"/>
              </a:spcBef>
              <a:spcAft>
                <a:spcPts val="0"/>
              </a:spcAft>
              <a:buClr>
                <a:srgbClr val="888888"/>
              </a:buClr>
              <a:buSzPts val="1400"/>
              <a:buNone/>
              <a:defRPr sz="1400">
                <a:solidFill>
                  <a:srgbClr val="888888"/>
                </a:solidFill>
              </a:defRPr>
            </a:lvl5pPr>
            <a:lvl6pPr marL="2743200" lvl="5" indent="-228600" algn="l">
              <a:lnSpc>
                <a:spcPct val="100000"/>
              </a:lnSpc>
              <a:spcBef>
                <a:spcPts val="280"/>
              </a:spcBef>
              <a:spcAft>
                <a:spcPts val="0"/>
              </a:spcAft>
              <a:buClr>
                <a:srgbClr val="888888"/>
              </a:buClr>
              <a:buSzPts val="1400"/>
              <a:buNone/>
              <a:defRPr sz="1400">
                <a:solidFill>
                  <a:srgbClr val="888888"/>
                </a:solidFill>
              </a:defRPr>
            </a:lvl6pPr>
            <a:lvl7pPr marL="3200400" lvl="6" indent="-228600" algn="l">
              <a:lnSpc>
                <a:spcPct val="100000"/>
              </a:lnSpc>
              <a:spcBef>
                <a:spcPts val="280"/>
              </a:spcBef>
              <a:spcAft>
                <a:spcPts val="0"/>
              </a:spcAft>
              <a:buClr>
                <a:srgbClr val="888888"/>
              </a:buClr>
              <a:buSzPts val="1400"/>
              <a:buNone/>
              <a:defRPr sz="1400">
                <a:solidFill>
                  <a:srgbClr val="888888"/>
                </a:solidFill>
              </a:defRPr>
            </a:lvl7pPr>
            <a:lvl8pPr marL="3657600" lvl="7" indent="-228600" algn="l">
              <a:lnSpc>
                <a:spcPct val="100000"/>
              </a:lnSpc>
              <a:spcBef>
                <a:spcPts val="280"/>
              </a:spcBef>
              <a:spcAft>
                <a:spcPts val="0"/>
              </a:spcAft>
              <a:buClr>
                <a:srgbClr val="888888"/>
              </a:buClr>
              <a:buSzPts val="1400"/>
              <a:buNone/>
              <a:defRPr sz="1400">
                <a:solidFill>
                  <a:srgbClr val="888888"/>
                </a:solidFill>
              </a:defRPr>
            </a:lvl8pPr>
            <a:lvl9pPr marL="4114800" lvl="8" indent="-228600" algn="l">
              <a:lnSpc>
                <a:spcPct val="100000"/>
              </a:lnSpc>
              <a:spcBef>
                <a:spcPts val="280"/>
              </a:spcBef>
              <a:spcAft>
                <a:spcPts val="0"/>
              </a:spcAft>
              <a:buClr>
                <a:srgbClr val="888888"/>
              </a:buClr>
              <a:buSzPts val="1400"/>
              <a:buNone/>
              <a:defRPr sz="1400">
                <a:solidFill>
                  <a:srgbClr val="888888"/>
                </a:solidFill>
              </a:defRPr>
            </a:lvl9pPr>
          </a:lstStyle>
          <a:p>
            <a:endParaRPr/>
          </a:p>
        </p:txBody>
      </p:sp>
      <p:sp>
        <p:nvSpPr>
          <p:cNvPr id="60" name="Google Shape;60;p16"/>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1" name="Google Shape;61;p16"/>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2" name="Google Shape;62;p16"/>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1pPr>
            <a:lvl2pPr marL="0" marR="0" lvl="1"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2pPr>
            <a:lvl3pPr marL="0" marR="0" lvl="2"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3pPr>
            <a:lvl4pPr marL="0" marR="0" lvl="3"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4pPr>
            <a:lvl5pPr marL="0" marR="0" lvl="4"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5pPr>
            <a:lvl6pPr marL="0" marR="0" lvl="5"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6pPr>
            <a:lvl7pPr marL="0" marR="0" lvl="6"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7pPr>
            <a:lvl8pPr marL="0" marR="0" lvl="7"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8pPr>
            <a:lvl9pPr marL="0" marR="0" lvl="8"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9">
            <a:alphaModFix/>
          </a:blip>
          <a:stretch>
            <a:fillRect/>
          </a:stretch>
        </a:blipFill>
        <a:effectLst/>
      </p:bgPr>
    </p:bg>
    <p:spTree>
      <p:nvGrpSpPr>
        <p:cNvPr id="1" name="Shape 9"/>
        <p:cNvGrpSpPr/>
        <p:nvPr/>
      </p:nvGrpSpPr>
      <p:grpSpPr>
        <a:xfrm>
          <a:off x="0" y="0"/>
          <a:ext cx="0" cy="0"/>
          <a:chOff x="0" y="0"/>
          <a:chExt cx="0" cy="0"/>
        </a:xfrm>
      </p:grpSpPr>
      <p:sp>
        <p:nvSpPr>
          <p:cNvPr id="10" name="Google Shape;10;p8"/>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1pPr>
            <a:lvl2pPr marR="0" lvl="1"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2pPr>
            <a:lvl3pPr marR="0" lvl="2"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3pPr>
            <a:lvl4pPr marR="0" lvl="3"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4pPr>
            <a:lvl5pPr marR="0" lvl="4"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5pPr>
            <a:lvl6pPr marR="0" lvl="5"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6pPr>
            <a:lvl7pPr marR="0" lvl="6"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7pPr>
            <a:lvl8pPr marR="0" lvl="7"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8pPr>
            <a:lvl9pPr marR="0" lvl="8"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9pPr>
          </a:lstStyle>
          <a:p>
            <a:endParaRPr/>
          </a:p>
        </p:txBody>
      </p:sp>
      <p:sp>
        <p:nvSpPr>
          <p:cNvPr id="11" name="Google Shape;11;p8"/>
          <p:cNvSpPr txBox="1">
            <a:spLocks noGrp="1"/>
          </p:cNvSpPr>
          <p:nvPr>
            <p:ph type="body" idx="1"/>
          </p:nvPr>
        </p:nvSpPr>
        <p:spPr>
          <a:xfrm>
            <a:off x="457200" y="1600200"/>
            <a:ext cx="8229600" cy="4525962"/>
          </a:xfrm>
          <a:prstGeom prst="rect">
            <a:avLst/>
          </a:prstGeom>
          <a:noFill/>
          <a:ln>
            <a:noFill/>
          </a:ln>
        </p:spPr>
        <p:txBody>
          <a:bodyPr spcFirstLastPara="1" wrap="square" lIns="91425" tIns="45700" rIns="91425" bIns="45700" anchor="t" anchorCtr="0">
            <a:noAutofit/>
          </a:bodyPr>
          <a:lstStyle>
            <a:lvl1pPr marL="457200" marR="0" lvl="0" indent="-431800" algn="l" rtl="0">
              <a:lnSpc>
                <a:spcPct val="100000"/>
              </a:lnSpc>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lnSpc>
                <a:spcPct val="100000"/>
              </a:lnSpc>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lnSpc>
                <a:spcPct val="100000"/>
              </a:lnSpc>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2" name="Google Shape;12;p8"/>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98989"/>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8"/>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8"/>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1pPr>
            <a:lvl2pPr marL="0" marR="0" lvl="1" indent="0" algn="r" rtl="0">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2pPr>
            <a:lvl3pPr marL="0" marR="0" lvl="2" indent="0" algn="r" rtl="0">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3pPr>
            <a:lvl4pPr marL="0" marR="0" lvl="3" indent="0" algn="r" rtl="0">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4pPr>
            <a:lvl5pPr marL="0" marR="0" lvl="4" indent="0" algn="r" rtl="0">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5pPr>
            <a:lvl6pPr marL="0" marR="0" lvl="5" indent="0" algn="r" rtl="0">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6pPr>
            <a:lvl7pPr marL="0" marR="0" lvl="6" indent="0" algn="r" rtl="0">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7pPr>
            <a:lvl8pPr marL="0" marR="0" lvl="7" indent="0" algn="r" rtl="0">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8pPr>
            <a:lvl9pPr marL="0" marR="0" lvl="8" indent="0" algn="r" rtl="0">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xml"/><Relationship Id="rId1" Type="http://schemas.openxmlformats.org/officeDocument/2006/relationships/vmlDrawing" Target="../drawings/vmlDrawing1.vml"/><Relationship Id="rId5" Type="http://schemas.openxmlformats.org/officeDocument/2006/relationships/image" Target="../media/image6.wmf"/><Relationship Id="rId4" Type="http://schemas.openxmlformats.org/officeDocument/2006/relationships/oleObject" Target="../embeddings/oleObject1.bin"/></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1.xml"/><Relationship Id="rId1" Type="http://schemas.openxmlformats.org/officeDocument/2006/relationships/vmlDrawing" Target="../drawings/vmlDrawing2.vml"/><Relationship Id="rId5" Type="http://schemas.openxmlformats.org/officeDocument/2006/relationships/image" Target="../media/image7.wmf"/><Relationship Id="rId4" Type="http://schemas.openxmlformats.org/officeDocument/2006/relationships/oleObject" Target="../embeddings/oleObject2.bin"/></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1.xml"/><Relationship Id="rId1" Type="http://schemas.openxmlformats.org/officeDocument/2006/relationships/vmlDrawing" Target="../drawings/vmlDrawing3.vml"/><Relationship Id="rId5" Type="http://schemas.openxmlformats.org/officeDocument/2006/relationships/image" Target="../media/image8.wmf"/><Relationship Id="rId4" Type="http://schemas.openxmlformats.org/officeDocument/2006/relationships/oleObject" Target="../embeddings/oleObject3.bin"/></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1.xml"/><Relationship Id="rId1" Type="http://schemas.openxmlformats.org/officeDocument/2006/relationships/vmlDrawing" Target="../drawings/vmlDrawing4.vml"/><Relationship Id="rId5" Type="http://schemas.openxmlformats.org/officeDocument/2006/relationships/image" Target="../media/image9.wmf"/><Relationship Id="rId4" Type="http://schemas.openxmlformats.org/officeDocument/2006/relationships/oleObject" Target="../embeddings/oleObject4.bin"/></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1.xml"/><Relationship Id="rId1" Type="http://schemas.openxmlformats.org/officeDocument/2006/relationships/vmlDrawing" Target="../drawings/vmlDrawing5.vml"/><Relationship Id="rId5" Type="http://schemas.openxmlformats.org/officeDocument/2006/relationships/image" Target="../media/image10.wmf"/><Relationship Id="rId4" Type="http://schemas.openxmlformats.org/officeDocument/2006/relationships/oleObject" Target="../embeddings/oleObject5.bin"/></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hyperlink" Target="http://www.textil-press.ru/" TargetMode="External"/><Relationship Id="rId2" Type="http://schemas.openxmlformats.org/officeDocument/2006/relationships/hyperlink" Target="http://ziyonet.uz/" TargetMode="Externa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1</a:t>
            </a:fld>
            <a:endParaRPr/>
          </a:p>
        </p:txBody>
      </p:sp>
      <p:sp>
        <p:nvSpPr>
          <p:cNvPr id="11" name="Прямоугольник 10"/>
          <p:cNvSpPr/>
          <p:nvPr/>
        </p:nvSpPr>
        <p:spPr>
          <a:xfrm>
            <a:off x="4000499" y="5953125"/>
            <a:ext cx="5055079" cy="88190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err="1" smtClean="0">
                <a:latin typeface="Algerian" pitchFamily="82" charset="0"/>
                <a:cs typeface="Times New Roman" pitchFamily="18" charset="0"/>
              </a:rPr>
              <a:t>Andijon</a:t>
            </a:r>
            <a:r>
              <a:rPr lang="en-US" sz="2800" dirty="0" smtClean="0">
                <a:latin typeface="Algerian" pitchFamily="82" charset="0"/>
                <a:cs typeface="Times New Roman" pitchFamily="18" charset="0"/>
              </a:rPr>
              <a:t> </a:t>
            </a:r>
            <a:r>
              <a:rPr lang="en-US" sz="2800" dirty="0" err="1" smtClean="0">
                <a:latin typeface="Algerian" pitchFamily="82" charset="0"/>
                <a:cs typeface="Times New Roman" pitchFamily="18" charset="0"/>
              </a:rPr>
              <a:t>mashinasozlik</a:t>
            </a:r>
            <a:r>
              <a:rPr lang="en-US" sz="2800" dirty="0" smtClean="0">
                <a:latin typeface="Algerian" pitchFamily="82" charset="0"/>
                <a:cs typeface="Times New Roman" pitchFamily="18" charset="0"/>
              </a:rPr>
              <a:t> </a:t>
            </a:r>
            <a:r>
              <a:rPr lang="en-US" sz="2800" dirty="0" err="1" smtClean="0">
                <a:latin typeface="Algerian" pitchFamily="82" charset="0"/>
                <a:cs typeface="Times New Roman" pitchFamily="18" charset="0"/>
              </a:rPr>
              <a:t>instituti</a:t>
            </a:r>
            <a:endParaRPr lang="ru-RU" sz="2800" dirty="0">
              <a:latin typeface="Times New Roman" pitchFamily="18" charset="0"/>
              <a:cs typeface="Times New Roman" pitchFamily="18" charset="0"/>
            </a:endParaRPr>
          </a:p>
        </p:txBody>
      </p:sp>
      <p:sp>
        <p:nvSpPr>
          <p:cNvPr id="6" name="Скругленный прямоугольник 5"/>
          <p:cNvSpPr/>
          <p:nvPr/>
        </p:nvSpPr>
        <p:spPr>
          <a:xfrm>
            <a:off x="1406106" y="1821790"/>
            <a:ext cx="6150634" cy="2216990"/>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en-US" sz="4500" b="1" dirty="0">
                <a:latin typeface="Algerian" pitchFamily="82" charset="0"/>
              </a:rPr>
              <a:t>LECTURE </a:t>
            </a:r>
            <a:r>
              <a:rPr lang="uz-Cyrl-UZ" sz="4500" b="1" dirty="0" smtClean="0"/>
              <a:t>3</a:t>
            </a:r>
            <a:endParaRPr lang="ru-RU" sz="4500" b="1" dirty="0"/>
          </a:p>
        </p:txBody>
      </p:sp>
    </p:spTree>
  </p:cSld>
  <p:clrMapOvr>
    <a:masterClrMapping/>
  </p:clrMapOvr>
  <p:transition>
    <p:fade thruBlk="1"/>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2</a:t>
            </a:fld>
            <a:endParaRPr/>
          </a:p>
        </p:txBody>
      </p:sp>
      <p:sp>
        <p:nvSpPr>
          <p:cNvPr id="2" name="Скругленный прямоугольник 1"/>
          <p:cNvSpPr/>
          <p:nvPr/>
        </p:nvSpPr>
        <p:spPr>
          <a:xfrm>
            <a:off x="408619" y="231956"/>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en-US" altLang="ru-RU" sz="2900" b="1" dirty="0" smtClean="0">
                <a:solidFill>
                  <a:srgbClr val="000099"/>
                </a:solidFill>
                <a:latin typeface="Times New Roman" pitchFamily="18" charset="0"/>
                <a:cs typeface="Times New Roman" pitchFamily="18" charset="0"/>
              </a:rPr>
              <a:t>2</a:t>
            </a:r>
            <a:endParaRPr lang="ru-RU" altLang="ru-RU" sz="2900" b="1" dirty="0">
              <a:solidFill>
                <a:srgbClr val="000099"/>
              </a:solidFill>
              <a:latin typeface="Times New Roman" pitchFamily="18" charset="0"/>
              <a:cs typeface="Times New Roman" pitchFamily="18" charset="0"/>
            </a:endParaRPr>
          </a:p>
        </p:txBody>
      </p:sp>
      <p:sp>
        <p:nvSpPr>
          <p:cNvPr id="3" name="Скругленный прямоугольник 2"/>
          <p:cNvSpPr/>
          <p:nvPr/>
        </p:nvSpPr>
        <p:spPr>
          <a:xfrm>
            <a:off x="1449243" y="187870"/>
            <a:ext cx="6918385" cy="725575"/>
          </a:xfrm>
          <a:prstGeom prst="roundRect">
            <a:avLst/>
          </a:prstGeom>
        </p:spPr>
        <p:style>
          <a:lnRef idx="0">
            <a:schemeClr val="dk1"/>
          </a:lnRef>
          <a:fillRef idx="3">
            <a:schemeClr val="dk1"/>
          </a:fillRef>
          <a:effectRef idx="3">
            <a:schemeClr val="dk1"/>
          </a:effectRef>
          <a:fontRef idx="minor">
            <a:schemeClr val="lt1"/>
          </a:fontRef>
        </p:style>
        <p:txBody>
          <a:bodyPr rtlCol="0" anchor="ctr"/>
          <a:lstStyle/>
          <a:p>
            <a:pPr algn="ctr">
              <a:defRPr/>
            </a:pPr>
            <a:r>
              <a:rPr lang="en-US" sz="2000" b="1" dirty="0" err="1" smtClean="0">
                <a:latin typeface="Algerian" pitchFamily="82" charset="0"/>
              </a:rPr>
              <a:t>Mavzu</a:t>
            </a:r>
            <a:r>
              <a:rPr lang="en-US" sz="2000" b="1" dirty="0" smtClean="0">
                <a:latin typeface="Algerian" pitchFamily="82" charset="0"/>
              </a:rPr>
              <a:t>: </a:t>
            </a:r>
            <a:r>
              <a:rPr lang="en-US" sz="2000" b="1" dirty="0" err="1" smtClean="0">
                <a:latin typeface="Algerian" pitchFamily="82" charset="0"/>
              </a:rPr>
              <a:t>Yashirin</a:t>
            </a:r>
            <a:r>
              <a:rPr lang="en-US" sz="2000" b="1" dirty="0" smtClean="0">
                <a:latin typeface="Algerian" pitchFamily="82" charset="0"/>
              </a:rPr>
              <a:t> </a:t>
            </a:r>
            <a:r>
              <a:rPr lang="en-US" sz="2000" b="1" dirty="0" err="1">
                <a:latin typeface="Algerian" pitchFamily="82" charset="0"/>
              </a:rPr>
              <a:t>baxyaqatorlar</a:t>
            </a:r>
            <a:r>
              <a:rPr lang="en-US" sz="2000" b="1" dirty="0">
                <a:latin typeface="Algerian" pitchFamily="82" charset="0"/>
              </a:rPr>
              <a:t> </a:t>
            </a:r>
            <a:r>
              <a:rPr lang="en-US" sz="2000" b="1" dirty="0" err="1">
                <a:latin typeface="Algerian" pitchFamily="82" charset="0"/>
              </a:rPr>
              <a:t>xosil</a:t>
            </a:r>
            <a:r>
              <a:rPr lang="en-US" sz="2000" b="1" dirty="0">
                <a:latin typeface="Algerian" pitchFamily="82" charset="0"/>
              </a:rPr>
              <a:t> </a:t>
            </a:r>
            <a:r>
              <a:rPr lang="en-US" sz="2000" b="1" dirty="0" err="1">
                <a:latin typeface="Algerian" pitchFamily="82" charset="0"/>
              </a:rPr>
              <a:t>qiluvchi</a:t>
            </a:r>
            <a:r>
              <a:rPr lang="en-US" sz="2000" b="1" dirty="0">
                <a:latin typeface="Algerian" pitchFamily="82" charset="0"/>
              </a:rPr>
              <a:t> </a:t>
            </a:r>
            <a:r>
              <a:rPr lang="en-US" sz="2000" b="1" dirty="0" err="1">
                <a:latin typeface="Algerian" pitchFamily="82" charset="0"/>
              </a:rPr>
              <a:t>mashinalar</a:t>
            </a:r>
            <a:r>
              <a:rPr lang="en-US" sz="2000" b="1" dirty="0">
                <a:latin typeface="Algerian" pitchFamily="82" charset="0"/>
              </a:rPr>
              <a:t>.</a:t>
            </a:r>
            <a:endParaRPr lang="ru-RU" sz="2000" b="1" dirty="0"/>
          </a:p>
        </p:txBody>
      </p:sp>
      <p:sp>
        <p:nvSpPr>
          <p:cNvPr id="4" name="Скругленный прямоугольник 3"/>
          <p:cNvSpPr/>
          <p:nvPr/>
        </p:nvSpPr>
        <p:spPr>
          <a:xfrm>
            <a:off x="2743200" y="1155957"/>
            <a:ext cx="3554083" cy="974785"/>
          </a:xfrm>
          <a:prstGeom prst="roundRect">
            <a:avLst/>
          </a:prstGeom>
        </p:spPr>
        <p:style>
          <a:lnRef idx="0">
            <a:schemeClr val="dk1"/>
          </a:lnRef>
          <a:fillRef idx="3">
            <a:schemeClr val="dk1"/>
          </a:fillRef>
          <a:effectRef idx="3">
            <a:schemeClr val="dk1"/>
          </a:effectRef>
          <a:fontRef idx="minor">
            <a:schemeClr val="lt1"/>
          </a:fontRef>
        </p:style>
        <p:txBody>
          <a:bodyPr rtlCol="0" anchor="ctr"/>
          <a:lstStyle/>
          <a:p>
            <a:pPr algn="ctr"/>
            <a:r>
              <a:rPr lang="en-US" sz="3000" dirty="0" err="1"/>
              <a:t>Reja</a:t>
            </a:r>
            <a:r>
              <a:rPr lang="en-US" sz="3000" dirty="0" smtClean="0"/>
              <a:t>: </a:t>
            </a:r>
            <a:endParaRPr lang="ru-RU" sz="3000" dirty="0"/>
          </a:p>
          <a:p>
            <a:endParaRPr lang="ru-RU" dirty="0"/>
          </a:p>
        </p:txBody>
      </p:sp>
      <p:sp>
        <p:nvSpPr>
          <p:cNvPr id="5" name="Прямоугольник 4"/>
          <p:cNvSpPr/>
          <p:nvPr/>
        </p:nvSpPr>
        <p:spPr>
          <a:xfrm>
            <a:off x="595222" y="2251495"/>
            <a:ext cx="8264105" cy="3140014"/>
          </a:xfrm>
          <a:prstGeom prst="rect">
            <a:avLst/>
          </a:prstGeom>
        </p:spPr>
        <p:style>
          <a:lnRef idx="0">
            <a:schemeClr val="accent5"/>
          </a:lnRef>
          <a:fillRef idx="1002">
            <a:schemeClr val="dk1"/>
          </a:fillRef>
          <a:effectRef idx="3">
            <a:schemeClr val="accent5"/>
          </a:effectRef>
          <a:fontRef idx="minor">
            <a:schemeClr val="lt1"/>
          </a:fontRef>
        </p:style>
        <p:txBody>
          <a:bodyPr rtlCol="0" anchor="ctr"/>
          <a:lstStyle/>
          <a:p>
            <a:pPr algn="just"/>
            <a:r>
              <a:rPr lang="uz-Cyrl-UZ" sz="2800" i="1" dirty="0"/>
              <a:t>1. </a:t>
            </a:r>
            <a:r>
              <a:rPr lang="en-US" sz="2800" i="1" dirty="0" err="1"/>
              <a:t>Bir</a:t>
            </a:r>
            <a:r>
              <a:rPr lang="en-US" sz="2800" i="1" dirty="0"/>
              <a:t> </a:t>
            </a:r>
            <a:r>
              <a:rPr lang="en-US" sz="2800" i="1" dirty="0" err="1"/>
              <a:t>ipli</a:t>
            </a:r>
            <a:r>
              <a:rPr lang="en-US" sz="2800" i="1" dirty="0"/>
              <a:t> </a:t>
            </a:r>
            <a:r>
              <a:rPr lang="en-US" sz="2800" i="1" dirty="0" err="1"/>
              <a:t>zanjirsimon</a:t>
            </a:r>
            <a:r>
              <a:rPr lang="en-US" sz="2800" i="1" dirty="0"/>
              <a:t> </a:t>
            </a:r>
            <a:r>
              <a:rPr lang="en-US" sz="2800" i="1" dirty="0" err="1"/>
              <a:t>yashirin</a:t>
            </a:r>
            <a:r>
              <a:rPr lang="en-US" sz="2800" i="1" dirty="0"/>
              <a:t> </a:t>
            </a:r>
            <a:r>
              <a:rPr lang="en-US" sz="2800" i="1" dirty="0" err="1"/>
              <a:t>bahya</a:t>
            </a:r>
            <a:r>
              <a:rPr lang="en-US" sz="2800" i="1" dirty="0"/>
              <a:t> </a:t>
            </a:r>
            <a:r>
              <a:rPr lang="en-US" sz="2800" i="1" dirty="0" err="1"/>
              <a:t>hosil</a:t>
            </a:r>
            <a:r>
              <a:rPr lang="en-US" sz="2800" i="1" dirty="0"/>
              <a:t> </a:t>
            </a:r>
            <a:r>
              <a:rPr lang="en-US" sz="2800" i="1" dirty="0" err="1"/>
              <a:t>bo`lishi</a:t>
            </a:r>
            <a:r>
              <a:rPr lang="uz-Cyrl-UZ" sz="2800" i="1" dirty="0"/>
              <a:t>.</a:t>
            </a:r>
            <a:endParaRPr lang="ru-RU" sz="2800" dirty="0"/>
          </a:p>
          <a:p>
            <a:pPr algn="just"/>
            <a:r>
              <a:rPr lang="uz-Cyrl-UZ" sz="2800" i="1" dirty="0"/>
              <a:t>2. </a:t>
            </a:r>
            <a:r>
              <a:rPr lang="en-US" sz="2800" i="1" dirty="0"/>
              <a:t>285 (</a:t>
            </a:r>
            <a:r>
              <a:rPr lang="en-US" sz="2800" i="1" dirty="0" err="1"/>
              <a:t>Rossiya</a:t>
            </a:r>
            <a:r>
              <a:rPr lang="en-US" sz="2800" i="1" dirty="0"/>
              <a:t>) </a:t>
            </a:r>
            <a:r>
              <a:rPr lang="en-US" sz="2800" i="1" dirty="0" err="1"/>
              <a:t>rusumli</a:t>
            </a:r>
            <a:r>
              <a:rPr lang="en-US" sz="2800" i="1" dirty="0"/>
              <a:t> </a:t>
            </a:r>
            <a:r>
              <a:rPr lang="en-US" sz="2800" i="1" dirty="0" err="1"/>
              <a:t>tikuv</a:t>
            </a:r>
            <a:r>
              <a:rPr lang="en-US" sz="2800" i="1" dirty="0"/>
              <a:t> </a:t>
            </a:r>
            <a:r>
              <a:rPr lang="en-US" sz="2800" i="1" dirty="0" err="1"/>
              <a:t>mashinasi</a:t>
            </a:r>
            <a:r>
              <a:rPr lang="uz-Cyrl-UZ" sz="2800" i="1" dirty="0"/>
              <a:t>.</a:t>
            </a:r>
            <a:endParaRPr lang="ru-RU" sz="2800" dirty="0"/>
          </a:p>
          <a:p>
            <a:pPr algn="just"/>
            <a:r>
              <a:rPr lang="uz-Cyrl-UZ" sz="2800" i="1" dirty="0"/>
              <a:t>3. </a:t>
            </a:r>
            <a:r>
              <a:rPr lang="en-US" sz="2800" i="1" dirty="0"/>
              <a:t>"</a:t>
            </a:r>
            <a:r>
              <a:rPr lang="en-US" sz="2800" i="1" dirty="0" err="1"/>
              <a:t>Pannoniya</a:t>
            </a:r>
            <a:r>
              <a:rPr lang="en-US" sz="2800" i="1" dirty="0"/>
              <a:t>" (</a:t>
            </a:r>
            <a:r>
              <a:rPr lang="en-US" sz="2800" i="1" dirty="0" err="1"/>
              <a:t>Vengriya</a:t>
            </a:r>
            <a:r>
              <a:rPr lang="en-US" sz="2800" i="1" dirty="0"/>
              <a:t>) </a:t>
            </a:r>
            <a:r>
              <a:rPr lang="en-US" sz="2800" i="1" dirty="0" err="1"/>
              <a:t>firmasining</a:t>
            </a:r>
            <a:r>
              <a:rPr lang="en-US" sz="2800" i="1" dirty="0"/>
              <a:t> Ss-790 </a:t>
            </a:r>
            <a:r>
              <a:rPr lang="en-US" sz="2800" i="1" dirty="0" err="1"/>
              <a:t>rusumli</a:t>
            </a:r>
            <a:r>
              <a:rPr lang="en-US" sz="2800" i="1" dirty="0"/>
              <a:t> </a:t>
            </a:r>
            <a:r>
              <a:rPr lang="en-US" sz="2800" i="1" dirty="0" err="1"/>
              <a:t>tikuv</a:t>
            </a:r>
            <a:r>
              <a:rPr lang="en-US" sz="2800" i="1" dirty="0"/>
              <a:t> </a:t>
            </a:r>
            <a:r>
              <a:rPr lang="en-US" sz="2800" i="1" dirty="0" err="1"/>
              <a:t>mashinasi</a:t>
            </a:r>
            <a:r>
              <a:rPr lang="uz-Cyrl-UZ" sz="2800" i="1" dirty="0"/>
              <a:t>.</a:t>
            </a:r>
            <a:endParaRPr lang="ru-RU" sz="2800" dirty="0"/>
          </a:p>
        </p:txBody>
      </p:sp>
    </p:spTree>
    <p:extLst>
      <p:ext uri="{BB962C8B-B14F-4D97-AF65-F5344CB8AC3E}">
        <p14:creationId xmlns:p14="http://schemas.microsoft.com/office/powerpoint/2010/main" val="1556220892"/>
      </p:ext>
    </p:extLst>
  </p:cSld>
  <p:clrMapOvr>
    <a:masterClrMapping/>
  </p:clrMapOvr>
  <p:transition>
    <p:fade thruBlk="1"/>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3</a:t>
            </a:fld>
            <a:endParaRPr/>
          </a:p>
        </p:txBody>
      </p:sp>
      <p:sp>
        <p:nvSpPr>
          <p:cNvPr id="2" name="Прямоугольник 1"/>
          <p:cNvSpPr/>
          <p:nvPr/>
        </p:nvSpPr>
        <p:spPr>
          <a:xfrm>
            <a:off x="561326" y="1694527"/>
            <a:ext cx="8039819" cy="553998"/>
          </a:xfrm>
          <a:prstGeom prst="rect">
            <a:avLst/>
          </a:prstGeom>
        </p:spPr>
        <p:txBody>
          <a:bodyPr wrap="square">
            <a:spAutoFit/>
          </a:bodyPr>
          <a:lstStyle/>
          <a:p>
            <a:pPr algn="just"/>
            <a:r>
              <a:rPr lang="en-US" sz="3000" dirty="0" smtClean="0">
                <a:latin typeface="Times New Roman" pitchFamily="18" charset="0"/>
                <a:cs typeface="Times New Roman" pitchFamily="18" charset="0"/>
              </a:rPr>
              <a:t>	</a:t>
            </a:r>
            <a:endParaRPr lang="ru-RU" sz="3000" dirty="0">
              <a:latin typeface="Times New Roman" pitchFamily="18" charset="0"/>
              <a:cs typeface="Times New Roman" pitchFamily="18" charset="0"/>
            </a:endParaRPr>
          </a:p>
        </p:txBody>
      </p:sp>
      <p:sp>
        <p:nvSpPr>
          <p:cNvPr id="3" name="Скругленный прямоугольник 2"/>
          <p:cNvSpPr/>
          <p:nvPr/>
        </p:nvSpPr>
        <p:spPr>
          <a:xfrm>
            <a:off x="1406106" y="310562"/>
            <a:ext cx="7021902" cy="106104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i="1" dirty="0" err="1">
                <a:latin typeface="Times New Roman" pitchFamily="18" charset="0"/>
                <a:cs typeface="Times New Roman" pitchFamily="18" charset="0"/>
              </a:rPr>
              <a:t>Bir</a:t>
            </a:r>
            <a:r>
              <a:rPr lang="en-US" sz="3000" i="1" dirty="0">
                <a:latin typeface="Times New Roman" pitchFamily="18" charset="0"/>
                <a:cs typeface="Times New Roman" pitchFamily="18" charset="0"/>
              </a:rPr>
              <a:t> </a:t>
            </a:r>
            <a:r>
              <a:rPr lang="en-US" sz="3000" i="1" dirty="0" err="1">
                <a:latin typeface="Times New Roman" pitchFamily="18" charset="0"/>
                <a:cs typeface="Times New Roman" pitchFamily="18" charset="0"/>
              </a:rPr>
              <a:t>ipli</a:t>
            </a:r>
            <a:r>
              <a:rPr lang="en-US" sz="3000" i="1" dirty="0">
                <a:latin typeface="Times New Roman" pitchFamily="18" charset="0"/>
                <a:cs typeface="Times New Roman" pitchFamily="18" charset="0"/>
              </a:rPr>
              <a:t> </a:t>
            </a:r>
            <a:r>
              <a:rPr lang="en-US" sz="3000" i="1" dirty="0" err="1">
                <a:latin typeface="Times New Roman" pitchFamily="18" charset="0"/>
                <a:cs typeface="Times New Roman" pitchFamily="18" charset="0"/>
              </a:rPr>
              <a:t>zanjirsimon</a:t>
            </a:r>
            <a:r>
              <a:rPr lang="en-US" sz="3000" i="1" dirty="0">
                <a:latin typeface="Times New Roman" pitchFamily="18" charset="0"/>
                <a:cs typeface="Times New Roman" pitchFamily="18" charset="0"/>
              </a:rPr>
              <a:t> </a:t>
            </a:r>
            <a:r>
              <a:rPr lang="en-US" sz="3000" i="1" dirty="0" err="1">
                <a:latin typeface="Times New Roman" pitchFamily="18" charset="0"/>
                <a:cs typeface="Times New Roman" pitchFamily="18" charset="0"/>
              </a:rPr>
              <a:t>yashirin</a:t>
            </a:r>
            <a:r>
              <a:rPr lang="en-US" sz="3000" i="1" dirty="0">
                <a:latin typeface="Times New Roman" pitchFamily="18" charset="0"/>
                <a:cs typeface="Times New Roman" pitchFamily="18" charset="0"/>
              </a:rPr>
              <a:t> </a:t>
            </a:r>
            <a:r>
              <a:rPr lang="en-US" sz="3000" i="1" dirty="0" err="1">
                <a:latin typeface="Times New Roman" pitchFamily="18" charset="0"/>
                <a:cs typeface="Times New Roman" pitchFamily="18" charset="0"/>
              </a:rPr>
              <a:t>bahya</a:t>
            </a:r>
            <a:r>
              <a:rPr lang="en-US" sz="3000" i="1" dirty="0">
                <a:latin typeface="Times New Roman" pitchFamily="18" charset="0"/>
                <a:cs typeface="Times New Roman" pitchFamily="18" charset="0"/>
              </a:rPr>
              <a:t> </a:t>
            </a:r>
            <a:r>
              <a:rPr lang="en-US" sz="3000" i="1" dirty="0" err="1">
                <a:latin typeface="Times New Roman" pitchFamily="18" charset="0"/>
                <a:cs typeface="Times New Roman" pitchFamily="18" charset="0"/>
              </a:rPr>
              <a:t>hosil</a:t>
            </a:r>
            <a:r>
              <a:rPr lang="en-US" sz="3000" i="1" dirty="0">
                <a:latin typeface="Times New Roman" pitchFamily="18" charset="0"/>
                <a:cs typeface="Times New Roman" pitchFamily="18" charset="0"/>
              </a:rPr>
              <a:t> </a:t>
            </a:r>
            <a:r>
              <a:rPr lang="en-US" sz="3000" i="1" dirty="0" err="1">
                <a:latin typeface="Times New Roman" pitchFamily="18" charset="0"/>
                <a:cs typeface="Times New Roman" pitchFamily="18" charset="0"/>
              </a:rPr>
              <a:t>bo`lishi</a:t>
            </a:r>
            <a:r>
              <a:rPr lang="uz-Cyrl-UZ" sz="3000" i="1" dirty="0">
                <a:latin typeface="Times New Roman" pitchFamily="18" charset="0"/>
                <a:cs typeface="Times New Roman" pitchFamily="18" charset="0"/>
              </a:rPr>
              <a:t>.</a:t>
            </a:r>
            <a:endParaRPr lang="ru-RU" sz="3000" dirty="0">
              <a:latin typeface="Times New Roman" pitchFamily="18" charset="0"/>
              <a:cs typeface="Times New Roman" pitchFamily="18" charset="0"/>
            </a:endParaRPr>
          </a:p>
        </p:txBody>
      </p:sp>
      <p:sp>
        <p:nvSpPr>
          <p:cNvPr id="8" name="Скругленный прямоугольник 7"/>
          <p:cNvSpPr/>
          <p:nvPr/>
        </p:nvSpPr>
        <p:spPr>
          <a:xfrm>
            <a:off x="408619" y="496767"/>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en-US" altLang="ru-RU" sz="2900" b="1" dirty="0">
                <a:solidFill>
                  <a:srgbClr val="000099"/>
                </a:solidFill>
                <a:latin typeface="Times New Roman" pitchFamily="18" charset="0"/>
                <a:cs typeface="Times New Roman" pitchFamily="18" charset="0"/>
              </a:rPr>
              <a:t>3</a:t>
            </a:r>
            <a:endParaRPr lang="ru-RU" altLang="ru-RU" sz="2900" b="1" dirty="0">
              <a:solidFill>
                <a:srgbClr val="000099"/>
              </a:solidFill>
              <a:latin typeface="Times New Roman" pitchFamily="18" charset="0"/>
              <a:cs typeface="Times New Roman" pitchFamily="18" charset="0"/>
            </a:endParaRPr>
          </a:p>
        </p:txBody>
      </p:sp>
      <p:sp>
        <p:nvSpPr>
          <p:cNvPr id="4" name="Прямоугольник 3"/>
          <p:cNvSpPr/>
          <p:nvPr/>
        </p:nvSpPr>
        <p:spPr>
          <a:xfrm>
            <a:off x="656575" y="1584663"/>
            <a:ext cx="8039819" cy="3939540"/>
          </a:xfrm>
          <a:prstGeom prst="rect">
            <a:avLst/>
          </a:prstGeom>
        </p:spPr>
        <p:txBody>
          <a:bodyPr wrap="square">
            <a:spAutoFit/>
          </a:bodyPr>
          <a:lstStyle/>
          <a:p>
            <a:pPr algn="just"/>
            <a:r>
              <a:rPr lang="en-US" sz="2500" dirty="0" smtClean="0"/>
              <a:t>	</a:t>
            </a:r>
            <a:r>
              <a:rPr lang="en-US" sz="2500" dirty="0" err="1" smtClean="0"/>
              <a:t>Tikuvchilik</a:t>
            </a:r>
            <a:r>
              <a:rPr lang="en-US" sz="2500" dirty="0" smtClean="0"/>
              <a:t> </a:t>
            </a:r>
            <a:r>
              <a:rPr lang="en-US" sz="2500" dirty="0" err="1"/>
              <a:t>sanoatida</a:t>
            </a:r>
            <a:r>
              <a:rPr lang="en-US" sz="2500" dirty="0"/>
              <a:t> </a:t>
            </a:r>
            <a:r>
              <a:rPr lang="en-US" sz="2500" dirty="0" err="1"/>
              <a:t>bir</a:t>
            </a:r>
            <a:r>
              <a:rPr lang="en-US" sz="2500" dirty="0"/>
              <a:t> </a:t>
            </a:r>
            <a:r>
              <a:rPr lang="en-US" sz="2500" dirty="0" err="1"/>
              <a:t>ipli</a:t>
            </a:r>
            <a:r>
              <a:rPr lang="en-US" sz="2500" dirty="0"/>
              <a:t> </a:t>
            </a:r>
            <a:r>
              <a:rPr lang="en-US" sz="2500" dirty="0" err="1"/>
              <a:t>yashirish</a:t>
            </a:r>
            <a:r>
              <a:rPr lang="en-US" sz="2500" dirty="0"/>
              <a:t> </a:t>
            </a:r>
            <a:r>
              <a:rPr lang="en-US" sz="2500" dirty="0" err="1"/>
              <a:t>zanjirsimon</a:t>
            </a:r>
            <a:r>
              <a:rPr lang="en-US" sz="2500" dirty="0"/>
              <a:t> </a:t>
            </a:r>
            <a:r>
              <a:rPr lang="en-US" sz="2500" dirty="0" err="1"/>
              <a:t>bahya</a:t>
            </a:r>
            <a:r>
              <a:rPr lang="en-US" sz="2500" dirty="0"/>
              <a:t> </a:t>
            </a:r>
            <a:r>
              <a:rPr lang="en-US" sz="2500" dirty="0" err="1"/>
              <a:t>mashinalari</a:t>
            </a:r>
            <a:r>
              <a:rPr lang="en-US" sz="2500" dirty="0"/>
              <a:t> </a:t>
            </a:r>
            <a:r>
              <a:rPr lang="en-US" sz="2500" dirty="0" err="1"/>
              <a:t>va</a:t>
            </a:r>
            <a:r>
              <a:rPr lang="en-US" sz="2500" dirty="0"/>
              <a:t> </a:t>
            </a:r>
            <a:r>
              <a:rPr lang="en-US" sz="2500" dirty="0" err="1"/>
              <a:t>ikki</a:t>
            </a:r>
            <a:r>
              <a:rPr lang="en-US" sz="2500" dirty="0"/>
              <a:t> </a:t>
            </a:r>
            <a:r>
              <a:rPr lang="en-US" sz="2500" dirty="0" err="1"/>
              <a:t>ipli</a:t>
            </a:r>
            <a:r>
              <a:rPr lang="en-US" sz="2500" dirty="0"/>
              <a:t> </a:t>
            </a:r>
            <a:r>
              <a:rPr lang="en-US" sz="2500" dirty="0" err="1"/>
              <a:t>yashirin</a:t>
            </a:r>
            <a:r>
              <a:rPr lang="en-US" sz="2500" dirty="0"/>
              <a:t> </a:t>
            </a:r>
            <a:r>
              <a:rPr lang="en-US" sz="2500" dirty="0" err="1"/>
              <a:t>moki</a:t>
            </a:r>
            <a:r>
              <a:rPr lang="en-US" sz="2500" dirty="0"/>
              <a:t> </a:t>
            </a:r>
            <a:r>
              <a:rPr lang="en-US" sz="2500" dirty="0" err="1"/>
              <a:t>bahya</a:t>
            </a:r>
            <a:r>
              <a:rPr lang="en-US" sz="2500" dirty="0"/>
              <a:t> </a:t>
            </a:r>
            <a:r>
              <a:rPr lang="en-US" sz="2500" dirty="0" err="1"/>
              <a:t>mashinalari</a:t>
            </a:r>
            <a:r>
              <a:rPr lang="en-US" sz="2500" dirty="0"/>
              <a:t> </a:t>
            </a:r>
            <a:r>
              <a:rPr lang="en-US" sz="2500" dirty="0" err="1"/>
              <a:t>ishlatiladi</a:t>
            </a:r>
            <a:r>
              <a:rPr lang="en-US" sz="2500" dirty="0"/>
              <a:t>. </a:t>
            </a:r>
            <a:r>
              <a:rPr lang="en-US" sz="2500" dirty="0" err="1"/>
              <a:t>Bir</a:t>
            </a:r>
            <a:r>
              <a:rPr lang="en-US" sz="2500" dirty="0"/>
              <a:t> </a:t>
            </a:r>
            <a:r>
              <a:rPr lang="en-US" sz="2500" dirty="0" err="1"/>
              <a:t>ipli</a:t>
            </a:r>
            <a:r>
              <a:rPr lang="en-US" sz="2500" dirty="0"/>
              <a:t> </a:t>
            </a:r>
            <a:r>
              <a:rPr lang="en-US" sz="2500" dirty="0" err="1"/>
              <a:t>yashirin</a:t>
            </a:r>
            <a:r>
              <a:rPr lang="en-US" sz="2500" dirty="0"/>
              <a:t> </a:t>
            </a:r>
            <a:r>
              <a:rPr lang="en-US" sz="2500" dirty="0" err="1"/>
              <a:t>zanjirsimon</a:t>
            </a:r>
            <a:r>
              <a:rPr lang="en-US" sz="2500" dirty="0"/>
              <a:t> </a:t>
            </a:r>
            <a:r>
              <a:rPr lang="en-US" sz="2500" dirty="0" err="1"/>
              <a:t>bahyaning</a:t>
            </a:r>
            <a:r>
              <a:rPr lang="en-US" sz="2500" dirty="0"/>
              <a:t> </a:t>
            </a:r>
            <a:r>
              <a:rPr lang="en-US" sz="2500" dirty="0" err="1"/>
              <a:t>tuzilishi</a:t>
            </a:r>
            <a:r>
              <a:rPr lang="en-US" sz="2500" dirty="0"/>
              <a:t> </a:t>
            </a:r>
            <a:r>
              <a:rPr lang="en-US" sz="2500" dirty="0" smtClean="0"/>
              <a:t>1-rasmda </a:t>
            </a:r>
            <a:r>
              <a:rPr lang="en-US" sz="2500" dirty="0" err="1"/>
              <a:t>ko`rsatilgan</a:t>
            </a:r>
            <a:r>
              <a:rPr lang="en-US" sz="2500" dirty="0"/>
              <a:t>. </a:t>
            </a:r>
            <a:r>
              <a:rPr lang="en-US" sz="2500" dirty="0" err="1"/>
              <a:t>Rasmda</a:t>
            </a:r>
            <a:r>
              <a:rPr lang="en-US" sz="2500" dirty="0"/>
              <a:t> </a:t>
            </a:r>
            <a:r>
              <a:rPr lang="en-US" sz="2500" dirty="0" err="1"/>
              <a:t>ko`rinishicha</a:t>
            </a:r>
            <a:r>
              <a:rPr lang="en-US" sz="2500" dirty="0"/>
              <a:t>, </a:t>
            </a:r>
            <a:r>
              <a:rPr lang="en-US" sz="2500" dirty="0" err="1"/>
              <a:t>materialning</a:t>
            </a:r>
            <a:r>
              <a:rPr lang="en-US" sz="2500" dirty="0"/>
              <a:t> </a:t>
            </a:r>
            <a:r>
              <a:rPr lang="en-US" sz="2500" dirty="0" err="1"/>
              <a:t>ustki</a:t>
            </a:r>
            <a:r>
              <a:rPr lang="en-US" sz="2500" dirty="0"/>
              <a:t> </a:t>
            </a:r>
            <a:r>
              <a:rPr lang="en-US" sz="2500" dirty="0" err="1"/>
              <a:t>buklangan</a:t>
            </a:r>
            <a:r>
              <a:rPr lang="en-US" sz="2500" dirty="0"/>
              <a:t> </a:t>
            </a:r>
            <a:r>
              <a:rPr lang="en-US" sz="2500" dirty="0" err="1"/>
              <a:t>qismini</a:t>
            </a:r>
            <a:r>
              <a:rPr lang="en-US" sz="2500" dirty="0"/>
              <a:t> </a:t>
            </a:r>
            <a:r>
              <a:rPr lang="en-US" sz="2500" dirty="0" err="1"/>
              <a:t>igna</a:t>
            </a:r>
            <a:r>
              <a:rPr lang="en-US" sz="2500" dirty="0"/>
              <a:t> </a:t>
            </a:r>
            <a:r>
              <a:rPr lang="en-US" sz="2500" dirty="0" err="1"/>
              <a:t>teshib</a:t>
            </a:r>
            <a:r>
              <a:rPr lang="en-US" sz="2500" dirty="0"/>
              <a:t> </a:t>
            </a:r>
            <a:r>
              <a:rPr lang="en-US" sz="2500" dirty="0" err="1"/>
              <a:t>o`tgan</a:t>
            </a:r>
            <a:r>
              <a:rPr lang="en-US" sz="2500" dirty="0"/>
              <a:t>, </a:t>
            </a:r>
            <a:r>
              <a:rPr lang="en-US" sz="2500" dirty="0" err="1"/>
              <a:t>ostki</a:t>
            </a:r>
            <a:r>
              <a:rPr lang="en-US" sz="2500" dirty="0"/>
              <a:t> </a:t>
            </a:r>
            <a:r>
              <a:rPr lang="en-US" sz="2500" dirty="0" err="1"/>
              <a:t>qismini</a:t>
            </a:r>
            <a:r>
              <a:rPr lang="en-US" sz="2500" dirty="0"/>
              <a:t> </a:t>
            </a:r>
            <a:r>
              <a:rPr lang="en-US" sz="2500" dirty="0" err="1"/>
              <a:t>esa</a:t>
            </a:r>
            <a:r>
              <a:rPr lang="en-US" sz="2500" dirty="0"/>
              <a:t> </a:t>
            </a:r>
            <a:r>
              <a:rPr lang="en-US" sz="2500" dirty="0" err="1"/>
              <a:t>igna</a:t>
            </a:r>
            <a:r>
              <a:rPr lang="en-US" sz="2500" dirty="0"/>
              <a:t> </a:t>
            </a:r>
            <a:r>
              <a:rPr lang="en-US" sz="2500" dirty="0" err="1"/>
              <a:t>qisman</a:t>
            </a:r>
            <a:r>
              <a:rPr lang="en-US" sz="2500" dirty="0"/>
              <a:t> </a:t>
            </a:r>
            <a:r>
              <a:rPr lang="en-US" sz="2500" dirty="0" err="1"/>
              <a:t>ilib</a:t>
            </a:r>
            <a:r>
              <a:rPr lang="en-US" sz="2500" dirty="0"/>
              <a:t> </a:t>
            </a:r>
            <a:r>
              <a:rPr lang="en-US" sz="2500" dirty="0" err="1"/>
              <a:t>olgan</a:t>
            </a:r>
            <a:r>
              <a:rPr lang="en-US" sz="2500" dirty="0"/>
              <a:t>, </a:t>
            </a:r>
            <a:r>
              <a:rPr lang="en-US" sz="2500" dirty="0" err="1"/>
              <a:t>ya`ni</a:t>
            </a:r>
            <a:r>
              <a:rPr lang="en-US" sz="2500" dirty="0"/>
              <a:t> material </a:t>
            </a:r>
            <a:r>
              <a:rPr lang="en-US" sz="2500" dirty="0" err="1"/>
              <a:t>ostki</a:t>
            </a:r>
            <a:r>
              <a:rPr lang="en-US" sz="2500" dirty="0"/>
              <a:t> </a:t>
            </a:r>
            <a:r>
              <a:rPr lang="en-US" sz="2500" dirty="0" err="1"/>
              <a:t>qismining</a:t>
            </a:r>
            <a:r>
              <a:rPr lang="en-US" sz="2500" dirty="0"/>
              <a:t> </a:t>
            </a:r>
            <a:r>
              <a:rPr lang="en-US" sz="2500" dirty="0" err="1"/>
              <a:t>yuzasida</a:t>
            </a:r>
            <a:r>
              <a:rPr lang="en-US" sz="2500" dirty="0"/>
              <a:t> </a:t>
            </a:r>
            <a:r>
              <a:rPr lang="en-US" sz="2500" dirty="0" err="1"/>
              <a:t>bahyaqator</a:t>
            </a:r>
            <a:r>
              <a:rPr lang="en-US" sz="2500" dirty="0"/>
              <a:t> </a:t>
            </a:r>
            <a:r>
              <a:rPr lang="en-US" sz="2500" dirty="0" err="1"/>
              <a:t>ko`rinmaydi</a:t>
            </a:r>
            <a:r>
              <a:rPr lang="en-US" sz="2500" dirty="0"/>
              <a:t>. </a:t>
            </a:r>
            <a:r>
              <a:rPr lang="en-US" sz="2500" dirty="0" err="1"/>
              <a:t>Bundan</a:t>
            </a:r>
            <a:r>
              <a:rPr lang="en-US" sz="2500" dirty="0"/>
              <a:t> </a:t>
            </a:r>
            <a:r>
              <a:rPr lang="en-US" sz="2500" dirty="0" err="1"/>
              <a:t>tashqari</a:t>
            </a:r>
            <a:r>
              <a:rPr lang="en-US" sz="2500" dirty="0"/>
              <a:t>, </a:t>
            </a:r>
            <a:r>
              <a:rPr lang="en-US" sz="2500" dirty="0" err="1"/>
              <a:t>halqa</a:t>
            </a:r>
            <a:r>
              <a:rPr lang="en-US" sz="2500" dirty="0"/>
              <a:t> a material </a:t>
            </a:r>
            <a:r>
              <a:rPr lang="en-US" sz="2500" dirty="0" err="1"/>
              <a:t>ichidan</a:t>
            </a:r>
            <a:r>
              <a:rPr lang="en-US" sz="2500" dirty="0"/>
              <a:t> </a:t>
            </a:r>
            <a:r>
              <a:rPr lang="en-US" sz="2500" dirty="0" err="1"/>
              <a:t>o`tkazilib</a:t>
            </a:r>
            <a:r>
              <a:rPr lang="en-US" sz="2500" dirty="0"/>
              <a:t>, </a:t>
            </a:r>
            <a:r>
              <a:rPr lang="en-US" sz="2500" dirty="0" err="1"/>
              <a:t>halqa</a:t>
            </a:r>
            <a:r>
              <a:rPr lang="en-US" sz="2500" dirty="0"/>
              <a:t> a </a:t>
            </a:r>
            <a:r>
              <a:rPr lang="en-US" sz="2500" dirty="0" err="1"/>
              <a:t>ning</a:t>
            </a:r>
            <a:r>
              <a:rPr lang="en-US" sz="2500" dirty="0"/>
              <a:t> </a:t>
            </a:r>
            <a:r>
              <a:rPr lang="en-US" sz="2500" dirty="0" err="1"/>
              <a:t>harakat</a:t>
            </a:r>
            <a:r>
              <a:rPr lang="en-US" sz="2500" dirty="0"/>
              <a:t> </a:t>
            </a:r>
            <a:r>
              <a:rPr lang="en-US" sz="2500" dirty="0" err="1"/>
              <a:t>chizig`iga</a:t>
            </a:r>
            <a:r>
              <a:rPr lang="en-US" sz="2500" dirty="0"/>
              <a:t> </a:t>
            </a:r>
            <a:r>
              <a:rPr lang="en-US" sz="2500" dirty="0" err="1"/>
              <a:t>to`g`rilab</a:t>
            </a:r>
            <a:r>
              <a:rPr lang="en-US" sz="2500" dirty="0"/>
              <a:t> </a:t>
            </a:r>
            <a:r>
              <a:rPr lang="en-US" sz="2500" dirty="0" err="1"/>
              <a:t>qo`yiladi</a:t>
            </a:r>
            <a:r>
              <a:rPr lang="en-US" sz="2500" dirty="0"/>
              <a:t>.</a:t>
            </a:r>
            <a:endParaRPr lang="uz-Cyrl-UZ" sz="2500" dirty="0"/>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4</a:t>
            </a:fld>
            <a:endParaRPr/>
          </a:p>
        </p:txBody>
      </p:sp>
      <p:sp>
        <p:nvSpPr>
          <p:cNvPr id="7" name="Скругленный прямоугольник 6"/>
          <p:cNvSpPr/>
          <p:nvPr/>
        </p:nvSpPr>
        <p:spPr>
          <a:xfrm>
            <a:off x="408619" y="272491"/>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en-US" altLang="ru-RU" sz="2900" b="1" dirty="0" smtClean="0">
                <a:solidFill>
                  <a:srgbClr val="000099"/>
                </a:solidFill>
                <a:latin typeface="Times New Roman" pitchFamily="18" charset="0"/>
                <a:cs typeface="Times New Roman" pitchFamily="18" charset="0"/>
              </a:rPr>
              <a:t>4</a:t>
            </a:r>
            <a:endParaRPr lang="ru-RU" altLang="ru-RU" sz="2900" b="1" dirty="0">
              <a:solidFill>
                <a:srgbClr val="000099"/>
              </a:solidFill>
              <a:latin typeface="Times New Roman" pitchFamily="18" charset="0"/>
              <a:cs typeface="Times New Roman" pitchFamily="18" charset="0"/>
            </a:endParaRPr>
          </a:p>
        </p:txBody>
      </p:sp>
      <p:sp>
        <p:nvSpPr>
          <p:cNvPr id="3" name="Скругленный прямоугольник 2"/>
          <p:cNvSpPr/>
          <p:nvPr/>
        </p:nvSpPr>
        <p:spPr>
          <a:xfrm>
            <a:off x="7323826" y="324247"/>
            <a:ext cx="1414732" cy="5296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TASNIFI</a:t>
            </a:r>
            <a:endParaRPr lang="ru-RU" dirty="0"/>
          </a:p>
        </p:txBody>
      </p:sp>
      <p:sp>
        <p:nvSpPr>
          <p:cNvPr id="2" name="Прямоугольник 1"/>
          <p:cNvSpPr/>
          <p:nvPr/>
        </p:nvSpPr>
        <p:spPr>
          <a:xfrm>
            <a:off x="561686" y="902137"/>
            <a:ext cx="8039100" cy="4832092"/>
          </a:xfrm>
          <a:prstGeom prst="rect">
            <a:avLst/>
          </a:prstGeom>
        </p:spPr>
        <p:txBody>
          <a:bodyPr wrap="square">
            <a:spAutoFit/>
          </a:bodyPr>
          <a:lstStyle/>
          <a:p>
            <a:pPr algn="just"/>
            <a:r>
              <a:rPr lang="en-US" sz="2800" dirty="0" smtClean="0"/>
              <a:t>	</a:t>
            </a:r>
            <a:r>
              <a:rPr lang="en-US" sz="2800" dirty="0" err="1" smtClean="0"/>
              <a:t>Bunday</a:t>
            </a:r>
            <a:r>
              <a:rPr lang="en-US" sz="2800" dirty="0" smtClean="0"/>
              <a:t> </a:t>
            </a:r>
            <a:r>
              <a:rPr lang="en-US" sz="2800" dirty="0" err="1"/>
              <a:t>bahyaqator</a:t>
            </a:r>
            <a:r>
              <a:rPr lang="en-US" sz="2800" dirty="0"/>
              <a:t> </a:t>
            </a:r>
            <a:r>
              <a:rPr lang="en-US" sz="2800" dirty="0" err="1"/>
              <a:t>kuylaklar</a:t>
            </a:r>
            <a:r>
              <a:rPr lang="en-US" sz="2800" dirty="0"/>
              <a:t> </a:t>
            </a:r>
            <a:r>
              <a:rPr lang="en-US" sz="2800" dirty="0" err="1"/>
              <a:t>etagini</a:t>
            </a:r>
            <a:r>
              <a:rPr lang="en-US" sz="2800" dirty="0"/>
              <a:t>, </a:t>
            </a:r>
            <a:r>
              <a:rPr lang="en-US" sz="2800" dirty="0" err="1"/>
              <a:t>astarlar</a:t>
            </a:r>
            <a:r>
              <a:rPr lang="en-US" sz="2800" dirty="0"/>
              <a:t> </a:t>
            </a:r>
            <a:r>
              <a:rPr lang="en-US" sz="2800" dirty="0" err="1"/>
              <a:t>chetini</a:t>
            </a:r>
            <a:r>
              <a:rPr lang="en-US" sz="2800" dirty="0"/>
              <a:t> </a:t>
            </a:r>
            <a:r>
              <a:rPr lang="en-US" sz="2800" dirty="0" err="1"/>
              <a:t>qayirib</a:t>
            </a:r>
            <a:r>
              <a:rPr lang="en-US" sz="2800" dirty="0"/>
              <a:t> </a:t>
            </a:r>
            <a:r>
              <a:rPr lang="en-US" sz="2800" dirty="0" err="1"/>
              <a:t>tikishda</a:t>
            </a:r>
            <a:r>
              <a:rPr lang="en-US" sz="2800" dirty="0"/>
              <a:t>, </a:t>
            </a:r>
            <a:r>
              <a:rPr lang="en-US" sz="2800" dirty="0" err="1"/>
              <a:t>adip</a:t>
            </a:r>
            <a:r>
              <a:rPr lang="en-US" sz="2800" dirty="0"/>
              <a:t> </a:t>
            </a:r>
            <a:r>
              <a:rPr lang="en-US" sz="2800" dirty="0" err="1"/>
              <a:t>qaytarmasini</a:t>
            </a:r>
            <a:r>
              <a:rPr lang="en-US" sz="2800" dirty="0"/>
              <a:t>, </a:t>
            </a:r>
            <a:r>
              <a:rPr lang="en-US" sz="2800" dirty="0" err="1"/>
              <a:t>ostki</a:t>
            </a:r>
            <a:r>
              <a:rPr lang="en-US" sz="2800" dirty="0"/>
              <a:t> </a:t>
            </a:r>
            <a:r>
              <a:rPr lang="en-US" sz="2800" dirty="0" err="1"/>
              <a:t>yoqani</a:t>
            </a:r>
            <a:r>
              <a:rPr lang="en-US" sz="2800" dirty="0"/>
              <a:t> </a:t>
            </a:r>
            <a:r>
              <a:rPr lang="en-US" sz="2800" dirty="0" err="1"/>
              <a:t>qavishda</a:t>
            </a:r>
            <a:r>
              <a:rPr lang="en-US" sz="2800" dirty="0"/>
              <a:t>, shim </a:t>
            </a:r>
            <a:r>
              <a:rPr lang="en-US" sz="2800" dirty="0" err="1"/>
              <a:t>ostini</a:t>
            </a:r>
            <a:r>
              <a:rPr lang="en-US" sz="2800" dirty="0"/>
              <a:t> </a:t>
            </a:r>
            <a:r>
              <a:rPr lang="en-US" sz="2800" dirty="0" err="1"/>
              <a:t>bukib</a:t>
            </a:r>
            <a:r>
              <a:rPr lang="en-US" sz="2800" dirty="0"/>
              <a:t> </a:t>
            </a:r>
            <a:r>
              <a:rPr lang="en-US" sz="2800" dirty="0" err="1"/>
              <a:t>tikishda</a:t>
            </a:r>
            <a:r>
              <a:rPr lang="en-US" sz="2800" dirty="0"/>
              <a:t> </a:t>
            </a:r>
            <a:r>
              <a:rPr lang="en-US" sz="2800" dirty="0" err="1"/>
              <a:t>va</a:t>
            </a:r>
            <a:r>
              <a:rPr lang="en-US" sz="2800" dirty="0"/>
              <a:t> </a:t>
            </a:r>
            <a:r>
              <a:rPr lang="en-US" sz="2800" dirty="0" err="1"/>
              <a:t>hokazoda</a:t>
            </a:r>
            <a:r>
              <a:rPr lang="en-US" sz="2800" dirty="0"/>
              <a:t> </a:t>
            </a:r>
            <a:r>
              <a:rPr lang="en-US" sz="2800" dirty="0" err="1"/>
              <a:t>ishlatiladi</a:t>
            </a:r>
            <a:r>
              <a:rPr lang="en-US" sz="2800" dirty="0"/>
              <a:t>. </a:t>
            </a:r>
            <a:r>
              <a:rPr lang="en-US" sz="2800" dirty="0" err="1"/>
              <a:t>Bir</a:t>
            </a:r>
            <a:r>
              <a:rPr lang="en-US" sz="2800" dirty="0"/>
              <a:t> </a:t>
            </a:r>
            <a:r>
              <a:rPr lang="en-US" sz="2800" dirty="0" err="1"/>
              <a:t>ipli</a:t>
            </a:r>
            <a:r>
              <a:rPr lang="en-US" sz="2800" dirty="0"/>
              <a:t> </a:t>
            </a:r>
            <a:r>
              <a:rPr lang="en-US" sz="2800" dirty="0" err="1"/>
              <a:t>zanjirsimon</a:t>
            </a:r>
            <a:r>
              <a:rPr lang="en-US" sz="2800" dirty="0"/>
              <a:t> </a:t>
            </a:r>
            <a:r>
              <a:rPr lang="en-US" sz="2800" dirty="0" err="1"/>
              <a:t>bahyaqator</a:t>
            </a:r>
            <a:r>
              <a:rPr lang="en-US" sz="2800" dirty="0"/>
              <a:t> </a:t>
            </a:r>
            <a:r>
              <a:rPr lang="en-US" sz="2800" dirty="0" err="1"/>
              <a:t>tez</a:t>
            </a:r>
            <a:r>
              <a:rPr lang="en-US" sz="2800" dirty="0"/>
              <a:t> </a:t>
            </a:r>
            <a:r>
              <a:rPr lang="en-US" sz="2800" dirty="0" err="1"/>
              <a:t>so`kiladigan</a:t>
            </a:r>
            <a:r>
              <a:rPr lang="en-US" sz="2800" dirty="0"/>
              <a:t> </a:t>
            </a:r>
            <a:r>
              <a:rPr lang="en-US" sz="2800" dirty="0" err="1"/>
              <a:t>bo`lsa</a:t>
            </a:r>
            <a:r>
              <a:rPr lang="en-US" sz="2800" dirty="0"/>
              <a:t>, ham </a:t>
            </a:r>
            <a:r>
              <a:rPr lang="en-US" sz="2800" dirty="0" err="1"/>
              <a:t>bundan</a:t>
            </a:r>
            <a:r>
              <a:rPr lang="en-US" sz="2800" dirty="0"/>
              <a:t> </a:t>
            </a:r>
            <a:r>
              <a:rPr lang="en-US" sz="2800" dirty="0" err="1"/>
              <a:t>qo`rqmaslik</a:t>
            </a:r>
            <a:r>
              <a:rPr lang="en-US" sz="2800" dirty="0"/>
              <a:t> </a:t>
            </a:r>
            <a:r>
              <a:rPr lang="en-US" sz="2800" dirty="0" err="1"/>
              <a:t>kerak</a:t>
            </a:r>
            <a:r>
              <a:rPr lang="en-US" sz="2800" dirty="0"/>
              <a:t>, </a:t>
            </a:r>
            <a:r>
              <a:rPr lang="en-US" sz="2800" dirty="0" err="1"/>
              <a:t>chunki</a:t>
            </a:r>
            <a:r>
              <a:rPr lang="en-US" sz="2800" dirty="0"/>
              <a:t> </a:t>
            </a:r>
            <a:r>
              <a:rPr lang="en-US" sz="2800" dirty="0" err="1"/>
              <a:t>bunday</a:t>
            </a:r>
            <a:r>
              <a:rPr lang="en-US" sz="2800" dirty="0"/>
              <a:t> </a:t>
            </a:r>
            <a:r>
              <a:rPr lang="en-US" sz="2800" dirty="0" err="1"/>
              <a:t>bahyaqator</a:t>
            </a:r>
            <a:r>
              <a:rPr lang="en-US" sz="2800" dirty="0"/>
              <a:t> </a:t>
            </a:r>
            <a:r>
              <a:rPr lang="en-US" sz="2800" dirty="0" err="1"/>
              <a:t>detallar</a:t>
            </a:r>
            <a:r>
              <a:rPr lang="en-US" sz="2800" dirty="0"/>
              <a:t> </a:t>
            </a:r>
            <a:r>
              <a:rPr lang="en-US" sz="2800" dirty="0" err="1"/>
              <a:t>orasida</a:t>
            </a:r>
            <a:r>
              <a:rPr lang="en-US" sz="2800" dirty="0"/>
              <a:t> </a:t>
            </a:r>
            <a:r>
              <a:rPr lang="en-US" sz="2800" dirty="0" err="1"/>
              <a:t>yashiringan</a:t>
            </a:r>
            <a:r>
              <a:rPr lang="en-US" sz="2800" dirty="0"/>
              <a:t> </a:t>
            </a:r>
            <a:r>
              <a:rPr lang="en-US" sz="2800" dirty="0" err="1"/>
              <a:t>bo`ladi</a:t>
            </a:r>
            <a:r>
              <a:rPr lang="en-US" sz="2800" dirty="0"/>
              <a:t>. </a:t>
            </a:r>
            <a:r>
              <a:rPr lang="en-US" sz="2800" dirty="0" err="1"/>
              <a:t>Ilgari</a:t>
            </a:r>
            <a:r>
              <a:rPr lang="en-US" sz="2800" dirty="0"/>
              <a:t> </a:t>
            </a:r>
            <a:r>
              <a:rPr lang="en-US" sz="2800" dirty="0" err="1"/>
              <a:t>ikki</a:t>
            </a:r>
            <a:r>
              <a:rPr lang="en-US" sz="2800" dirty="0"/>
              <a:t> </a:t>
            </a:r>
            <a:r>
              <a:rPr lang="en-US" sz="2800" dirty="0" err="1"/>
              <a:t>ipli</a:t>
            </a:r>
            <a:r>
              <a:rPr lang="en-US" sz="2800" dirty="0"/>
              <a:t> </a:t>
            </a:r>
            <a:r>
              <a:rPr lang="en-US" sz="2800" dirty="0" err="1"/>
              <a:t>yashirish</a:t>
            </a:r>
            <a:r>
              <a:rPr lang="en-US" sz="2800" dirty="0"/>
              <a:t> </a:t>
            </a:r>
            <a:r>
              <a:rPr lang="en-US" sz="2800" dirty="0" err="1"/>
              <a:t>moki</a:t>
            </a:r>
            <a:r>
              <a:rPr lang="en-US" sz="2800" dirty="0"/>
              <a:t> </a:t>
            </a:r>
            <a:r>
              <a:rPr lang="en-US" sz="2800" dirty="0" err="1"/>
              <a:t>bahyaqator</a:t>
            </a:r>
            <a:r>
              <a:rPr lang="en-US" sz="2800" dirty="0"/>
              <a:t> </a:t>
            </a:r>
            <a:r>
              <a:rPr lang="en-US" sz="2800" dirty="0" err="1"/>
              <a:t>ustki</a:t>
            </a:r>
            <a:r>
              <a:rPr lang="en-US" sz="2800" dirty="0"/>
              <a:t> </a:t>
            </a:r>
            <a:r>
              <a:rPr lang="en-US" sz="2800" dirty="0" err="1"/>
              <a:t>yoqani</a:t>
            </a:r>
            <a:r>
              <a:rPr lang="en-US" sz="2800" dirty="0"/>
              <a:t> </a:t>
            </a:r>
            <a:r>
              <a:rPr lang="en-US" sz="2800" dirty="0" err="1"/>
              <a:t>ostki</a:t>
            </a:r>
            <a:r>
              <a:rPr lang="en-US" sz="2800" dirty="0"/>
              <a:t> </a:t>
            </a:r>
            <a:r>
              <a:rPr lang="en-US" sz="2800" dirty="0" err="1"/>
              <a:t>yoqaga</a:t>
            </a:r>
            <a:r>
              <a:rPr lang="en-US" sz="2800" dirty="0"/>
              <a:t> </a:t>
            </a:r>
            <a:r>
              <a:rPr lang="en-US" sz="2800" dirty="0" err="1"/>
              <a:t>ulash</a:t>
            </a:r>
            <a:r>
              <a:rPr lang="en-US" sz="2800" dirty="0"/>
              <a:t> </a:t>
            </a:r>
            <a:r>
              <a:rPr lang="en-US" sz="2800" dirty="0" err="1"/>
              <a:t>va</a:t>
            </a:r>
            <a:r>
              <a:rPr lang="en-US" sz="2800" dirty="0"/>
              <a:t> </a:t>
            </a:r>
            <a:r>
              <a:rPr lang="en-US" sz="2800" dirty="0" err="1"/>
              <a:t>yolg`on</a:t>
            </a:r>
            <a:r>
              <a:rPr lang="en-US" sz="2800" dirty="0"/>
              <a:t> </a:t>
            </a:r>
            <a:r>
              <a:rPr lang="en-US" sz="2800" dirty="0" err="1"/>
              <a:t>qaviq</a:t>
            </a:r>
            <a:r>
              <a:rPr lang="en-US" sz="2800" dirty="0"/>
              <a:t> </a:t>
            </a:r>
            <a:r>
              <a:rPr lang="en-US" sz="2800" dirty="0" err="1"/>
              <a:t>hosil</a:t>
            </a:r>
            <a:r>
              <a:rPr lang="en-US" sz="2800" dirty="0"/>
              <a:t> </a:t>
            </a:r>
            <a:r>
              <a:rPr lang="en-US" sz="2800" dirty="0" err="1"/>
              <a:t>qilish</a:t>
            </a:r>
            <a:r>
              <a:rPr lang="en-US" sz="2800" dirty="0"/>
              <a:t> </a:t>
            </a:r>
            <a:r>
              <a:rPr lang="en-US" sz="2800" dirty="0" err="1"/>
              <a:t>uchun</a:t>
            </a:r>
            <a:r>
              <a:rPr lang="en-US" sz="2800" dirty="0"/>
              <a:t> </a:t>
            </a:r>
            <a:r>
              <a:rPr lang="en-US" sz="2800" dirty="0" err="1"/>
              <a:t>ishlatilar</a:t>
            </a:r>
            <a:r>
              <a:rPr lang="en-US" sz="2800" dirty="0"/>
              <a:t> </a:t>
            </a:r>
            <a:r>
              <a:rPr lang="en-US" sz="2800" dirty="0" err="1"/>
              <a:t>edi</a:t>
            </a:r>
            <a:r>
              <a:rPr lang="en-US" sz="2800" dirty="0"/>
              <a:t>. </a:t>
            </a:r>
            <a:r>
              <a:rPr lang="en-US" sz="2800" dirty="0" err="1"/>
              <a:t>Hozir</a:t>
            </a:r>
            <a:r>
              <a:rPr lang="en-US" sz="2800" dirty="0"/>
              <a:t> </a:t>
            </a:r>
            <a:r>
              <a:rPr lang="en-US" sz="2800" dirty="0" err="1"/>
              <a:t>bunday</a:t>
            </a:r>
            <a:r>
              <a:rPr lang="en-US" sz="2800" dirty="0"/>
              <a:t> </a:t>
            </a:r>
            <a:r>
              <a:rPr lang="en-US" sz="2800" dirty="0" err="1"/>
              <a:t>bahyaqatorlardan</a:t>
            </a:r>
            <a:r>
              <a:rPr lang="en-US" sz="2800" dirty="0"/>
              <a:t> </a:t>
            </a:r>
            <a:r>
              <a:rPr lang="en-US" sz="2800" dirty="0" err="1"/>
              <a:t>kam</a:t>
            </a:r>
            <a:r>
              <a:rPr lang="en-US" sz="2800" dirty="0"/>
              <a:t> </a:t>
            </a:r>
            <a:r>
              <a:rPr lang="en-US" sz="2800" dirty="0" err="1"/>
              <a:t>foydalaniladi</a:t>
            </a:r>
            <a:r>
              <a:rPr lang="en-US" sz="2800" dirty="0"/>
              <a:t>. </a:t>
            </a:r>
            <a:endParaRPr lang="ru-RU" sz="2800" dirty="0"/>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5</a:t>
            </a:fld>
            <a:endParaRPr/>
          </a:p>
        </p:txBody>
      </p:sp>
      <p:sp>
        <p:nvSpPr>
          <p:cNvPr id="7" name="Скругленный прямоугольник 6"/>
          <p:cNvSpPr/>
          <p:nvPr/>
        </p:nvSpPr>
        <p:spPr>
          <a:xfrm>
            <a:off x="408619" y="272491"/>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a:solidFill>
                  <a:srgbClr val="000099"/>
                </a:solidFill>
                <a:latin typeface="Times New Roman" pitchFamily="18" charset="0"/>
                <a:cs typeface="Times New Roman" pitchFamily="18" charset="0"/>
              </a:rPr>
              <a:t>5</a:t>
            </a:r>
            <a:endParaRPr lang="ru-RU" altLang="ru-RU" sz="2900" b="1" dirty="0">
              <a:solidFill>
                <a:srgbClr val="000099"/>
              </a:solidFill>
              <a:latin typeface="Times New Roman" pitchFamily="18" charset="0"/>
              <a:cs typeface="Times New Roman" pitchFamily="18" charset="0"/>
            </a:endParaRPr>
          </a:p>
        </p:txBody>
      </p:sp>
      <p:pic>
        <p:nvPicPr>
          <p:cNvPr id="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8175" y="549275"/>
            <a:ext cx="4895850" cy="467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Скругленный прямоугольник 1"/>
          <p:cNvSpPr/>
          <p:nvPr/>
        </p:nvSpPr>
        <p:spPr>
          <a:xfrm>
            <a:off x="1123950" y="5934075"/>
            <a:ext cx="7419975" cy="552450"/>
          </a:xfrm>
          <a:prstGeom prst="roundRect">
            <a:avLst/>
          </a:prstGeom>
        </p:spPr>
        <p:style>
          <a:lnRef idx="0">
            <a:schemeClr val="dk1"/>
          </a:lnRef>
          <a:fillRef idx="3">
            <a:schemeClr val="dk1"/>
          </a:fillRef>
          <a:effectRef idx="3">
            <a:schemeClr val="dk1"/>
          </a:effectRef>
          <a:fontRef idx="minor">
            <a:schemeClr val="lt1"/>
          </a:fontRef>
        </p:style>
        <p:txBody>
          <a:bodyPr rtlCol="0" anchor="ctr"/>
          <a:lstStyle/>
          <a:p>
            <a:pPr algn="ctr">
              <a:defRPr/>
            </a:pPr>
            <a:r>
              <a:rPr lang="en-US" sz="2400" dirty="0">
                <a:latin typeface="Times New Roman" pitchFamily="18" charset="0"/>
                <a:cs typeface="Times New Roman" pitchFamily="18" charset="0"/>
              </a:rPr>
              <a:t>1-rasm. </a:t>
            </a:r>
            <a:r>
              <a:rPr lang="en-US" sz="2400" dirty="0" err="1">
                <a:latin typeface="Times New Roman" pitchFamily="18" charset="0"/>
                <a:cs typeface="Times New Roman" pitchFamily="18" charset="0"/>
              </a:rPr>
              <a:t>Bir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ipli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yashirin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zanjirsimon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bahya</a:t>
            </a:r>
            <a:r>
              <a:rPr lang="en-US" sz="2400" dirty="0">
                <a:latin typeface="Times New Roman" pitchFamily="18" charset="0"/>
                <a:cs typeface="Times New Roman" pitchFamily="18" charset="0"/>
              </a:rPr>
              <a:t>.</a:t>
            </a:r>
            <a:endParaRPr lang="ru-RU" sz="2400" dirty="0">
              <a:latin typeface="Times New Roman" pitchFamily="18" charset="0"/>
              <a:cs typeface="Times New Roman" pitchFamily="18" charset="0"/>
            </a:endParaRPr>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6</a:t>
            </a:fld>
            <a:endParaRPr/>
          </a:p>
        </p:txBody>
      </p:sp>
      <p:sp>
        <p:nvSpPr>
          <p:cNvPr id="7" name="Скругленный прямоугольник 6"/>
          <p:cNvSpPr/>
          <p:nvPr/>
        </p:nvSpPr>
        <p:spPr>
          <a:xfrm>
            <a:off x="408619" y="272491"/>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en-US" altLang="ru-RU" sz="2900" b="1" dirty="0" smtClean="0">
                <a:solidFill>
                  <a:srgbClr val="000099"/>
                </a:solidFill>
                <a:latin typeface="Times New Roman" pitchFamily="18" charset="0"/>
                <a:cs typeface="Times New Roman" pitchFamily="18" charset="0"/>
              </a:rPr>
              <a:t>6</a:t>
            </a:r>
            <a:endParaRPr lang="ru-RU" altLang="ru-RU" sz="2900" b="1" dirty="0">
              <a:solidFill>
                <a:srgbClr val="000099"/>
              </a:solidFill>
              <a:latin typeface="Times New Roman" pitchFamily="18" charset="0"/>
              <a:cs typeface="Times New Roman" pitchFamily="18" charset="0"/>
            </a:endParaRPr>
          </a:p>
        </p:txBody>
      </p:sp>
      <p:sp>
        <p:nvSpPr>
          <p:cNvPr id="8" name="Скругленный прямоугольник 7"/>
          <p:cNvSpPr/>
          <p:nvPr/>
        </p:nvSpPr>
        <p:spPr>
          <a:xfrm>
            <a:off x="1828800" y="190970"/>
            <a:ext cx="6662108" cy="818753"/>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defRPr/>
            </a:pPr>
            <a:r>
              <a:rPr lang="en-US" sz="2500" b="1" dirty="0" err="1">
                <a:latin typeface="Times New Roman" pitchFamily="18" charset="0"/>
                <a:cs typeface="Times New Roman" pitchFamily="18" charset="0"/>
              </a:rPr>
              <a:t>Bir</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ipli</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zanjirsimon</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yashirin</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bahya</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hosil</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bo`lishi</a:t>
            </a:r>
            <a:endParaRPr lang="ru-RU" sz="2500" dirty="0">
              <a:latin typeface="Times New Roman" pitchFamily="18" charset="0"/>
              <a:cs typeface="Times New Roman" pitchFamily="18" charset="0"/>
            </a:endParaRPr>
          </a:p>
        </p:txBody>
      </p:sp>
      <p:sp>
        <p:nvSpPr>
          <p:cNvPr id="3" name="Прямоугольник 2"/>
          <p:cNvSpPr/>
          <p:nvPr/>
        </p:nvSpPr>
        <p:spPr>
          <a:xfrm>
            <a:off x="487073" y="1321594"/>
            <a:ext cx="8188325" cy="3939540"/>
          </a:xfrm>
          <a:prstGeom prst="rect">
            <a:avLst/>
          </a:prstGeom>
        </p:spPr>
        <p:txBody>
          <a:bodyPr wrap="square">
            <a:spAutoFit/>
          </a:bodyPr>
          <a:lstStyle/>
          <a:p>
            <a:pPr algn="just"/>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Halqa</a:t>
            </a:r>
            <a:r>
              <a:rPr lang="en-US" sz="2500" dirty="0" smtClean="0">
                <a:latin typeface="Times New Roman" pitchFamily="18" charset="0"/>
                <a:cs typeface="Times New Roman" pitchFamily="18" charset="0"/>
              </a:rPr>
              <a:t> </a:t>
            </a:r>
            <a:r>
              <a:rPr lang="en-US" sz="2500" dirty="0" err="1">
                <a:latin typeface="Times New Roman" pitchFamily="18" charset="0"/>
                <a:cs typeface="Times New Roman" pitchFamily="18" charset="0"/>
              </a:rPr>
              <a:t>hosil</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qilishda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egik</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igna</a:t>
            </a:r>
            <a:r>
              <a:rPr lang="en-US" sz="2500" dirty="0">
                <a:latin typeface="Times New Roman" pitchFamily="18" charset="0"/>
                <a:cs typeface="Times New Roman" pitchFamily="18" charset="0"/>
              </a:rPr>
              <a:t> 1 </a:t>
            </a:r>
            <a:r>
              <a:rPr lang="en-US" sz="2500" dirty="0" smtClean="0">
                <a:latin typeface="Times New Roman" pitchFamily="18" charset="0"/>
                <a:cs typeface="Times New Roman" pitchFamily="18" charset="0"/>
              </a:rPr>
              <a:t>(2-rasm</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igna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plastinasi</a:t>
            </a:r>
            <a:r>
              <a:rPr lang="en-US" sz="2500" dirty="0">
                <a:latin typeface="Times New Roman" pitchFamily="18" charset="0"/>
                <a:cs typeface="Times New Roman" pitchFamily="18" charset="0"/>
              </a:rPr>
              <a:t> 2 </a:t>
            </a:r>
            <a:r>
              <a:rPr lang="en-US" sz="2500" dirty="0" err="1">
                <a:latin typeface="Times New Roman" pitchFamily="18" charset="0"/>
                <a:cs typeface="Times New Roman" pitchFamily="18" charset="0"/>
              </a:rPr>
              <a:t>tagidagi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bo`rttirgich</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va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ikkita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tepki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chalishtirgich</a:t>
            </a:r>
            <a:r>
              <a:rPr lang="en-US" sz="2500" dirty="0">
                <a:latin typeface="Times New Roman" pitchFamily="18" charset="0"/>
                <a:cs typeface="Times New Roman" pitchFamily="18" charset="0"/>
              </a:rPr>
              <a:t> 3 </a:t>
            </a:r>
            <a:r>
              <a:rPr lang="en-US" sz="2500" dirty="0" err="1">
                <a:latin typeface="Times New Roman" pitchFamily="18" charset="0"/>
                <a:cs typeface="Times New Roman" pitchFamily="18" charset="0"/>
              </a:rPr>
              <a:t>va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reyka</a:t>
            </a:r>
            <a:r>
              <a:rPr lang="en-US" sz="2500" dirty="0">
                <a:latin typeface="Times New Roman" pitchFamily="18" charset="0"/>
                <a:cs typeface="Times New Roman" pitchFamily="18" charset="0"/>
              </a:rPr>
              <a:t> 4 </a:t>
            </a:r>
            <a:r>
              <a:rPr lang="en-US" sz="2500" dirty="0" err="1">
                <a:latin typeface="Times New Roman" pitchFamily="18" charset="0"/>
                <a:cs typeface="Times New Roman" pitchFamily="18" charset="0"/>
              </a:rPr>
              <a:t>qatnashadi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Tikuvchi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pedalni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bosib</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ko`prikcha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tushiradi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va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tepkilar</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ustiga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o`ngini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pastga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qaratib</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materiallar</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qo`yadi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Shunda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tepkilar</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materiallarni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igna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plastinasi</a:t>
            </a:r>
            <a:r>
              <a:rPr lang="en-US" sz="2500" dirty="0">
                <a:latin typeface="Times New Roman" pitchFamily="18" charset="0"/>
                <a:cs typeface="Times New Roman" pitchFamily="18" charset="0"/>
              </a:rPr>
              <a:t> 2 </a:t>
            </a:r>
            <a:r>
              <a:rPr lang="en-US" sz="2500" dirty="0" err="1">
                <a:latin typeface="Times New Roman" pitchFamily="18" charset="0"/>
                <a:cs typeface="Times New Roman" pitchFamily="18" charset="0"/>
              </a:rPr>
              <a:t>ga</a:t>
            </a:r>
            <a:r>
              <a:rPr lang="en-US" sz="2500" dirty="0">
                <a:latin typeface="Times New Roman" pitchFamily="18" charset="0"/>
                <a:cs typeface="Times New Roman" pitchFamily="18" charset="0"/>
              </a:rPr>
              <a:t> (3.2-rasm, a) </a:t>
            </a:r>
            <a:r>
              <a:rPr lang="en-US" sz="2500" dirty="0" err="1">
                <a:latin typeface="Times New Roman" pitchFamily="18" charset="0"/>
                <a:cs typeface="Times New Roman" pitchFamily="18" charset="0"/>
              </a:rPr>
              <a:t>qisadi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bo`rttirgich</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esa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materiallarni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igna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plastinasining</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o`yig`idan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bo`rttirib</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chiqaradi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Igna</a:t>
            </a:r>
            <a:r>
              <a:rPr lang="en-US" sz="2500" dirty="0">
                <a:latin typeface="Times New Roman" pitchFamily="18" charset="0"/>
                <a:cs typeface="Times New Roman" pitchFamily="18" charset="0"/>
              </a:rPr>
              <a:t> 1 </a:t>
            </a:r>
            <a:r>
              <a:rPr lang="en-US" sz="2500" dirty="0" err="1">
                <a:latin typeface="Times New Roman" pitchFamily="18" charset="0"/>
                <a:cs typeface="Times New Roman" pitchFamily="18" charset="0"/>
              </a:rPr>
              <a:t>chapdan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o`ngga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harakatlanib</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ustki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materialni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teshib</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o`tadi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ostkisini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esa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qisman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ilib</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oladi</a:t>
            </a:r>
            <a:r>
              <a:rPr lang="en-US" sz="2500" dirty="0">
                <a:latin typeface="Times New Roman" pitchFamily="18" charset="0"/>
                <a:cs typeface="Times New Roman" pitchFamily="18" charset="0"/>
              </a:rPr>
              <a:t>. Bu </a:t>
            </a:r>
            <a:r>
              <a:rPr lang="en-US" sz="2500" dirty="0" err="1">
                <a:latin typeface="Times New Roman" pitchFamily="18" charset="0"/>
                <a:cs typeface="Times New Roman" pitchFamily="18" charset="0"/>
              </a:rPr>
              <a:t>paytda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chalishtirgich</a:t>
            </a:r>
            <a:r>
              <a:rPr lang="en-US" sz="2500" dirty="0">
                <a:latin typeface="Times New Roman" pitchFamily="18" charset="0"/>
                <a:cs typeface="Times New Roman" pitchFamily="18" charset="0"/>
              </a:rPr>
              <a:t> 3 </a:t>
            </a:r>
            <a:r>
              <a:rPr lang="en-US" sz="2500" dirty="0" err="1">
                <a:latin typeface="Times New Roman" pitchFamily="18" charset="0"/>
                <a:cs typeface="Times New Roman" pitchFamily="18" charset="0"/>
              </a:rPr>
              <a:t>tikuvchi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tomonga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suriladi</a:t>
            </a:r>
            <a:r>
              <a:rPr lang="en-US" sz="2500" dirty="0">
                <a:latin typeface="Times New Roman" pitchFamily="18" charset="0"/>
                <a:cs typeface="Times New Roman" pitchFamily="18" charset="0"/>
              </a:rPr>
              <a:t>.</a:t>
            </a:r>
            <a:endParaRPr lang="ru-RU" sz="2500" dirty="0">
              <a:latin typeface="Times New Roman" pitchFamily="18" charset="0"/>
              <a:cs typeface="Times New Roman" pitchFamily="18" charset="0"/>
            </a:endParaRPr>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7</a:t>
            </a:fld>
            <a:endParaRPr/>
          </a:p>
        </p:txBody>
      </p:sp>
      <p:sp>
        <p:nvSpPr>
          <p:cNvPr id="8" name="Скругленный прямоугольник 7"/>
          <p:cNvSpPr/>
          <p:nvPr/>
        </p:nvSpPr>
        <p:spPr>
          <a:xfrm>
            <a:off x="460375" y="236917"/>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en-US" altLang="ru-RU" sz="2900" b="1" dirty="0">
                <a:solidFill>
                  <a:srgbClr val="000099"/>
                </a:solidFill>
                <a:latin typeface="Times New Roman" pitchFamily="18" charset="0"/>
                <a:cs typeface="Times New Roman" pitchFamily="18" charset="0"/>
              </a:rPr>
              <a:t>7</a:t>
            </a:r>
            <a:endParaRPr lang="ru-RU" altLang="ru-RU" sz="2900" b="1" dirty="0">
              <a:solidFill>
                <a:srgbClr val="000099"/>
              </a:solidFill>
              <a:latin typeface="Times New Roman" pitchFamily="18" charset="0"/>
              <a:cs typeface="Times New Roman" pitchFamily="18" charset="0"/>
            </a:endParaRPr>
          </a:p>
        </p:txBody>
      </p:sp>
      <p:pic>
        <p:nvPicPr>
          <p:cNvPr id="7" name="Рисунок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68513" y="253326"/>
            <a:ext cx="4513262" cy="53245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Скругленный прямоугольник 1"/>
          <p:cNvSpPr/>
          <p:nvPr/>
        </p:nvSpPr>
        <p:spPr>
          <a:xfrm>
            <a:off x="460375" y="5915025"/>
            <a:ext cx="8150225" cy="647700"/>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en-US" sz="2200" dirty="0">
                <a:latin typeface="Times New Roman" pitchFamily="18" charset="0"/>
                <a:cs typeface="Times New Roman" pitchFamily="18" charset="0"/>
              </a:rPr>
              <a:t>2</a:t>
            </a:r>
            <a:r>
              <a:rPr lang="en-US" sz="2200" i="1" dirty="0">
                <a:latin typeface="Times New Roman" pitchFamily="18" charset="0"/>
                <a:cs typeface="Times New Roman" pitchFamily="18" charset="0"/>
              </a:rPr>
              <a:t>-rasm. </a:t>
            </a:r>
            <a:r>
              <a:rPr lang="en-US" sz="2200" i="1" dirty="0" err="1">
                <a:latin typeface="Times New Roman" pitchFamily="18" charset="0"/>
                <a:cs typeface="Times New Roman" pitchFamily="18" charset="0"/>
              </a:rPr>
              <a:t>Bir</a:t>
            </a:r>
            <a:r>
              <a:rPr lang="en-US" sz="2200" i="1" dirty="0">
                <a:latin typeface="Times New Roman" pitchFamily="18" charset="0"/>
                <a:cs typeface="Times New Roman" pitchFamily="18" charset="0"/>
              </a:rPr>
              <a:t> </a:t>
            </a:r>
            <a:r>
              <a:rPr lang="en-US" sz="2200" i="1" dirty="0" err="1">
                <a:latin typeface="Times New Roman" pitchFamily="18" charset="0"/>
                <a:cs typeface="Times New Roman" pitchFamily="18" charset="0"/>
              </a:rPr>
              <a:t>ipli</a:t>
            </a:r>
            <a:r>
              <a:rPr lang="en-US" sz="2200" i="1" dirty="0">
                <a:latin typeface="Times New Roman" pitchFamily="18" charset="0"/>
                <a:cs typeface="Times New Roman" pitchFamily="18" charset="0"/>
              </a:rPr>
              <a:t> </a:t>
            </a:r>
            <a:r>
              <a:rPr lang="en-US" sz="2200" i="1" dirty="0" err="1">
                <a:latin typeface="Times New Roman" pitchFamily="18" charset="0"/>
                <a:cs typeface="Times New Roman" pitchFamily="18" charset="0"/>
              </a:rPr>
              <a:t>zanjirsimon</a:t>
            </a:r>
            <a:r>
              <a:rPr lang="en-US" sz="2200" i="1" dirty="0">
                <a:latin typeface="Times New Roman" pitchFamily="18" charset="0"/>
                <a:cs typeface="Times New Roman" pitchFamily="18" charset="0"/>
              </a:rPr>
              <a:t> </a:t>
            </a:r>
            <a:r>
              <a:rPr lang="en-US" sz="2200" i="1" dirty="0" err="1">
                <a:latin typeface="Times New Roman" pitchFamily="18" charset="0"/>
                <a:cs typeface="Times New Roman" pitchFamily="18" charset="0"/>
              </a:rPr>
              <a:t>yashirish</a:t>
            </a:r>
            <a:r>
              <a:rPr lang="en-US" sz="2200" i="1" dirty="0">
                <a:latin typeface="Times New Roman" pitchFamily="18" charset="0"/>
                <a:cs typeface="Times New Roman" pitchFamily="18" charset="0"/>
              </a:rPr>
              <a:t> </a:t>
            </a:r>
            <a:r>
              <a:rPr lang="en-US" sz="2200" i="1" dirty="0" err="1">
                <a:latin typeface="Times New Roman" pitchFamily="18" charset="0"/>
                <a:cs typeface="Times New Roman" pitchFamily="18" charset="0"/>
              </a:rPr>
              <a:t>bahya</a:t>
            </a:r>
            <a:r>
              <a:rPr lang="en-US" sz="2200" i="1" dirty="0">
                <a:latin typeface="Times New Roman" pitchFamily="18" charset="0"/>
                <a:cs typeface="Times New Roman" pitchFamily="18" charset="0"/>
              </a:rPr>
              <a:t> </a:t>
            </a:r>
            <a:r>
              <a:rPr lang="en-US" sz="2200" i="1" dirty="0" err="1">
                <a:latin typeface="Times New Roman" pitchFamily="18" charset="0"/>
                <a:cs typeface="Times New Roman" pitchFamily="18" charset="0"/>
              </a:rPr>
              <a:t>hosil</a:t>
            </a:r>
            <a:r>
              <a:rPr lang="en-US" sz="2200" i="1" dirty="0">
                <a:latin typeface="Times New Roman" pitchFamily="18" charset="0"/>
                <a:cs typeface="Times New Roman" pitchFamily="18" charset="0"/>
              </a:rPr>
              <a:t> </a:t>
            </a:r>
            <a:r>
              <a:rPr lang="en-US" sz="2200" i="1" dirty="0" err="1">
                <a:latin typeface="Times New Roman" pitchFamily="18" charset="0"/>
                <a:cs typeface="Times New Roman" pitchFamily="18" charset="0"/>
              </a:rPr>
              <a:t>bo`lishi</a:t>
            </a:r>
            <a:endParaRPr lang="ru-RU" sz="2200" dirty="0">
              <a:latin typeface="Times New Roman" pitchFamily="18" charset="0"/>
              <a:cs typeface="Times New Roman" pitchFamily="18" charset="0"/>
            </a:endParaRPr>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8</a:t>
            </a:fld>
            <a:endParaRPr/>
          </a:p>
        </p:txBody>
      </p:sp>
      <p:sp>
        <p:nvSpPr>
          <p:cNvPr id="7" name="Скругленный прямоугольник 6"/>
          <p:cNvSpPr/>
          <p:nvPr/>
        </p:nvSpPr>
        <p:spPr>
          <a:xfrm>
            <a:off x="330985" y="16033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en-US" altLang="ru-RU" sz="2900" b="1" dirty="0" smtClean="0">
                <a:solidFill>
                  <a:srgbClr val="000099"/>
                </a:solidFill>
                <a:latin typeface="Times New Roman" pitchFamily="18" charset="0"/>
                <a:cs typeface="Times New Roman" pitchFamily="18" charset="0"/>
              </a:rPr>
              <a:t>8</a:t>
            </a:r>
            <a:endParaRPr lang="ru-RU" altLang="ru-RU" sz="2900" b="1" dirty="0">
              <a:solidFill>
                <a:srgbClr val="000099"/>
              </a:solidFill>
              <a:latin typeface="Times New Roman" pitchFamily="18" charset="0"/>
              <a:cs typeface="Times New Roman" pitchFamily="18" charset="0"/>
            </a:endParaRPr>
          </a:p>
        </p:txBody>
      </p:sp>
      <p:sp>
        <p:nvSpPr>
          <p:cNvPr id="2" name="Прямоугольник 1"/>
          <p:cNvSpPr/>
          <p:nvPr/>
        </p:nvSpPr>
        <p:spPr>
          <a:xfrm>
            <a:off x="571211" y="935914"/>
            <a:ext cx="8020050" cy="4524315"/>
          </a:xfrm>
          <a:prstGeom prst="rect">
            <a:avLst/>
          </a:prstGeom>
        </p:spPr>
        <p:txBody>
          <a:bodyPr wrap="square">
            <a:spAutoFit/>
          </a:bodyPr>
          <a:lstStyle/>
          <a:p>
            <a:pPr indent="449263" algn="just">
              <a:defRPr/>
            </a:pPr>
            <a:r>
              <a:rPr lang="en-US" sz="2400" dirty="0" err="1">
                <a:latin typeface="Times New Roman" pitchFamily="18" charset="0"/>
                <a:ea typeface="Times New Roman" pitchFamily="18" charset="0"/>
                <a:cs typeface="Times New Roman" pitchFamily="18" charset="0"/>
              </a:rPr>
              <a:t>Igna</a:t>
            </a:r>
            <a:r>
              <a:rPr lang="en-US" sz="2400" dirty="0">
                <a:latin typeface="Times New Roman" pitchFamily="18" charset="0"/>
                <a:ea typeface="Times New Roman" pitchFamily="18" charset="0"/>
                <a:cs typeface="Times New Roman" pitchFamily="18" charset="0"/>
              </a:rPr>
              <a:t> 1 (2-rasm, b) </a:t>
            </a:r>
            <a:r>
              <a:rPr lang="en-US" sz="2400" dirty="0" err="1">
                <a:latin typeface="Times New Roman" pitchFamily="18" charset="0"/>
                <a:ea typeface="Times New Roman" pitchFamily="18" charset="0"/>
                <a:cs typeface="Times New Roman" pitchFamily="18" charset="0"/>
              </a:rPr>
              <a:t>chapga</a:t>
            </a:r>
            <a:r>
              <a:rPr lang="en-US" sz="2400" dirty="0">
                <a:latin typeface="Times New Roman" pitchFamily="18" charset="0"/>
                <a:ea typeface="Times New Roman" pitchFamily="18" charset="0"/>
                <a:cs typeface="Times New Roman" pitchFamily="18" charset="0"/>
              </a:rPr>
              <a:t> 2-3 mm </a:t>
            </a:r>
            <a:r>
              <a:rPr lang="en-US" sz="2400" dirty="0" err="1">
                <a:latin typeface="Times New Roman" pitchFamily="18" charset="0"/>
                <a:ea typeface="Times New Roman" pitchFamily="18" charset="0"/>
                <a:cs typeface="Times New Roman" pitchFamily="18" charset="0"/>
              </a:rPr>
              <a:t>harakatlanganda</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halqa</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hosil</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bo`ladi</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chalishtirgich</a:t>
            </a:r>
            <a:r>
              <a:rPr lang="en-US" sz="2400" dirty="0">
                <a:latin typeface="Times New Roman" pitchFamily="18" charset="0"/>
                <a:ea typeface="Times New Roman" pitchFamily="18" charset="0"/>
                <a:cs typeface="Times New Roman" pitchFamily="18" charset="0"/>
              </a:rPr>
              <a:t> 3 </a:t>
            </a:r>
            <a:r>
              <a:rPr lang="en-US" sz="2400" dirty="0" err="1">
                <a:latin typeface="Times New Roman" pitchFamily="18" charset="0"/>
                <a:ea typeface="Times New Roman" pitchFamily="18" charset="0"/>
                <a:cs typeface="Times New Roman" pitchFamily="18" charset="0"/>
              </a:rPr>
              <a:t>ning</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shoxchalari</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shu</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halqaga</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kiradi</a:t>
            </a:r>
            <a:r>
              <a:rPr lang="en-US" sz="2400" dirty="0">
                <a:latin typeface="Times New Roman" pitchFamily="18" charset="0"/>
                <a:ea typeface="Times New Roman" pitchFamily="18" charset="0"/>
                <a:cs typeface="Times New Roman" pitchFamily="18" charset="0"/>
              </a:rPr>
              <a:t>.</a:t>
            </a:r>
            <a:endParaRPr lang="ru-RU" sz="2400" dirty="0">
              <a:latin typeface="Times New Roman" pitchFamily="18" charset="0"/>
              <a:cs typeface="Times New Roman" pitchFamily="18" charset="0"/>
            </a:endParaRPr>
          </a:p>
          <a:p>
            <a:pPr indent="449263" algn="just">
              <a:defRPr/>
            </a:pPr>
            <a:r>
              <a:rPr lang="en-US" sz="2400" dirty="0" err="1">
                <a:latin typeface="Times New Roman" pitchFamily="18" charset="0"/>
                <a:ea typeface="Times New Roman" pitchFamily="18" charset="0"/>
                <a:cs typeface="Times New Roman" pitchFamily="18" charset="0"/>
              </a:rPr>
              <a:t>Igna</a:t>
            </a:r>
            <a:r>
              <a:rPr lang="en-US" sz="2400" dirty="0">
                <a:latin typeface="Times New Roman" pitchFamily="18" charset="0"/>
                <a:ea typeface="Times New Roman" pitchFamily="18" charset="0"/>
                <a:cs typeface="Times New Roman" pitchFamily="18" charset="0"/>
              </a:rPr>
              <a:t> 1 </a:t>
            </a:r>
            <a:r>
              <a:rPr lang="en-US" sz="2400" dirty="0" err="1">
                <a:latin typeface="Times New Roman" pitchFamily="18" charset="0"/>
                <a:ea typeface="Times New Roman" pitchFamily="18" charset="0"/>
                <a:cs typeface="Times New Roman" pitchFamily="18" charset="0"/>
              </a:rPr>
              <a:t>materiallardan</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chiqadi</a:t>
            </a:r>
            <a:r>
              <a:rPr lang="en-US" sz="2400" dirty="0">
                <a:latin typeface="Times New Roman" pitchFamily="18" charset="0"/>
                <a:ea typeface="Times New Roman" pitchFamily="18" charset="0"/>
                <a:cs typeface="Times New Roman" pitchFamily="18" charset="0"/>
              </a:rPr>
              <a:t> (3.2-rasm, v) </a:t>
            </a:r>
            <a:r>
              <a:rPr lang="en-US" sz="2400" dirty="0" err="1">
                <a:latin typeface="Times New Roman" pitchFamily="18" charset="0"/>
                <a:ea typeface="Times New Roman" pitchFamily="18" charset="0"/>
                <a:cs typeface="Times New Roman" pitchFamily="18" charset="0"/>
              </a:rPr>
              <a:t>chalishtirgich</a:t>
            </a:r>
            <a:r>
              <a:rPr lang="en-US" sz="2400" dirty="0">
                <a:latin typeface="Times New Roman" pitchFamily="18" charset="0"/>
                <a:ea typeface="Times New Roman" pitchFamily="18" charset="0"/>
                <a:cs typeface="Times New Roman" pitchFamily="18" charset="0"/>
              </a:rPr>
              <a:t> 3 </a:t>
            </a:r>
            <a:r>
              <a:rPr lang="en-US" sz="2400" dirty="0" err="1">
                <a:latin typeface="Times New Roman" pitchFamily="18" charset="0"/>
                <a:ea typeface="Times New Roman" pitchFamily="18" charset="0"/>
                <a:cs typeface="Times New Roman" pitchFamily="18" charset="0"/>
              </a:rPr>
              <a:t>esa</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o`ngdan</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chapga</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yoy</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bo`ylab</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harakatlanib</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igna</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halqasini</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kengaytiradi</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va</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uni</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ignaning</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harakat</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chizig`iga</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to`g`rilab</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qo`yadi</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SHu</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paytda</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reyka</a:t>
            </a:r>
            <a:r>
              <a:rPr lang="en-US" sz="2400" dirty="0">
                <a:latin typeface="Times New Roman" pitchFamily="18" charset="0"/>
                <a:ea typeface="Times New Roman" pitchFamily="18" charset="0"/>
                <a:cs typeface="Times New Roman" pitchFamily="18" charset="0"/>
              </a:rPr>
              <a:t> 4 </a:t>
            </a:r>
            <a:r>
              <a:rPr lang="en-US" sz="2400" dirty="0" err="1">
                <a:latin typeface="Times New Roman" pitchFamily="18" charset="0"/>
                <a:ea typeface="Times New Roman" pitchFamily="18" charset="0"/>
                <a:cs typeface="Times New Roman" pitchFamily="18" charset="0"/>
              </a:rPr>
              <a:t>pastga</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tushib</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materiallarni</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bir</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bahya</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bo`yi</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suradi</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shunda</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bo`rttirgich</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materiallarni</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bo`rttirishdan</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to`xtaydi</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Kengaygan</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halqa</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chalishtirgichning</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yoy</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bo`ylab</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harakatlanishi</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materiallar</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halqa</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chalishtirgichning</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yoy</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bo`ylab</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harakatlanishi</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materiallar</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esa</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tikuvchidan</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nariga</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surilishi</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natijasida</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bahyaqatorga</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ko`ndalang</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turib</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qoladi</a:t>
            </a:r>
            <a:r>
              <a:rPr lang="en-US" sz="2400" dirty="0">
                <a:latin typeface="Times New Roman" pitchFamily="18" charset="0"/>
                <a:ea typeface="Times New Roman" pitchFamily="18" charset="0"/>
                <a:cs typeface="Times New Roman" pitchFamily="18" charset="0"/>
              </a:rPr>
              <a:t>.</a:t>
            </a:r>
            <a:endParaRPr lang="ru-RU" sz="2400" dirty="0">
              <a:latin typeface="Times New Roman" pitchFamily="18" charset="0"/>
              <a:cs typeface="Times New Roman" pitchFamily="18" charset="0"/>
            </a:endParaRPr>
          </a:p>
        </p:txBody>
      </p:sp>
      <p:sp>
        <p:nvSpPr>
          <p:cNvPr id="3" name="Скругленный прямоугольник 2"/>
          <p:cNvSpPr/>
          <p:nvPr/>
        </p:nvSpPr>
        <p:spPr>
          <a:xfrm>
            <a:off x="6619875" y="160338"/>
            <a:ext cx="1971675" cy="6000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dirty="0" err="1" smtClean="0"/>
              <a:t>Tasnifi</a:t>
            </a:r>
            <a:endParaRPr lang="ru-RU" sz="2200" dirty="0"/>
          </a:p>
        </p:txBody>
      </p:sp>
      <p:sp>
        <p:nvSpPr>
          <p:cNvPr id="10" name="Прямоугольник 9"/>
          <p:cNvSpPr/>
          <p:nvPr/>
        </p:nvSpPr>
        <p:spPr>
          <a:xfrm>
            <a:off x="4000499" y="5934450"/>
            <a:ext cx="5055079" cy="88190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err="1" smtClean="0">
                <a:latin typeface="Algerian" pitchFamily="82" charset="0"/>
                <a:cs typeface="Times New Roman" pitchFamily="18" charset="0"/>
              </a:rPr>
              <a:t>Andijon</a:t>
            </a:r>
            <a:r>
              <a:rPr lang="en-US" sz="2800" dirty="0" smtClean="0">
                <a:latin typeface="Algerian" pitchFamily="82" charset="0"/>
                <a:cs typeface="Times New Roman" pitchFamily="18" charset="0"/>
              </a:rPr>
              <a:t> </a:t>
            </a:r>
            <a:r>
              <a:rPr lang="en-US" sz="2800" dirty="0" err="1" smtClean="0">
                <a:latin typeface="Algerian" pitchFamily="82" charset="0"/>
                <a:cs typeface="Times New Roman" pitchFamily="18" charset="0"/>
              </a:rPr>
              <a:t>mashinasozlik</a:t>
            </a:r>
            <a:r>
              <a:rPr lang="en-US" sz="2800" dirty="0" smtClean="0">
                <a:latin typeface="Algerian" pitchFamily="82" charset="0"/>
                <a:cs typeface="Times New Roman" pitchFamily="18" charset="0"/>
              </a:rPr>
              <a:t> </a:t>
            </a:r>
            <a:r>
              <a:rPr lang="en-US" sz="2800" dirty="0" err="1" smtClean="0">
                <a:latin typeface="Algerian" pitchFamily="82" charset="0"/>
                <a:cs typeface="Times New Roman" pitchFamily="18" charset="0"/>
              </a:rPr>
              <a:t>instituti</a:t>
            </a:r>
            <a:endParaRPr lang="ru-RU" sz="2800" dirty="0">
              <a:latin typeface="Times New Roman" pitchFamily="18" charset="0"/>
              <a:cs typeface="Times New Roman" pitchFamily="18" charset="0"/>
            </a:endParaRPr>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9</a:t>
            </a:fld>
            <a:endParaRPr/>
          </a:p>
        </p:txBody>
      </p:sp>
      <p:sp>
        <p:nvSpPr>
          <p:cNvPr id="7" name="Скругленный прямоугольник 6"/>
          <p:cNvSpPr/>
          <p:nvPr/>
        </p:nvSpPr>
        <p:spPr>
          <a:xfrm>
            <a:off x="330985" y="3302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en-US" altLang="ru-RU" sz="2900" b="1" dirty="0">
                <a:solidFill>
                  <a:srgbClr val="000099"/>
                </a:solidFill>
                <a:latin typeface="Times New Roman" pitchFamily="18" charset="0"/>
                <a:cs typeface="Times New Roman" pitchFamily="18" charset="0"/>
              </a:rPr>
              <a:t>9</a:t>
            </a:r>
            <a:endParaRPr lang="ru-RU" altLang="ru-RU" sz="2900" b="1" dirty="0">
              <a:solidFill>
                <a:srgbClr val="000099"/>
              </a:solidFill>
              <a:latin typeface="Times New Roman" pitchFamily="18" charset="0"/>
              <a:cs typeface="Times New Roman" pitchFamily="18" charset="0"/>
            </a:endParaRPr>
          </a:p>
        </p:txBody>
      </p:sp>
      <p:sp>
        <p:nvSpPr>
          <p:cNvPr id="2" name="Прямоугольник 1"/>
          <p:cNvSpPr/>
          <p:nvPr/>
        </p:nvSpPr>
        <p:spPr>
          <a:xfrm>
            <a:off x="460374" y="583868"/>
            <a:ext cx="8150225" cy="5093702"/>
          </a:xfrm>
          <a:prstGeom prst="rect">
            <a:avLst/>
          </a:prstGeom>
        </p:spPr>
        <p:txBody>
          <a:bodyPr wrap="square">
            <a:spAutoFit/>
          </a:bodyPr>
          <a:lstStyle/>
          <a:p>
            <a:pPr indent="449263" algn="just">
              <a:defRPr/>
            </a:pPr>
            <a:r>
              <a:rPr lang="en-US" sz="2500" dirty="0" smtClean="0">
                <a:latin typeface="Times New Roman" pitchFamily="18" charset="0"/>
                <a:ea typeface="Times New Roman" pitchFamily="18" charset="0"/>
                <a:cs typeface="Times New Roman" pitchFamily="18" charset="0"/>
              </a:rPr>
              <a:t>       </a:t>
            </a:r>
            <a:r>
              <a:rPr lang="en-US" sz="2500" dirty="0" err="1" smtClean="0">
                <a:latin typeface="Times New Roman" pitchFamily="18" charset="0"/>
                <a:ea typeface="Times New Roman" pitchFamily="18" charset="0"/>
                <a:cs typeface="Times New Roman" pitchFamily="18" charset="0"/>
              </a:rPr>
              <a:t>Igna</a:t>
            </a:r>
            <a:r>
              <a:rPr lang="en-US" sz="2500" dirty="0" smtClean="0">
                <a:latin typeface="Times New Roman" pitchFamily="18" charset="0"/>
                <a:ea typeface="Times New Roman" pitchFamily="18" charset="0"/>
                <a:cs typeface="Times New Roman" pitchFamily="18" charset="0"/>
              </a:rPr>
              <a:t> </a:t>
            </a:r>
            <a:r>
              <a:rPr lang="en-US" sz="2500" dirty="0">
                <a:latin typeface="Times New Roman" pitchFamily="18" charset="0"/>
                <a:ea typeface="Times New Roman" pitchFamily="18" charset="0"/>
                <a:cs typeface="Times New Roman" pitchFamily="18" charset="0"/>
              </a:rPr>
              <a:t>1 </a:t>
            </a:r>
            <a:r>
              <a:rPr lang="en-US" sz="2500" dirty="0" err="1">
                <a:latin typeface="Times New Roman" pitchFamily="18" charset="0"/>
                <a:ea typeface="Times New Roman" pitchFamily="18" charset="0"/>
                <a:cs typeface="Times New Roman" pitchFamily="18" charset="0"/>
              </a:rPr>
              <a:t>yana</a:t>
            </a:r>
            <a:r>
              <a:rPr lang="en-US" sz="2500" dirty="0">
                <a:latin typeface="Times New Roman" pitchFamily="18" charset="0"/>
                <a:ea typeface="Times New Roman" pitchFamily="18" charset="0"/>
                <a:cs typeface="Times New Roman" pitchFamily="18" charset="0"/>
              </a:rPr>
              <a:t> </a:t>
            </a:r>
            <a:r>
              <a:rPr lang="en-US" sz="2500" dirty="0" err="1">
                <a:latin typeface="Times New Roman" pitchFamily="18" charset="0"/>
                <a:ea typeface="Times New Roman" pitchFamily="18" charset="0"/>
                <a:cs typeface="Times New Roman" pitchFamily="18" charset="0"/>
              </a:rPr>
              <a:t>o`ngga</a:t>
            </a:r>
            <a:r>
              <a:rPr lang="en-US" sz="2500" dirty="0">
                <a:latin typeface="Times New Roman" pitchFamily="18" charset="0"/>
                <a:ea typeface="Times New Roman" pitchFamily="18" charset="0"/>
                <a:cs typeface="Times New Roman" pitchFamily="18" charset="0"/>
              </a:rPr>
              <a:t> </a:t>
            </a:r>
            <a:r>
              <a:rPr lang="en-US" sz="2500" dirty="0" err="1">
                <a:latin typeface="Times New Roman" pitchFamily="18" charset="0"/>
                <a:ea typeface="Times New Roman" pitchFamily="18" charset="0"/>
                <a:cs typeface="Times New Roman" pitchFamily="18" charset="0"/>
              </a:rPr>
              <a:t>harakatlanib</a:t>
            </a:r>
            <a:r>
              <a:rPr lang="en-US" sz="2500" dirty="0">
                <a:latin typeface="Times New Roman" pitchFamily="18" charset="0"/>
                <a:ea typeface="Times New Roman" pitchFamily="18" charset="0"/>
                <a:cs typeface="Times New Roman" pitchFamily="18" charset="0"/>
              </a:rPr>
              <a:t> </a:t>
            </a:r>
            <a:r>
              <a:rPr lang="en-US" sz="2500" dirty="0" smtClean="0">
                <a:latin typeface="Times New Roman" pitchFamily="18" charset="0"/>
                <a:ea typeface="Times New Roman" pitchFamily="18" charset="0"/>
                <a:cs typeface="Times New Roman" pitchFamily="18" charset="0"/>
              </a:rPr>
              <a:t>(2-rasm</a:t>
            </a:r>
            <a:r>
              <a:rPr lang="en-US" sz="2500" dirty="0">
                <a:latin typeface="Times New Roman" pitchFamily="18" charset="0"/>
                <a:ea typeface="Times New Roman" pitchFamily="18" charset="0"/>
                <a:cs typeface="Times New Roman" pitchFamily="18" charset="0"/>
              </a:rPr>
              <a:t>, g) </a:t>
            </a:r>
            <a:r>
              <a:rPr lang="en-US" sz="2500" dirty="0" err="1">
                <a:latin typeface="Times New Roman" pitchFamily="18" charset="0"/>
                <a:ea typeface="Times New Roman" pitchFamily="18" charset="0"/>
                <a:cs typeface="Times New Roman" pitchFamily="18" charset="0"/>
              </a:rPr>
              <a:t>chalishtirgich</a:t>
            </a:r>
            <a:r>
              <a:rPr lang="en-US" sz="2500" dirty="0">
                <a:latin typeface="Times New Roman" pitchFamily="18" charset="0"/>
                <a:ea typeface="Times New Roman" pitchFamily="18" charset="0"/>
                <a:cs typeface="Times New Roman" pitchFamily="18" charset="0"/>
              </a:rPr>
              <a:t> 3 </a:t>
            </a:r>
            <a:r>
              <a:rPr lang="en-US" sz="2500" dirty="0" err="1">
                <a:latin typeface="Times New Roman" pitchFamily="18" charset="0"/>
                <a:ea typeface="Times New Roman" pitchFamily="18" charset="0"/>
                <a:cs typeface="Times New Roman" pitchFamily="18" charset="0"/>
              </a:rPr>
              <a:t>shoxchalari</a:t>
            </a:r>
            <a:r>
              <a:rPr lang="en-US" sz="2500" dirty="0">
                <a:latin typeface="Times New Roman" pitchFamily="18" charset="0"/>
                <a:ea typeface="Times New Roman" pitchFamily="18" charset="0"/>
                <a:cs typeface="Times New Roman" pitchFamily="18" charset="0"/>
              </a:rPr>
              <a:t> </a:t>
            </a:r>
            <a:r>
              <a:rPr lang="en-US" sz="2500" dirty="0" err="1">
                <a:latin typeface="Times New Roman" pitchFamily="18" charset="0"/>
                <a:ea typeface="Times New Roman" pitchFamily="18" charset="0"/>
                <a:cs typeface="Times New Roman" pitchFamily="18" charset="0"/>
              </a:rPr>
              <a:t>orasidan</a:t>
            </a:r>
            <a:r>
              <a:rPr lang="en-US" sz="2500" dirty="0">
                <a:latin typeface="Times New Roman" pitchFamily="18" charset="0"/>
                <a:ea typeface="Times New Roman" pitchFamily="18" charset="0"/>
                <a:cs typeface="Times New Roman" pitchFamily="18" charset="0"/>
              </a:rPr>
              <a:t> </a:t>
            </a:r>
            <a:r>
              <a:rPr lang="en-US" sz="2500" dirty="0" err="1">
                <a:latin typeface="Times New Roman" pitchFamily="18" charset="0"/>
                <a:ea typeface="Times New Roman" pitchFamily="18" charset="0"/>
                <a:cs typeface="Times New Roman" pitchFamily="18" charset="0"/>
              </a:rPr>
              <a:t>o`tadi</a:t>
            </a:r>
            <a:r>
              <a:rPr lang="en-US" sz="2500" dirty="0">
                <a:latin typeface="Times New Roman" pitchFamily="18" charset="0"/>
                <a:ea typeface="Times New Roman" pitchFamily="18" charset="0"/>
                <a:cs typeface="Times New Roman" pitchFamily="18" charset="0"/>
              </a:rPr>
              <a:t> </a:t>
            </a:r>
            <a:r>
              <a:rPr lang="en-US" sz="2500" dirty="0" err="1">
                <a:latin typeface="Times New Roman" pitchFamily="18" charset="0"/>
                <a:ea typeface="Times New Roman" pitchFamily="18" charset="0"/>
                <a:cs typeface="Times New Roman" pitchFamily="18" charset="0"/>
              </a:rPr>
              <a:t>va</a:t>
            </a:r>
            <a:r>
              <a:rPr lang="en-US" sz="2500" dirty="0">
                <a:latin typeface="Times New Roman" pitchFamily="18" charset="0"/>
                <a:ea typeface="Times New Roman" pitchFamily="18" charset="0"/>
                <a:cs typeface="Times New Roman" pitchFamily="18" charset="0"/>
              </a:rPr>
              <a:t> </a:t>
            </a:r>
            <a:r>
              <a:rPr lang="en-US" sz="2500" dirty="0" err="1">
                <a:latin typeface="Times New Roman" pitchFamily="18" charset="0"/>
                <a:ea typeface="Times New Roman" pitchFamily="18" charset="0"/>
                <a:cs typeface="Times New Roman" pitchFamily="18" charset="0"/>
              </a:rPr>
              <a:t>o`zining</a:t>
            </a:r>
            <a:r>
              <a:rPr lang="en-US" sz="2500" dirty="0">
                <a:latin typeface="Times New Roman" pitchFamily="18" charset="0"/>
                <a:ea typeface="Times New Roman" pitchFamily="18" charset="0"/>
                <a:cs typeface="Times New Roman" pitchFamily="18" charset="0"/>
              </a:rPr>
              <a:t> </a:t>
            </a:r>
            <a:r>
              <a:rPr lang="en-US" sz="2500" dirty="0" err="1">
                <a:latin typeface="Times New Roman" pitchFamily="18" charset="0"/>
                <a:ea typeface="Times New Roman" pitchFamily="18" charset="0"/>
                <a:cs typeface="Times New Roman" pitchFamily="18" charset="0"/>
              </a:rPr>
              <a:t>birinchi</a:t>
            </a:r>
            <a:r>
              <a:rPr lang="en-US" sz="2500" dirty="0">
                <a:latin typeface="Times New Roman" pitchFamily="18" charset="0"/>
                <a:ea typeface="Times New Roman" pitchFamily="18" charset="0"/>
                <a:cs typeface="Times New Roman" pitchFamily="18" charset="0"/>
              </a:rPr>
              <a:t> </a:t>
            </a:r>
            <a:r>
              <a:rPr lang="en-US" sz="2500" dirty="0" err="1">
                <a:latin typeface="Times New Roman" pitchFamily="18" charset="0"/>
                <a:ea typeface="Times New Roman" pitchFamily="18" charset="0"/>
                <a:cs typeface="Times New Roman" pitchFamily="18" charset="0"/>
              </a:rPr>
              <a:t>halqasiga</a:t>
            </a:r>
            <a:r>
              <a:rPr lang="en-US" sz="2500" dirty="0">
                <a:latin typeface="Times New Roman" pitchFamily="18" charset="0"/>
                <a:ea typeface="Times New Roman" pitchFamily="18" charset="0"/>
                <a:cs typeface="Times New Roman" pitchFamily="18" charset="0"/>
              </a:rPr>
              <a:t> </a:t>
            </a:r>
            <a:r>
              <a:rPr lang="en-US" sz="2500" dirty="0" err="1">
                <a:latin typeface="Times New Roman" pitchFamily="18" charset="0"/>
                <a:ea typeface="Times New Roman" pitchFamily="18" charset="0"/>
                <a:cs typeface="Times New Roman" pitchFamily="18" charset="0"/>
              </a:rPr>
              <a:t>kiradi</a:t>
            </a:r>
            <a:r>
              <a:rPr lang="en-US" sz="2500" dirty="0">
                <a:latin typeface="Times New Roman" pitchFamily="18" charset="0"/>
                <a:ea typeface="Times New Roman" pitchFamily="18" charset="0"/>
                <a:cs typeface="Times New Roman" pitchFamily="18" charset="0"/>
              </a:rPr>
              <a:t>. </a:t>
            </a:r>
            <a:r>
              <a:rPr lang="en-US" sz="2500" dirty="0" err="1">
                <a:latin typeface="Times New Roman" pitchFamily="18" charset="0"/>
                <a:ea typeface="Times New Roman" pitchFamily="18" charset="0"/>
                <a:cs typeface="Times New Roman" pitchFamily="18" charset="0"/>
              </a:rPr>
              <a:t>Chalishtirgich</a:t>
            </a:r>
            <a:r>
              <a:rPr lang="en-US" sz="2500" dirty="0">
                <a:latin typeface="Times New Roman" pitchFamily="18" charset="0"/>
                <a:ea typeface="Times New Roman" pitchFamily="18" charset="0"/>
                <a:cs typeface="Times New Roman" pitchFamily="18" charset="0"/>
              </a:rPr>
              <a:t> 3 </a:t>
            </a:r>
            <a:r>
              <a:rPr lang="en-US" sz="2500" dirty="0" err="1">
                <a:latin typeface="Times New Roman" pitchFamily="18" charset="0"/>
                <a:ea typeface="Times New Roman" pitchFamily="18" charset="0"/>
                <a:cs typeface="Times New Roman" pitchFamily="18" charset="0"/>
              </a:rPr>
              <a:t>tikuvchidan</a:t>
            </a:r>
            <a:r>
              <a:rPr lang="en-US" sz="2500" dirty="0">
                <a:latin typeface="Times New Roman" pitchFamily="18" charset="0"/>
                <a:ea typeface="Times New Roman" pitchFamily="18" charset="0"/>
                <a:cs typeface="Times New Roman" pitchFamily="18" charset="0"/>
              </a:rPr>
              <a:t> </a:t>
            </a:r>
            <a:r>
              <a:rPr lang="en-US" sz="2500" dirty="0" err="1">
                <a:latin typeface="Times New Roman" pitchFamily="18" charset="0"/>
                <a:ea typeface="Times New Roman" pitchFamily="18" charset="0"/>
                <a:cs typeface="Times New Roman" pitchFamily="18" charset="0"/>
              </a:rPr>
              <a:t>nariga</a:t>
            </a:r>
            <a:r>
              <a:rPr lang="en-US" sz="2500" dirty="0">
                <a:latin typeface="Times New Roman" pitchFamily="18" charset="0"/>
                <a:ea typeface="Times New Roman" pitchFamily="18" charset="0"/>
                <a:cs typeface="Times New Roman" pitchFamily="18" charset="0"/>
              </a:rPr>
              <a:t> </a:t>
            </a:r>
            <a:r>
              <a:rPr lang="en-US" sz="2500" dirty="0" err="1">
                <a:latin typeface="Times New Roman" pitchFamily="18" charset="0"/>
                <a:ea typeface="Times New Roman" pitchFamily="18" charset="0"/>
                <a:cs typeface="Times New Roman" pitchFamily="18" charset="0"/>
              </a:rPr>
              <a:t>harakatlanadi</a:t>
            </a:r>
            <a:r>
              <a:rPr lang="en-US" sz="2500" dirty="0">
                <a:latin typeface="Times New Roman" pitchFamily="18" charset="0"/>
                <a:ea typeface="Times New Roman" pitchFamily="18" charset="0"/>
                <a:cs typeface="Times New Roman" pitchFamily="18" charset="0"/>
              </a:rPr>
              <a:t>.</a:t>
            </a:r>
            <a:endParaRPr lang="uz-Cyrl-UZ" sz="2500" dirty="0">
              <a:latin typeface="Times New Roman" pitchFamily="18" charset="0"/>
              <a:ea typeface="Times New Roman" pitchFamily="18" charset="0"/>
              <a:cs typeface="Times New Roman" pitchFamily="18" charset="0"/>
            </a:endParaRPr>
          </a:p>
          <a:p>
            <a:pPr algn="just">
              <a:defRPr/>
            </a:pPr>
            <a:r>
              <a:rPr lang="uz-Cyrl-UZ"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Igna</a:t>
            </a:r>
            <a:r>
              <a:rPr lang="en-US" sz="2500" dirty="0">
                <a:latin typeface="Times New Roman" pitchFamily="18" charset="0"/>
                <a:cs typeface="Times New Roman" pitchFamily="18" charset="0"/>
              </a:rPr>
              <a:t> 1 </a:t>
            </a:r>
            <a:r>
              <a:rPr lang="en-US" sz="2500" dirty="0" err="1">
                <a:latin typeface="Times New Roman" pitchFamily="18" charset="0"/>
                <a:cs typeface="Times New Roman" pitchFamily="18" charset="0"/>
              </a:rPr>
              <a:t>bo`rttirgich</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igna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plastinasi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o`yig`idan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bo`rttirib</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chiqarilgan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materiallarni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teshib</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o`tadi</a:t>
            </a:r>
            <a:r>
              <a:rPr lang="en-US" sz="2500" dirty="0">
                <a:latin typeface="Times New Roman" pitchFamily="18" charset="0"/>
                <a:cs typeface="Times New Roman" pitchFamily="18" charset="0"/>
              </a:rPr>
              <a:t> </a:t>
            </a:r>
            <a:r>
              <a:rPr lang="en-US" sz="2500" dirty="0" smtClean="0">
                <a:latin typeface="Times New Roman" pitchFamily="18" charset="0"/>
                <a:cs typeface="Times New Roman" pitchFamily="18" charset="0"/>
              </a:rPr>
              <a:t>(2-rasm</a:t>
            </a:r>
            <a:r>
              <a:rPr lang="en-US" sz="2500" dirty="0">
                <a:latin typeface="Times New Roman" pitchFamily="18" charset="0"/>
                <a:cs typeface="Times New Roman" pitchFamily="18" charset="0"/>
              </a:rPr>
              <a:t>, d). </a:t>
            </a:r>
            <a:r>
              <a:rPr lang="en-US" sz="2500" dirty="0" err="1">
                <a:latin typeface="Times New Roman" pitchFamily="18" charset="0"/>
                <a:cs typeface="Times New Roman" pitchFamily="18" charset="0"/>
              </a:rPr>
              <a:t>SHunda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oldingi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bahya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dastlabki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marta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tortiladi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shuningdek</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g`altakdan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rezerv</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ip</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chuvatiladi</a:t>
            </a:r>
            <a:r>
              <a:rPr lang="en-US" sz="2500" dirty="0">
                <a:latin typeface="Times New Roman" pitchFamily="18" charset="0"/>
                <a:cs typeface="Times New Roman" pitchFamily="18" charset="0"/>
              </a:rPr>
              <a:t>.</a:t>
            </a:r>
            <a:endParaRPr lang="ru-RU" sz="2500" dirty="0">
              <a:latin typeface="Times New Roman" pitchFamily="18" charset="0"/>
              <a:cs typeface="Times New Roman" pitchFamily="18" charset="0"/>
            </a:endParaRPr>
          </a:p>
          <a:p>
            <a:pPr algn="just">
              <a:defRPr/>
            </a:pPr>
            <a:r>
              <a:rPr lang="uz-Cyrl-UZ"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Chalishtirgich</a:t>
            </a:r>
            <a:r>
              <a:rPr lang="en-US" sz="2500" dirty="0">
                <a:latin typeface="Times New Roman" pitchFamily="18" charset="0"/>
                <a:cs typeface="Times New Roman" pitchFamily="18" charset="0"/>
              </a:rPr>
              <a:t> 3 </a:t>
            </a:r>
            <a:r>
              <a:rPr lang="en-US" sz="2500" dirty="0" err="1">
                <a:latin typeface="Times New Roman" pitchFamily="18" charset="0"/>
                <a:cs typeface="Times New Roman" pitchFamily="18" charset="0"/>
              </a:rPr>
              <a:t>yoy</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bo`ylab</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chapdan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o`ngga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harakatlanadi</a:t>
            </a:r>
            <a:r>
              <a:rPr lang="en-US" sz="2500" dirty="0">
                <a:latin typeface="Times New Roman" pitchFamily="18" charset="0"/>
                <a:cs typeface="Times New Roman" pitchFamily="18" charset="0"/>
              </a:rPr>
              <a:t> </a:t>
            </a:r>
            <a:r>
              <a:rPr lang="en-US" sz="2500" dirty="0" smtClean="0">
                <a:latin typeface="Times New Roman" pitchFamily="18" charset="0"/>
                <a:cs typeface="Times New Roman" pitchFamily="18" charset="0"/>
              </a:rPr>
              <a:t>(2-rasm</a:t>
            </a:r>
            <a:r>
              <a:rPr lang="en-US" sz="2500" dirty="0">
                <a:latin typeface="Times New Roman" pitchFamily="18" charset="0"/>
                <a:cs typeface="Times New Roman" pitchFamily="18" charset="0"/>
              </a:rPr>
              <a:t>, e). </a:t>
            </a:r>
            <a:r>
              <a:rPr lang="en-US" sz="2500" dirty="0" err="1">
                <a:latin typeface="Times New Roman" pitchFamily="18" charset="0"/>
                <a:cs typeface="Times New Roman" pitchFamily="18" charset="0"/>
              </a:rPr>
              <a:t>Igna</a:t>
            </a:r>
            <a:r>
              <a:rPr lang="en-US" sz="2500" dirty="0">
                <a:latin typeface="Times New Roman" pitchFamily="18" charset="0"/>
                <a:cs typeface="Times New Roman" pitchFamily="18" charset="0"/>
              </a:rPr>
              <a:t> 1 </a:t>
            </a:r>
            <a:r>
              <a:rPr lang="en-US" sz="2500" dirty="0" err="1">
                <a:latin typeface="Times New Roman" pitchFamily="18" charset="0"/>
                <a:cs typeface="Times New Roman" pitchFamily="18" charset="0"/>
              </a:rPr>
              <a:t>o`ng</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chekka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holatga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qaytadi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chalishtirgich</a:t>
            </a:r>
            <a:r>
              <a:rPr lang="en-US" sz="2500" dirty="0">
                <a:latin typeface="Times New Roman" pitchFamily="18" charset="0"/>
                <a:cs typeface="Times New Roman" pitchFamily="18" charset="0"/>
              </a:rPr>
              <a:t> 3 </a:t>
            </a:r>
            <a:r>
              <a:rPr lang="en-US" sz="2500" dirty="0" err="1">
                <a:latin typeface="Times New Roman" pitchFamily="18" charset="0"/>
                <a:cs typeface="Times New Roman" pitchFamily="18" charset="0"/>
              </a:rPr>
              <a:t>esa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tikuvchi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tomonga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harakatlanadi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Igna</a:t>
            </a:r>
            <a:r>
              <a:rPr lang="en-US" sz="2500" dirty="0">
                <a:latin typeface="Times New Roman" pitchFamily="18" charset="0"/>
                <a:cs typeface="Times New Roman" pitchFamily="18" charset="0"/>
              </a:rPr>
              <a:t> 1 </a:t>
            </a:r>
            <a:r>
              <a:rPr lang="en-US" sz="2500" dirty="0" err="1">
                <a:latin typeface="Times New Roman" pitchFamily="18" charset="0"/>
                <a:cs typeface="Times New Roman" pitchFamily="18" charset="0"/>
              </a:rPr>
              <a:t>materiallardan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chiqqan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paytda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bahya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uzil-kesil</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tortiladi</a:t>
            </a:r>
            <a:r>
              <a:rPr lang="en-US" sz="2500" dirty="0">
                <a:latin typeface="Times New Roman" pitchFamily="18" charset="0"/>
                <a:cs typeface="Times New Roman" pitchFamily="18" charset="0"/>
              </a:rPr>
              <a:t>.</a:t>
            </a:r>
            <a:r>
              <a:rPr lang="uz-Cyrl-UZ"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Shundan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keyin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jarayon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takrorlanadi</a:t>
            </a:r>
            <a:r>
              <a:rPr lang="en-US" sz="2500" dirty="0">
                <a:latin typeface="Times New Roman" pitchFamily="18" charset="0"/>
                <a:cs typeface="Times New Roman" pitchFamily="18" charset="0"/>
              </a:rPr>
              <a:t>. </a:t>
            </a:r>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10</a:t>
            </a:fld>
            <a:endParaRPr/>
          </a:p>
        </p:txBody>
      </p:sp>
      <p:sp>
        <p:nvSpPr>
          <p:cNvPr id="7" name="Скругленный прямоугольник 6"/>
          <p:cNvSpPr/>
          <p:nvPr/>
        </p:nvSpPr>
        <p:spPr>
          <a:xfrm>
            <a:off x="330985" y="3302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10</a:t>
            </a:r>
            <a:endParaRPr lang="ru-RU" altLang="ru-RU" sz="2900" b="1" dirty="0">
              <a:solidFill>
                <a:srgbClr val="000099"/>
              </a:solidFill>
              <a:latin typeface="Times New Roman" pitchFamily="18" charset="0"/>
              <a:cs typeface="Times New Roman" pitchFamily="18" charset="0"/>
            </a:endParaRPr>
          </a:p>
        </p:txBody>
      </p:sp>
      <p:sp>
        <p:nvSpPr>
          <p:cNvPr id="2" name="Скругленный прямоугольник 1"/>
          <p:cNvSpPr/>
          <p:nvPr/>
        </p:nvSpPr>
        <p:spPr>
          <a:xfrm>
            <a:off x="1933575" y="330278"/>
            <a:ext cx="6486525" cy="67937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defRPr/>
            </a:pPr>
            <a:r>
              <a:rPr lang="en-US" sz="2200" b="1" dirty="0"/>
              <a:t>285 (</a:t>
            </a:r>
            <a:r>
              <a:rPr lang="en-US" sz="2200" b="1" dirty="0" err="1"/>
              <a:t>Rossiya</a:t>
            </a:r>
            <a:r>
              <a:rPr lang="en-US" sz="2200" b="1" dirty="0"/>
              <a:t>) </a:t>
            </a:r>
            <a:r>
              <a:rPr lang="en-US" sz="2200" b="1" dirty="0" err="1"/>
              <a:t>rusumli</a:t>
            </a:r>
            <a:r>
              <a:rPr lang="en-US" sz="2200" b="1" dirty="0"/>
              <a:t> </a:t>
            </a:r>
            <a:r>
              <a:rPr lang="en-US" sz="2200" b="1" dirty="0" err="1"/>
              <a:t>tikuv</a:t>
            </a:r>
            <a:r>
              <a:rPr lang="en-US" sz="2200" b="1" dirty="0"/>
              <a:t> </a:t>
            </a:r>
            <a:r>
              <a:rPr lang="en-US" sz="2200" b="1" dirty="0" err="1"/>
              <a:t>mashinasi</a:t>
            </a:r>
            <a:endParaRPr lang="ru-RU" sz="2200" b="1" dirty="0"/>
          </a:p>
        </p:txBody>
      </p:sp>
      <p:sp>
        <p:nvSpPr>
          <p:cNvPr id="3" name="Прямоугольник 2"/>
          <p:cNvSpPr/>
          <p:nvPr/>
        </p:nvSpPr>
        <p:spPr>
          <a:xfrm>
            <a:off x="460373" y="1383217"/>
            <a:ext cx="8207375" cy="3293209"/>
          </a:xfrm>
          <a:prstGeom prst="rect">
            <a:avLst/>
          </a:prstGeom>
        </p:spPr>
        <p:txBody>
          <a:bodyPr wrap="square">
            <a:spAutoFit/>
          </a:bodyPr>
          <a:lstStyle/>
          <a:p>
            <a:pPr indent="449263" algn="just"/>
            <a:r>
              <a:rPr lang="en-US" sz="2600" dirty="0" err="1">
                <a:latin typeface="Times New Roman" pitchFamily="18" charset="0"/>
                <a:cs typeface="Times New Roman" pitchFamily="18" charset="0"/>
              </a:rPr>
              <a:t>Rossiyadagi</a:t>
            </a:r>
            <a:r>
              <a:rPr lang="en-US" sz="2600" dirty="0">
                <a:latin typeface="Times New Roman" pitchFamily="18" charset="0"/>
                <a:cs typeface="Times New Roman" pitchFamily="18" charset="0"/>
              </a:rPr>
              <a:t> Podolsk </a:t>
            </a:r>
            <a:r>
              <a:rPr lang="en-US" sz="2600" dirty="0" err="1">
                <a:latin typeface="Times New Roman" pitchFamily="18" charset="0"/>
                <a:cs typeface="Times New Roman" pitchFamily="18" charset="0"/>
              </a:rPr>
              <a:t>mexanika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zavodi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ishlab</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chiqaradigan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bu</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mashina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kuylak</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yubkalar</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etagini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bir</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ipli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zanjirsimon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yashirin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bahyaqator</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yuritib</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tikishga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mo`ljallangan</a:t>
            </a:r>
            <a:r>
              <a:rPr lang="en-US" sz="2600" dirty="0">
                <a:latin typeface="Times New Roman" pitchFamily="18" charset="0"/>
                <a:cs typeface="Times New Roman" pitchFamily="18" charset="0"/>
              </a:rPr>
              <a:t>. Bu </a:t>
            </a:r>
            <a:r>
              <a:rPr lang="en-US" sz="2600" dirty="0" err="1">
                <a:latin typeface="Times New Roman" pitchFamily="18" charset="0"/>
                <a:cs typeface="Times New Roman" pitchFamily="18" charset="0"/>
              </a:rPr>
              <a:t>mashinani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qavish</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ishlarida</a:t>
            </a:r>
            <a:r>
              <a:rPr lang="en-US" sz="2600" dirty="0">
                <a:latin typeface="Times New Roman" pitchFamily="18" charset="0"/>
                <a:cs typeface="Times New Roman" pitchFamily="18" charset="0"/>
              </a:rPr>
              <a:t> ham </a:t>
            </a:r>
            <a:r>
              <a:rPr lang="en-US" sz="2600" dirty="0" err="1">
                <a:latin typeface="Times New Roman" pitchFamily="18" charset="0"/>
                <a:cs typeface="Times New Roman" pitchFamily="18" charset="0"/>
              </a:rPr>
              <a:t>ishlatish</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mumkin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Asosiy</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valining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aylanish</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chastotasi</a:t>
            </a:r>
            <a:r>
              <a:rPr lang="en-US" sz="2600" dirty="0">
                <a:latin typeface="Times New Roman" pitchFamily="18" charset="0"/>
                <a:cs typeface="Times New Roman" pitchFamily="18" charset="0"/>
              </a:rPr>
              <a:t> 3200 min </a:t>
            </a:r>
            <a:r>
              <a:rPr lang="en-US" sz="2600" dirty="0" err="1">
                <a:latin typeface="Times New Roman" pitchFamily="18" charset="0"/>
                <a:cs typeface="Times New Roman" pitchFamily="18" charset="0"/>
              </a:rPr>
              <a:t>gacha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bahyasining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yirikligi</a:t>
            </a:r>
            <a:r>
              <a:rPr lang="en-US" sz="2600" dirty="0">
                <a:latin typeface="Times New Roman" pitchFamily="18" charset="0"/>
                <a:cs typeface="Times New Roman" pitchFamily="18" charset="0"/>
              </a:rPr>
              <a:t> 0 </a:t>
            </a:r>
            <a:r>
              <a:rPr lang="en-US" sz="2600" dirty="0" err="1">
                <a:latin typeface="Times New Roman" pitchFamily="18" charset="0"/>
                <a:cs typeface="Times New Roman" pitchFamily="18" charset="0"/>
              </a:rPr>
              <a:t>dan</a:t>
            </a:r>
            <a:r>
              <a:rPr lang="en-US" sz="2600" dirty="0">
                <a:latin typeface="Times New Roman" pitchFamily="18" charset="0"/>
                <a:cs typeface="Times New Roman" pitchFamily="18" charset="0"/>
              </a:rPr>
              <a:t> 7 mm </a:t>
            </a:r>
            <a:r>
              <a:rPr lang="en-US" sz="2600" dirty="0" err="1">
                <a:latin typeface="Times New Roman" pitchFamily="18" charset="0"/>
                <a:cs typeface="Times New Roman" pitchFamily="18" charset="0"/>
              </a:rPr>
              <a:t>gacha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rostlanadi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bukib</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tikiladigan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materiallarning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qalinligi</a:t>
            </a:r>
            <a:r>
              <a:rPr lang="en-US" sz="2600" dirty="0">
                <a:latin typeface="Times New Roman" pitchFamily="18" charset="0"/>
                <a:cs typeface="Times New Roman" pitchFamily="18" charset="0"/>
              </a:rPr>
              <a:t> 3 mm </a:t>
            </a:r>
            <a:r>
              <a:rPr lang="en-US" sz="2600" dirty="0" err="1">
                <a:latin typeface="Times New Roman" pitchFamily="18" charset="0"/>
                <a:cs typeface="Times New Roman" pitchFamily="18" charset="0"/>
              </a:rPr>
              <a:t>gacha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Ignalar</a:t>
            </a:r>
            <a:r>
              <a:rPr lang="en-US" sz="2600" dirty="0">
                <a:latin typeface="Times New Roman" pitchFamily="18" charset="0"/>
                <a:cs typeface="Times New Roman" pitchFamily="18" charset="0"/>
              </a:rPr>
              <a:t> 0873 № 65,75.</a:t>
            </a:r>
            <a:endParaRPr lang="ru-RU" sz="2600" dirty="0">
              <a:latin typeface="Times New Roman" pitchFamily="18" charset="0"/>
              <a:cs typeface="Times New Roman" pitchFamily="18" charset="0"/>
            </a:endParaRPr>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11</a:t>
            </a:fld>
            <a:endParaRPr/>
          </a:p>
        </p:txBody>
      </p:sp>
      <p:sp>
        <p:nvSpPr>
          <p:cNvPr id="7" name="Скругленный прямоугольник 6"/>
          <p:cNvSpPr/>
          <p:nvPr/>
        </p:nvSpPr>
        <p:spPr>
          <a:xfrm>
            <a:off x="330985" y="3302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11</a:t>
            </a:r>
            <a:endParaRPr lang="ru-RU" altLang="ru-RU" sz="2900" b="1" dirty="0">
              <a:solidFill>
                <a:srgbClr val="000099"/>
              </a:solidFill>
              <a:latin typeface="Times New Roman" pitchFamily="18" charset="0"/>
              <a:cs typeface="Times New Roman" pitchFamily="18" charset="0"/>
            </a:endParaRPr>
          </a:p>
        </p:txBody>
      </p:sp>
      <p:sp>
        <p:nvSpPr>
          <p:cNvPr id="2" name="Прямоугольник 1"/>
          <p:cNvSpPr/>
          <p:nvPr/>
        </p:nvSpPr>
        <p:spPr>
          <a:xfrm>
            <a:off x="536575" y="1122909"/>
            <a:ext cx="8045450" cy="3293209"/>
          </a:xfrm>
          <a:prstGeom prst="rect">
            <a:avLst/>
          </a:prstGeom>
        </p:spPr>
        <p:txBody>
          <a:bodyPr wrap="square">
            <a:spAutoFit/>
          </a:bodyPr>
          <a:lstStyle/>
          <a:p>
            <a:pPr indent="449263" algn="just"/>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Mashinada</a:t>
            </a:r>
            <a:r>
              <a:rPr lang="en-US" sz="2600" dirty="0" smtClean="0">
                <a:latin typeface="Times New Roman" pitchFamily="18" charset="0"/>
                <a:cs typeface="Times New Roman" pitchFamily="18" charset="0"/>
              </a:rPr>
              <a:t> </a:t>
            </a:r>
            <a:r>
              <a:rPr lang="en-US" sz="2600" dirty="0" err="1">
                <a:latin typeface="Times New Roman" pitchFamily="18" charset="0"/>
                <a:cs typeface="Times New Roman" pitchFamily="18" charset="0"/>
              </a:rPr>
              <a:t>tebranuvchi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igna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mexanizmi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murakkab</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fazoviy</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harakatlanuvchi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chalishtirgich</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materiallarni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suradigan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reykali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mexanizm</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bo`ralma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va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vertikal</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harakatlanadigan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tebranuvchi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bo`rttirgich</a:t>
            </a:r>
            <a:r>
              <a:rPr lang="en-US" sz="2600" dirty="0">
                <a:latin typeface="Times New Roman" pitchFamily="18" charset="0"/>
                <a:cs typeface="Times New Roman" pitchFamily="18" charset="0"/>
              </a:rPr>
              <a:t> bor. </a:t>
            </a:r>
            <a:r>
              <a:rPr lang="en-US" sz="2600" dirty="0" err="1">
                <a:latin typeface="Times New Roman" pitchFamily="18" charset="0"/>
                <a:cs typeface="Times New Roman" pitchFamily="18" charset="0"/>
              </a:rPr>
              <a:t>Bo`rttirgich</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bo`ralma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harakatlanganda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ignaning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har</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bir</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teshib</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o`tishida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kiyim</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etagi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bukib</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tikiladi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uning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bo`ralma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harakati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bilan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vertikal</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harakati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qo`yilganda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esa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kiyim</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etagi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igna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bir</a:t>
            </a:r>
            <a:r>
              <a:rPr lang="en-US" sz="2600" dirty="0">
                <a:latin typeface="Times New Roman" pitchFamily="18" charset="0"/>
                <a:cs typeface="Times New Roman" pitchFamily="18" charset="0"/>
              </a:rPr>
              <a:t> gal </a:t>
            </a:r>
            <a:r>
              <a:rPr lang="en-US" sz="2600" dirty="0" err="1">
                <a:latin typeface="Times New Roman" pitchFamily="18" charset="0"/>
                <a:cs typeface="Times New Roman" pitchFamily="18" charset="0"/>
              </a:rPr>
              <a:t>teshib</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o`tgandan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keyin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bukib</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tikadi</a:t>
            </a:r>
            <a:r>
              <a:rPr lang="en-US" sz="2600" dirty="0">
                <a:latin typeface="Times New Roman" pitchFamily="18" charset="0"/>
                <a:cs typeface="Times New Roman" pitchFamily="18" charset="0"/>
              </a:rPr>
              <a:t>.</a:t>
            </a:r>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dirty="0">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12</a:t>
            </a:fld>
            <a:endParaRPr/>
          </a:p>
        </p:txBody>
      </p:sp>
      <p:sp>
        <p:nvSpPr>
          <p:cNvPr id="6" name="Скругленный прямоугольник 5"/>
          <p:cNvSpPr/>
          <p:nvPr/>
        </p:nvSpPr>
        <p:spPr>
          <a:xfrm>
            <a:off x="330985" y="3302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12</a:t>
            </a:r>
            <a:endParaRPr lang="ru-RU" altLang="ru-RU" sz="2900" b="1" dirty="0">
              <a:solidFill>
                <a:srgbClr val="000099"/>
              </a:solidFill>
              <a:latin typeface="Times New Roman" pitchFamily="18" charset="0"/>
              <a:cs typeface="Times New Roman" pitchFamily="18" charset="0"/>
            </a:endParaRPr>
          </a:p>
        </p:txBody>
      </p:sp>
      <p:pic>
        <p:nvPicPr>
          <p:cNvPr id="7" name="Рисунок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9913" y="296982"/>
            <a:ext cx="5551487" cy="52948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Скругленный прямоугольник 1"/>
          <p:cNvSpPr/>
          <p:nvPr/>
        </p:nvSpPr>
        <p:spPr>
          <a:xfrm>
            <a:off x="990600" y="6057900"/>
            <a:ext cx="7600950" cy="619125"/>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defRPr/>
            </a:pPr>
            <a:r>
              <a:rPr lang="en-US" sz="2500" b="1" dirty="0">
                <a:latin typeface="Times New Roman" pitchFamily="18" charset="0"/>
                <a:cs typeface="Times New Roman" pitchFamily="18" charset="0"/>
              </a:rPr>
              <a:t>3 - </a:t>
            </a:r>
            <a:r>
              <a:rPr lang="en-US" sz="2500" b="1" dirty="0" err="1">
                <a:latin typeface="Times New Roman" pitchFamily="18" charset="0"/>
                <a:cs typeface="Times New Roman" pitchFamily="18" charset="0"/>
              </a:rPr>
              <a:t>rasm</a:t>
            </a:r>
            <a:r>
              <a:rPr lang="en-US" sz="2500" b="1" dirty="0">
                <a:latin typeface="Times New Roman" pitchFamily="18" charset="0"/>
                <a:cs typeface="Times New Roman" pitchFamily="18" charset="0"/>
              </a:rPr>
              <a:t>.</a:t>
            </a:r>
            <a:r>
              <a:rPr lang="uz-Cyrl-UZ" sz="2500" b="1" dirty="0">
                <a:latin typeface="Times New Roman" pitchFamily="18" charset="0"/>
                <a:cs typeface="Times New Roman" pitchFamily="18" charset="0"/>
              </a:rPr>
              <a:t> </a:t>
            </a:r>
            <a:r>
              <a:rPr lang="en-US" sz="2500" b="1" dirty="0">
                <a:latin typeface="Times New Roman" pitchFamily="18" charset="0"/>
                <a:cs typeface="Times New Roman" pitchFamily="18" charset="0"/>
              </a:rPr>
              <a:t>285 </a:t>
            </a:r>
            <a:r>
              <a:rPr lang="en-US" sz="2500" b="1" dirty="0" err="1">
                <a:latin typeface="Times New Roman" pitchFamily="18" charset="0"/>
                <a:cs typeface="Times New Roman" pitchFamily="18" charset="0"/>
              </a:rPr>
              <a:t>rusumli</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tikuv</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mashinasi</a:t>
            </a:r>
            <a:endParaRPr lang="ru-RU" sz="2500" b="1" dirty="0">
              <a:latin typeface="Times New Roman" pitchFamily="18" charset="0"/>
              <a:cs typeface="Times New Roman" pitchFamily="18" charset="0"/>
            </a:endParaRPr>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13</a:t>
            </a:fld>
            <a:endParaRPr/>
          </a:p>
        </p:txBody>
      </p:sp>
      <p:sp>
        <p:nvSpPr>
          <p:cNvPr id="6" name="Скругленный прямоугольник 5"/>
          <p:cNvSpPr/>
          <p:nvPr/>
        </p:nvSpPr>
        <p:spPr>
          <a:xfrm>
            <a:off x="330985" y="3302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1</a:t>
            </a:r>
            <a:r>
              <a:rPr lang="en-US" altLang="ru-RU" sz="2900" b="1" dirty="0" smtClean="0">
                <a:solidFill>
                  <a:srgbClr val="000099"/>
                </a:solidFill>
                <a:latin typeface="Times New Roman" pitchFamily="18" charset="0"/>
                <a:cs typeface="Times New Roman" pitchFamily="18" charset="0"/>
              </a:rPr>
              <a:t>3</a:t>
            </a:r>
            <a:endParaRPr lang="ru-RU" altLang="ru-RU" sz="2900" b="1" dirty="0">
              <a:solidFill>
                <a:srgbClr val="000099"/>
              </a:solidFill>
              <a:latin typeface="Times New Roman" pitchFamily="18" charset="0"/>
              <a:cs typeface="Times New Roman" pitchFamily="18" charset="0"/>
            </a:endParaRPr>
          </a:p>
        </p:txBody>
      </p:sp>
      <p:sp>
        <p:nvSpPr>
          <p:cNvPr id="2" name="Прямоугольник 1"/>
          <p:cNvSpPr/>
          <p:nvPr/>
        </p:nvSpPr>
        <p:spPr>
          <a:xfrm>
            <a:off x="454025" y="479093"/>
            <a:ext cx="8235950" cy="5093702"/>
          </a:xfrm>
          <a:prstGeom prst="rect">
            <a:avLst/>
          </a:prstGeom>
        </p:spPr>
        <p:txBody>
          <a:bodyPr wrap="square">
            <a:spAutoFit/>
          </a:bodyPr>
          <a:lstStyle/>
          <a:p>
            <a:pPr algn="just"/>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Mashinaga</a:t>
            </a:r>
            <a:r>
              <a:rPr lang="en-US" sz="2500" dirty="0" smtClean="0">
                <a:latin typeface="Times New Roman" pitchFamily="18" charset="0"/>
                <a:cs typeface="Times New Roman" pitchFamily="18" charset="0"/>
              </a:rPr>
              <a:t> </a:t>
            </a:r>
            <a:r>
              <a:rPr lang="en-US" sz="2500" dirty="0" err="1">
                <a:latin typeface="Times New Roman" pitchFamily="18" charset="0"/>
                <a:cs typeface="Times New Roman" pitchFamily="18" charset="0"/>
              </a:rPr>
              <a:t>ip</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taqishda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ipni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g`altakdan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tushirib</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yuqoridan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ip</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yo`naltiruvchi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teshik</a:t>
            </a:r>
            <a:r>
              <a:rPr lang="en-US" sz="2500" dirty="0">
                <a:latin typeface="Times New Roman" pitchFamily="18" charset="0"/>
                <a:cs typeface="Times New Roman" pitchFamily="18" charset="0"/>
              </a:rPr>
              <a:t> 30 </a:t>
            </a:r>
            <a:r>
              <a:rPr lang="en-US" sz="2500" dirty="0" err="1">
                <a:latin typeface="Times New Roman" pitchFamily="18" charset="0"/>
                <a:cs typeface="Times New Roman" pitchFamily="18" charset="0"/>
              </a:rPr>
              <a:t>ga</a:t>
            </a:r>
            <a:r>
              <a:rPr lang="en-US" sz="2500" dirty="0">
                <a:latin typeface="Times New Roman" pitchFamily="18" charset="0"/>
                <a:cs typeface="Times New Roman" pitchFamily="18" charset="0"/>
              </a:rPr>
              <a:t> (</a:t>
            </a:r>
            <a:r>
              <a:rPr lang="uz-Cyrl-UZ" sz="2500" dirty="0">
                <a:latin typeface="Times New Roman" pitchFamily="18" charset="0"/>
                <a:cs typeface="Times New Roman" pitchFamily="18" charset="0"/>
              </a:rPr>
              <a:t>3</a:t>
            </a:r>
            <a:r>
              <a:rPr lang="en-US" sz="2500" dirty="0">
                <a:latin typeface="Times New Roman" pitchFamily="18" charset="0"/>
                <a:cs typeface="Times New Roman" pitchFamily="18" charset="0"/>
              </a:rPr>
              <a:t>.3.-rasm) </a:t>
            </a:r>
            <a:r>
              <a:rPr lang="en-US" sz="2500" dirty="0" err="1">
                <a:latin typeface="Times New Roman" pitchFamily="18" charset="0"/>
                <a:cs typeface="Times New Roman" pitchFamily="18" charset="0"/>
              </a:rPr>
              <a:t>kiritiladi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taranglik</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rostlagichi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shaybalari</a:t>
            </a:r>
            <a:r>
              <a:rPr lang="en-US" sz="2500" dirty="0">
                <a:latin typeface="Times New Roman" pitchFamily="18" charset="0"/>
                <a:cs typeface="Times New Roman" pitchFamily="18" charset="0"/>
              </a:rPr>
              <a:t> 29 </a:t>
            </a:r>
            <a:r>
              <a:rPr lang="en-US" sz="2500" dirty="0" err="1">
                <a:latin typeface="Times New Roman" pitchFamily="18" charset="0"/>
                <a:cs typeface="Times New Roman" pitchFamily="18" charset="0"/>
              </a:rPr>
              <a:t>orasidan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soat</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mili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harakati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yo`nalishida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aylantirib</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oldinga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tomon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ip</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yo`naltiruvchi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teshik</a:t>
            </a:r>
            <a:r>
              <a:rPr lang="en-US" sz="2500" dirty="0">
                <a:latin typeface="Times New Roman" pitchFamily="18" charset="0"/>
                <a:cs typeface="Times New Roman" pitchFamily="18" charset="0"/>
              </a:rPr>
              <a:t> 28 </a:t>
            </a:r>
            <a:r>
              <a:rPr lang="en-US" sz="2500" dirty="0" err="1">
                <a:latin typeface="Times New Roman" pitchFamily="18" charset="0"/>
                <a:cs typeface="Times New Roman" pitchFamily="18" charset="0"/>
              </a:rPr>
              <a:t>dan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o`tkaziladi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sim</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ip</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yo`naltirgich</a:t>
            </a:r>
            <a:r>
              <a:rPr lang="en-US" sz="2500" dirty="0">
                <a:latin typeface="Times New Roman" pitchFamily="18" charset="0"/>
                <a:cs typeface="Times New Roman" pitchFamily="18" charset="0"/>
              </a:rPr>
              <a:t> 16 </a:t>
            </a:r>
            <a:r>
              <a:rPr lang="en-US" sz="2500" dirty="0" err="1">
                <a:latin typeface="Times New Roman" pitchFamily="18" charset="0"/>
                <a:cs typeface="Times New Roman" pitchFamily="18" charset="0"/>
              </a:rPr>
              <a:t>halqasiga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kiritiladi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Maxovik</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g`ildirak</a:t>
            </a:r>
            <a:r>
              <a:rPr lang="en-US" sz="2500" dirty="0">
                <a:latin typeface="Times New Roman" pitchFamily="18" charset="0"/>
                <a:cs typeface="Times New Roman" pitchFamily="18" charset="0"/>
              </a:rPr>
              <a:t> 32 </a:t>
            </a:r>
            <a:r>
              <a:rPr lang="en-US" sz="2500" dirty="0" err="1">
                <a:latin typeface="Times New Roman" pitchFamily="18" charset="0"/>
                <a:cs typeface="Times New Roman" pitchFamily="18" charset="0"/>
              </a:rPr>
              <a:t>ni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burib</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igna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yuritkich</a:t>
            </a:r>
            <a:r>
              <a:rPr lang="en-US" sz="2500" dirty="0">
                <a:latin typeface="Times New Roman" pitchFamily="18" charset="0"/>
                <a:cs typeface="Times New Roman" pitchFamily="18" charset="0"/>
              </a:rPr>
              <a:t> 15 chap </a:t>
            </a:r>
            <a:r>
              <a:rPr lang="en-US" sz="2500" dirty="0" err="1">
                <a:latin typeface="Times New Roman" pitchFamily="18" charset="0"/>
                <a:cs typeface="Times New Roman" pitchFamily="18" charset="0"/>
              </a:rPr>
              <a:t>chekka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holatga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keltiriladi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yuqoridan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pastga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tomon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ip</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ip</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yo`naltiruvchi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teshik</a:t>
            </a:r>
            <a:r>
              <a:rPr lang="en-US" sz="2500" dirty="0">
                <a:latin typeface="Times New Roman" pitchFamily="18" charset="0"/>
                <a:cs typeface="Times New Roman" pitchFamily="18" charset="0"/>
              </a:rPr>
              <a:t> 14 </a:t>
            </a:r>
            <a:r>
              <a:rPr lang="en-US" sz="2500" dirty="0" err="1">
                <a:latin typeface="Times New Roman" pitchFamily="18" charset="0"/>
                <a:cs typeface="Times New Roman" pitchFamily="18" charset="0"/>
              </a:rPr>
              <a:t>dan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keyin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sim</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ip</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yo`naltirgich</a:t>
            </a:r>
            <a:r>
              <a:rPr lang="en-US" sz="2500" dirty="0">
                <a:latin typeface="Times New Roman" pitchFamily="18" charset="0"/>
                <a:cs typeface="Times New Roman" pitchFamily="18" charset="0"/>
              </a:rPr>
              <a:t> 13 </a:t>
            </a:r>
            <a:r>
              <a:rPr lang="en-US" sz="2500" dirty="0" err="1">
                <a:latin typeface="Times New Roman" pitchFamily="18" charset="0"/>
                <a:cs typeface="Times New Roman" pitchFamily="18" charset="0"/>
              </a:rPr>
              <a:t>dan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o`tkazilib</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pastdan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yuqori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tomon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igna</a:t>
            </a:r>
            <a:r>
              <a:rPr lang="en-US" sz="2500" dirty="0">
                <a:latin typeface="Times New Roman" pitchFamily="18" charset="0"/>
                <a:cs typeface="Times New Roman" pitchFamily="18" charset="0"/>
              </a:rPr>
              <a:t> 7 </a:t>
            </a:r>
            <a:r>
              <a:rPr lang="en-US" sz="2500" dirty="0" err="1">
                <a:latin typeface="Times New Roman" pitchFamily="18" charset="0"/>
                <a:cs typeface="Times New Roman" pitchFamily="18" charset="0"/>
              </a:rPr>
              <a:t>ko`ziga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taqiladi</a:t>
            </a:r>
            <a:r>
              <a:rPr lang="uz-Cyrl-UZ" sz="2500" dirty="0">
                <a:latin typeface="Times New Roman" pitchFamily="18" charset="0"/>
                <a:cs typeface="Times New Roman" pitchFamily="18" charset="0"/>
              </a:rPr>
              <a:t>. </a:t>
            </a:r>
          </a:p>
          <a:p>
            <a:pPr algn="just"/>
            <a:r>
              <a:rPr lang="uz-Cyrl-UZ"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Mashina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maxsus</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ish</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stoliga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o`rnatiladi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Uning</a:t>
            </a:r>
            <a:r>
              <a:rPr lang="en-US" sz="2500" dirty="0">
                <a:latin typeface="Times New Roman" pitchFamily="18" charset="0"/>
                <a:cs typeface="Times New Roman" pitchFamily="18" charset="0"/>
              </a:rPr>
              <a:t> chap </a:t>
            </a:r>
            <a:r>
              <a:rPr lang="en-US" sz="2500" dirty="0" err="1">
                <a:latin typeface="Times New Roman" pitchFamily="18" charset="0"/>
                <a:cs typeface="Times New Roman" pitchFamily="18" charset="0"/>
              </a:rPr>
              <a:t>pedali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elektr</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friktsion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yuritmani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ishga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tushirishga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o`ng</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pedali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esa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ko`prikcha</a:t>
            </a:r>
            <a:r>
              <a:rPr lang="en-US" sz="2500" dirty="0">
                <a:latin typeface="Times New Roman" pitchFamily="18" charset="0"/>
                <a:cs typeface="Times New Roman" pitchFamily="18" charset="0"/>
              </a:rPr>
              <a:t> 3 </a:t>
            </a:r>
            <a:r>
              <a:rPr lang="en-US" sz="2500" dirty="0" err="1">
                <a:latin typeface="Times New Roman" pitchFamily="18" charset="0"/>
                <a:cs typeface="Times New Roman" pitchFamily="18" charset="0"/>
              </a:rPr>
              <a:t>ni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igna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plastinasi</a:t>
            </a:r>
            <a:r>
              <a:rPr lang="en-US" sz="2500" dirty="0">
                <a:latin typeface="Times New Roman" pitchFamily="18" charset="0"/>
                <a:cs typeface="Times New Roman" pitchFamily="18" charset="0"/>
              </a:rPr>
              <a:t> 6 </a:t>
            </a:r>
            <a:r>
              <a:rPr lang="en-US" sz="2500" dirty="0" err="1">
                <a:latin typeface="Times New Roman" pitchFamily="18" charset="0"/>
                <a:cs typeface="Times New Roman" pitchFamily="18" charset="0"/>
              </a:rPr>
              <a:t>ga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nisbatan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tushirishga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xizmat</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qiladi</a:t>
            </a:r>
            <a:r>
              <a:rPr lang="en-US" sz="2500" dirty="0">
                <a:latin typeface="Times New Roman" pitchFamily="18" charset="0"/>
                <a:cs typeface="Times New Roman" pitchFamily="18" charset="0"/>
              </a:rPr>
              <a:t>.</a:t>
            </a:r>
            <a:endParaRPr lang="ru-RU" sz="2500" dirty="0">
              <a:latin typeface="Times New Roman" pitchFamily="18" charset="0"/>
              <a:cs typeface="Times New Roman" pitchFamily="18" charset="0"/>
            </a:endParaRPr>
          </a:p>
        </p:txBody>
      </p:sp>
      <p:sp>
        <p:nvSpPr>
          <p:cNvPr id="3" name="Скругленный прямоугольник 2"/>
          <p:cNvSpPr/>
          <p:nvPr/>
        </p:nvSpPr>
        <p:spPr>
          <a:xfrm>
            <a:off x="4010025" y="6038850"/>
            <a:ext cx="4562475" cy="533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latin typeface="Times New Roman" pitchFamily="18" charset="0"/>
                <a:cs typeface="Times New Roman" pitchFamily="18" charset="0"/>
              </a:rPr>
              <a:t>285 </a:t>
            </a:r>
            <a:r>
              <a:rPr lang="en-US" sz="1800" dirty="0" err="1">
                <a:latin typeface="Times New Roman" pitchFamily="18" charset="0"/>
                <a:cs typeface="Times New Roman" pitchFamily="18" charset="0"/>
              </a:rPr>
              <a:t>rusumli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tikuv</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mashinasining</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ishlashi</a:t>
            </a:r>
            <a:endParaRPr lang="ru-RU" sz="1800" dirty="0"/>
          </a:p>
        </p:txBody>
      </p:sp>
      <p:sp>
        <p:nvSpPr>
          <p:cNvPr id="10" name="Скругленный прямоугольник 9"/>
          <p:cNvSpPr/>
          <p:nvPr/>
        </p:nvSpPr>
        <p:spPr>
          <a:xfrm>
            <a:off x="4010024" y="6057900"/>
            <a:ext cx="4562475" cy="533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latin typeface="Times New Roman" pitchFamily="18" charset="0"/>
                <a:cs typeface="Times New Roman" pitchFamily="18" charset="0"/>
              </a:rPr>
              <a:t>285 </a:t>
            </a:r>
            <a:r>
              <a:rPr lang="en-US" sz="1800" dirty="0" err="1">
                <a:latin typeface="Times New Roman" pitchFamily="18" charset="0"/>
                <a:cs typeface="Times New Roman" pitchFamily="18" charset="0"/>
              </a:rPr>
              <a:t>rusumli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tikuv</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mashinasining</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ishlashi</a:t>
            </a:r>
            <a:endParaRPr lang="ru-RU" sz="1800" dirty="0"/>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14</a:t>
            </a:fld>
            <a:endParaRPr/>
          </a:p>
        </p:txBody>
      </p:sp>
      <p:sp>
        <p:nvSpPr>
          <p:cNvPr id="6" name="Скругленный прямоугольник 5"/>
          <p:cNvSpPr/>
          <p:nvPr/>
        </p:nvSpPr>
        <p:spPr>
          <a:xfrm>
            <a:off x="330985" y="3302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1</a:t>
            </a:r>
            <a:r>
              <a:rPr lang="en-US" altLang="ru-RU" sz="2900" b="1" dirty="0" smtClean="0">
                <a:solidFill>
                  <a:srgbClr val="000099"/>
                </a:solidFill>
                <a:latin typeface="Times New Roman" pitchFamily="18" charset="0"/>
                <a:cs typeface="Times New Roman" pitchFamily="18" charset="0"/>
              </a:rPr>
              <a:t>4</a:t>
            </a:r>
            <a:endParaRPr lang="ru-RU" altLang="ru-RU" sz="2900" b="1" dirty="0">
              <a:solidFill>
                <a:srgbClr val="000099"/>
              </a:solidFill>
              <a:latin typeface="Times New Roman" pitchFamily="18" charset="0"/>
              <a:cs typeface="Times New Roman" pitchFamily="18" charset="0"/>
            </a:endParaRPr>
          </a:p>
        </p:txBody>
      </p:sp>
      <p:sp>
        <p:nvSpPr>
          <p:cNvPr id="2" name="Прямоугольник 1"/>
          <p:cNvSpPr/>
          <p:nvPr/>
        </p:nvSpPr>
        <p:spPr>
          <a:xfrm>
            <a:off x="460375" y="571381"/>
            <a:ext cx="8293100" cy="5401479"/>
          </a:xfrm>
          <a:prstGeom prst="rect">
            <a:avLst/>
          </a:prstGeom>
        </p:spPr>
        <p:txBody>
          <a:bodyPr wrap="square">
            <a:spAutoFit/>
          </a:bodyPr>
          <a:lstStyle/>
          <a:p>
            <a:pPr algn="just"/>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Bukib</a:t>
            </a:r>
            <a:r>
              <a:rPr lang="en-US" sz="2300" dirty="0" smtClean="0">
                <a:latin typeface="Times New Roman" pitchFamily="18" charset="0"/>
                <a:cs typeface="Times New Roman" pitchFamily="18" charset="0"/>
              </a:rPr>
              <a:t> </a:t>
            </a:r>
            <a:r>
              <a:rPr lang="en-US" sz="2300" dirty="0" err="1">
                <a:latin typeface="Times New Roman" pitchFamily="18" charset="0"/>
                <a:cs typeface="Times New Roman" pitchFamily="18" charset="0"/>
              </a:rPr>
              <a:t>tikish</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ishlarining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bajarilishi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qulay</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bo`lishi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uchun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mashina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ochiladigan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stol</a:t>
            </a:r>
            <a:r>
              <a:rPr lang="en-US" sz="2300" dirty="0">
                <a:latin typeface="Times New Roman" pitchFamily="18" charset="0"/>
                <a:cs typeface="Times New Roman" pitchFamily="18" charset="0"/>
              </a:rPr>
              <a:t> 2 </a:t>
            </a:r>
            <a:r>
              <a:rPr lang="en-US" sz="2300" dirty="0" err="1">
                <a:latin typeface="Times New Roman" pitchFamily="18" charset="0"/>
                <a:cs typeface="Times New Roman" pitchFamily="18" charset="0"/>
              </a:rPr>
              <a:t>bilan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ta`minlangan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bo`lib</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uni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soat</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mili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harakatiga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qarshi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yo`nalishda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burib</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ish</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holatidan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chiqarish</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mumkin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Ochiladigan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stol</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ustiga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ikkita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vint</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yordamida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yo`naltirgich-lineyka</a:t>
            </a:r>
            <a:r>
              <a:rPr lang="en-US" sz="2300" dirty="0">
                <a:latin typeface="Times New Roman" pitchFamily="18" charset="0"/>
                <a:cs typeface="Times New Roman" pitchFamily="18" charset="0"/>
              </a:rPr>
              <a:t> 4 </a:t>
            </a:r>
            <a:r>
              <a:rPr lang="en-US" sz="2300" dirty="0" err="1">
                <a:latin typeface="Times New Roman" pitchFamily="18" charset="0"/>
                <a:cs typeface="Times New Roman" pitchFamily="18" charset="0"/>
              </a:rPr>
              <a:t>mahkamlangan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bo`lib</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bu</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lineyka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etakni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bukish</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kengligini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chegaralab</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turadi</a:t>
            </a:r>
            <a:r>
              <a:rPr lang="en-US" sz="2300" dirty="0" smtClean="0">
                <a:latin typeface="Times New Roman" pitchFamily="18" charset="0"/>
                <a:cs typeface="Times New Roman" pitchFamily="18" charset="0"/>
              </a:rPr>
              <a:t>.</a:t>
            </a:r>
          </a:p>
          <a:p>
            <a:pPr algn="just"/>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Igna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plastinasi</a:t>
            </a:r>
            <a:r>
              <a:rPr lang="en-US" sz="2300" dirty="0">
                <a:latin typeface="Times New Roman" pitchFamily="18" charset="0"/>
                <a:cs typeface="Times New Roman" pitchFamily="18" charset="0"/>
              </a:rPr>
              <a:t> 6 </a:t>
            </a:r>
            <a:r>
              <a:rPr lang="en-US" sz="2300" dirty="0" err="1">
                <a:latin typeface="Times New Roman" pitchFamily="18" charset="0"/>
                <a:cs typeface="Times New Roman" pitchFamily="18" charset="0"/>
              </a:rPr>
              <a:t>tutib</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turadigan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tormoz</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plastinasi</a:t>
            </a:r>
            <a:r>
              <a:rPr lang="en-US" sz="2300" dirty="0">
                <a:latin typeface="Times New Roman" pitchFamily="18" charset="0"/>
                <a:cs typeface="Times New Roman" pitchFamily="18" charset="0"/>
              </a:rPr>
              <a:t> 5 material </a:t>
            </a:r>
            <a:r>
              <a:rPr lang="en-US" sz="2300" dirty="0" err="1">
                <a:latin typeface="Times New Roman" pitchFamily="18" charset="0"/>
                <a:cs typeface="Times New Roman" pitchFamily="18" charset="0"/>
              </a:rPr>
              <a:t>tikuvchidan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nariga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surilayotganda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uni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o`tkazib</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turadi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bo`rttirgich</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tikuvchi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tomonga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burilganda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materialni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tutib</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qoladi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Demak</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kuylak</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yoki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yubka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etagini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bukib</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tikish</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uchun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o`ng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pedalni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bosish</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kerak</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Bunda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ko`prikcha</a:t>
            </a:r>
            <a:r>
              <a:rPr lang="en-US" sz="2300" dirty="0">
                <a:latin typeface="Times New Roman" pitchFamily="18" charset="0"/>
                <a:cs typeface="Times New Roman" pitchFamily="18" charset="0"/>
              </a:rPr>
              <a:t> 3 </a:t>
            </a:r>
            <a:r>
              <a:rPr lang="en-US" sz="2300" dirty="0" err="1">
                <a:latin typeface="Times New Roman" pitchFamily="18" charset="0"/>
                <a:cs typeface="Times New Roman" pitchFamily="18" charset="0"/>
              </a:rPr>
              <a:t>bilan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tepkilar</a:t>
            </a:r>
            <a:r>
              <a:rPr lang="en-US" sz="2300" dirty="0">
                <a:latin typeface="Times New Roman" pitchFamily="18" charset="0"/>
                <a:cs typeface="Times New Roman" pitchFamily="18" charset="0"/>
              </a:rPr>
              <a:t> 9 </a:t>
            </a:r>
            <a:r>
              <a:rPr lang="en-US" sz="2300" dirty="0" err="1">
                <a:latin typeface="Times New Roman" pitchFamily="18" charset="0"/>
                <a:cs typeface="Times New Roman" pitchFamily="18" charset="0"/>
              </a:rPr>
              <a:t>birga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pastga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tushadi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Buyumni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o`ng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tomonini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pastga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qaratib</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tepkilar</a:t>
            </a:r>
            <a:r>
              <a:rPr lang="en-US" sz="2300" dirty="0">
                <a:latin typeface="Times New Roman" pitchFamily="18" charset="0"/>
                <a:cs typeface="Times New Roman" pitchFamily="18" charset="0"/>
              </a:rPr>
              <a:t> 9 </a:t>
            </a:r>
            <a:r>
              <a:rPr lang="en-US" sz="2300" dirty="0" err="1">
                <a:latin typeface="Times New Roman" pitchFamily="18" charset="0"/>
                <a:cs typeface="Times New Roman" pitchFamily="18" charset="0"/>
              </a:rPr>
              <a:t>ustiga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qo`yiladi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Ichki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bukilgan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ziy</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yo`naltirgich-lineyka</a:t>
            </a:r>
            <a:r>
              <a:rPr lang="en-US" sz="2300" dirty="0">
                <a:latin typeface="Times New Roman" pitchFamily="18" charset="0"/>
                <a:cs typeface="Times New Roman" pitchFamily="18" charset="0"/>
              </a:rPr>
              <a:t> 4 </a:t>
            </a:r>
            <a:r>
              <a:rPr lang="en-US" sz="2300" dirty="0" err="1">
                <a:latin typeface="Times New Roman" pitchFamily="18" charset="0"/>
                <a:cs typeface="Times New Roman" pitchFamily="18" charset="0"/>
              </a:rPr>
              <a:t>ga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tegib</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turadi</a:t>
            </a:r>
            <a:r>
              <a:rPr lang="en-US" sz="2300" dirty="0">
                <a:latin typeface="Times New Roman" pitchFamily="18" charset="0"/>
                <a:cs typeface="Times New Roman" pitchFamily="18" charset="0"/>
              </a:rPr>
              <a:t>. Bu </a:t>
            </a:r>
            <a:r>
              <a:rPr lang="en-US" sz="2300" dirty="0" err="1">
                <a:latin typeface="Times New Roman" pitchFamily="18" charset="0"/>
                <a:cs typeface="Times New Roman" pitchFamily="18" charset="0"/>
              </a:rPr>
              <a:t>paytda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igna</a:t>
            </a:r>
            <a:r>
              <a:rPr lang="en-US" sz="2300" dirty="0">
                <a:latin typeface="Times New Roman" pitchFamily="18" charset="0"/>
                <a:cs typeface="Times New Roman" pitchFamily="18" charset="0"/>
              </a:rPr>
              <a:t> 7 </a:t>
            </a:r>
            <a:r>
              <a:rPr lang="en-US" sz="2300" dirty="0" err="1">
                <a:latin typeface="Times New Roman" pitchFamily="18" charset="0"/>
                <a:cs typeface="Times New Roman" pitchFamily="18" charset="0"/>
              </a:rPr>
              <a:t>o`zining</a:t>
            </a:r>
            <a:r>
              <a:rPr lang="en-US" sz="2300" dirty="0">
                <a:latin typeface="Times New Roman" pitchFamily="18" charset="0"/>
                <a:cs typeface="Times New Roman" pitchFamily="18" charset="0"/>
              </a:rPr>
              <a:t> chap </a:t>
            </a:r>
            <a:r>
              <a:rPr lang="en-US" sz="2300" dirty="0" err="1">
                <a:latin typeface="Times New Roman" pitchFamily="18" charset="0"/>
                <a:cs typeface="Times New Roman" pitchFamily="18" charset="0"/>
              </a:rPr>
              <a:t>tomondagi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eng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chekka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holatida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bo`lishi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kerak</a:t>
            </a:r>
            <a:r>
              <a:rPr lang="en-US" sz="2300" dirty="0">
                <a:latin typeface="Times New Roman" pitchFamily="18" charset="0"/>
                <a:cs typeface="Times New Roman" pitchFamily="18" charset="0"/>
              </a:rPr>
              <a:t>. </a:t>
            </a:r>
            <a:endParaRPr lang="ru-RU" sz="2300" dirty="0">
              <a:latin typeface="Times New Roman" pitchFamily="18" charset="0"/>
              <a:cs typeface="Times New Roman" pitchFamily="18" charset="0"/>
            </a:endParaRPr>
          </a:p>
          <a:p>
            <a:pPr algn="just"/>
            <a:endParaRPr lang="ru-RU" sz="2300" dirty="0">
              <a:latin typeface="Times New Roman" pitchFamily="18" charset="0"/>
              <a:cs typeface="Times New Roman" pitchFamily="18" charset="0"/>
            </a:endParaRPr>
          </a:p>
        </p:txBody>
      </p:sp>
      <p:sp>
        <p:nvSpPr>
          <p:cNvPr id="8" name="Скругленный прямоугольник 7"/>
          <p:cNvSpPr/>
          <p:nvPr/>
        </p:nvSpPr>
        <p:spPr>
          <a:xfrm>
            <a:off x="4451349" y="6219825"/>
            <a:ext cx="4562475" cy="533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latin typeface="Times New Roman" pitchFamily="18" charset="0"/>
                <a:cs typeface="Times New Roman" pitchFamily="18" charset="0"/>
              </a:rPr>
              <a:t>285 </a:t>
            </a:r>
            <a:r>
              <a:rPr lang="en-US" sz="1800" dirty="0" err="1">
                <a:latin typeface="Times New Roman" pitchFamily="18" charset="0"/>
                <a:cs typeface="Times New Roman" pitchFamily="18" charset="0"/>
              </a:rPr>
              <a:t>rusumli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tikuv</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mashinasining</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ishlashi</a:t>
            </a:r>
            <a:endParaRPr lang="ru-RU" sz="1800" dirty="0"/>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15</a:t>
            </a:fld>
            <a:endParaRPr/>
          </a:p>
        </p:txBody>
      </p:sp>
      <p:sp>
        <p:nvSpPr>
          <p:cNvPr id="6" name="Скругленный прямоугольник 5"/>
          <p:cNvSpPr/>
          <p:nvPr/>
        </p:nvSpPr>
        <p:spPr>
          <a:xfrm>
            <a:off x="330985" y="3302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1</a:t>
            </a:r>
            <a:r>
              <a:rPr lang="en-US" altLang="ru-RU" sz="2900" b="1" dirty="0" smtClean="0">
                <a:solidFill>
                  <a:srgbClr val="000099"/>
                </a:solidFill>
                <a:latin typeface="Times New Roman" pitchFamily="18" charset="0"/>
                <a:cs typeface="Times New Roman" pitchFamily="18" charset="0"/>
              </a:rPr>
              <a:t>5</a:t>
            </a:r>
            <a:endParaRPr lang="ru-RU" altLang="ru-RU" sz="2900" b="1" dirty="0">
              <a:solidFill>
                <a:srgbClr val="000099"/>
              </a:solidFill>
              <a:latin typeface="Times New Roman" pitchFamily="18" charset="0"/>
              <a:cs typeface="Times New Roman" pitchFamily="18" charset="0"/>
            </a:endParaRPr>
          </a:p>
        </p:txBody>
      </p:sp>
      <p:sp>
        <p:nvSpPr>
          <p:cNvPr id="2" name="Прямоугольник 1"/>
          <p:cNvSpPr/>
          <p:nvPr/>
        </p:nvSpPr>
        <p:spPr>
          <a:xfrm>
            <a:off x="561975" y="633532"/>
            <a:ext cx="8077200" cy="4893647"/>
          </a:xfrm>
          <a:prstGeom prst="rect">
            <a:avLst/>
          </a:prstGeom>
        </p:spPr>
        <p:txBody>
          <a:bodyPr wrap="square">
            <a:spAutoFit/>
          </a:bodyPr>
          <a:lstStyle/>
          <a:p>
            <a:pPr algn="just"/>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Etakni</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bukib</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tikishdan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avval</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materialning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qamrash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kattaligini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tekshirib</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ko`rish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kerak</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zarur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bo`lsa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uni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rostlash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kerak</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Buni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rostlash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vinti</a:t>
            </a:r>
            <a:r>
              <a:rPr lang="en-US" sz="2400" dirty="0">
                <a:latin typeface="Times New Roman" pitchFamily="18" charset="0"/>
                <a:cs typeface="Times New Roman" pitchFamily="18" charset="0"/>
              </a:rPr>
              <a:t> 1 </a:t>
            </a:r>
            <a:r>
              <a:rPr lang="en-US" sz="2400" dirty="0" err="1">
                <a:latin typeface="Times New Roman" pitchFamily="18" charset="0"/>
                <a:cs typeface="Times New Roman" pitchFamily="18" charset="0"/>
              </a:rPr>
              <a:t>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burib</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rostlanadi</a:t>
            </a:r>
            <a:r>
              <a:rPr lang="en-US" sz="2400" dirty="0">
                <a:latin typeface="Times New Roman" pitchFamily="18" charset="0"/>
                <a:cs typeface="Times New Roman" pitchFamily="18" charset="0"/>
              </a:rPr>
              <a:t>. Agar </a:t>
            </a:r>
            <a:r>
              <a:rPr lang="en-US" sz="2400" dirty="0" err="1">
                <a:latin typeface="Times New Roman" pitchFamily="18" charset="0"/>
                <a:cs typeface="Times New Roman" pitchFamily="18" charset="0"/>
              </a:rPr>
              <a:t>vint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burab</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kiritilsa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ko`prikcha</a:t>
            </a:r>
            <a:r>
              <a:rPr lang="en-US" sz="2400" dirty="0">
                <a:latin typeface="Times New Roman" pitchFamily="18" charset="0"/>
                <a:cs typeface="Times New Roman" pitchFamily="18" charset="0"/>
              </a:rPr>
              <a:t> 3 </a:t>
            </a:r>
            <a:r>
              <a:rPr lang="en-US" sz="2400" dirty="0" err="1">
                <a:latin typeface="Times New Roman" pitchFamily="18" charset="0"/>
                <a:cs typeface="Times New Roman" pitchFamily="18" charset="0"/>
              </a:rPr>
              <a:t>pastga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tushadi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demak</a:t>
            </a:r>
            <a:r>
              <a:rPr lang="en-US" sz="2400" dirty="0">
                <a:latin typeface="Times New Roman" pitchFamily="18" charset="0"/>
                <a:cs typeface="Times New Roman" pitchFamily="18" charset="0"/>
              </a:rPr>
              <a:t>, material </a:t>
            </a:r>
            <a:r>
              <a:rPr lang="en-US" sz="2400" dirty="0" err="1">
                <a:latin typeface="Times New Roman" pitchFamily="18" charset="0"/>
                <a:cs typeface="Times New Roman" pitchFamily="18" charset="0"/>
              </a:rPr>
              <a:t>kamroq</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bo`rttirib</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chiqariladi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Endi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etakni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bukib</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tikishni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boshlasa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bo`ladi</a:t>
            </a:r>
            <a:r>
              <a:rPr lang="en-US" sz="2400" dirty="0">
                <a:latin typeface="Times New Roman" pitchFamily="18" charset="0"/>
                <a:cs typeface="Times New Roman" pitchFamily="18" charset="0"/>
              </a:rPr>
              <a:t>.</a:t>
            </a:r>
            <a:endParaRPr lang="ru-RU" sz="2400" dirty="0">
              <a:latin typeface="Times New Roman" pitchFamily="18" charset="0"/>
              <a:cs typeface="Times New Roman" pitchFamily="18" charset="0"/>
            </a:endParaRPr>
          </a:p>
          <a:p>
            <a:pPr algn="just"/>
            <a:r>
              <a:rPr lang="uz-Cyrl-UZ"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Bahya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yirikligini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o`zgartirish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uchun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gayka</a:t>
            </a:r>
            <a:r>
              <a:rPr lang="en-US" sz="2400" dirty="0">
                <a:latin typeface="Times New Roman" pitchFamily="18" charset="0"/>
                <a:cs typeface="Times New Roman" pitchFamily="18" charset="0"/>
              </a:rPr>
              <a:t> 20 </a:t>
            </a:r>
            <a:r>
              <a:rPr lang="en-US" sz="2400" dirty="0" err="1">
                <a:latin typeface="Times New Roman" pitchFamily="18" charset="0"/>
                <a:cs typeface="Times New Roman" pitchFamily="18" charset="0"/>
              </a:rPr>
              <a:t>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burab</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olib</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qopqoq</a:t>
            </a:r>
            <a:r>
              <a:rPr lang="en-US" sz="2400" dirty="0">
                <a:latin typeface="Times New Roman" pitchFamily="18" charset="0"/>
                <a:cs typeface="Times New Roman" pitchFamily="18" charset="0"/>
              </a:rPr>
              <a:t> 21 </a:t>
            </a:r>
            <a:r>
              <a:rPr lang="en-US" sz="2400" dirty="0" err="1">
                <a:latin typeface="Times New Roman" pitchFamily="18" charset="0"/>
                <a:cs typeface="Times New Roman" pitchFamily="18" charset="0"/>
              </a:rPr>
              <a:t>olinadi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Bahya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yirikligi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rostlagichining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korpusi</a:t>
            </a:r>
            <a:r>
              <a:rPr lang="en-US" sz="2400" dirty="0">
                <a:latin typeface="Times New Roman" pitchFamily="18" charset="0"/>
                <a:cs typeface="Times New Roman" pitchFamily="18" charset="0"/>
              </a:rPr>
              <a:t> 26 </a:t>
            </a:r>
            <a:r>
              <a:rPr lang="en-US" sz="2400" dirty="0" err="1">
                <a:latin typeface="Times New Roman" pitchFamily="18" charset="0"/>
                <a:cs typeface="Times New Roman" pitchFamily="18" charset="0"/>
              </a:rPr>
              <a:t>dagi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vint</a:t>
            </a:r>
            <a:r>
              <a:rPr lang="en-US" sz="2400" dirty="0">
                <a:latin typeface="Times New Roman" pitchFamily="18" charset="0"/>
                <a:cs typeface="Times New Roman" pitchFamily="18" charset="0"/>
              </a:rPr>
              <a:t> 27 </a:t>
            </a:r>
            <a:r>
              <a:rPr lang="en-US" sz="2400" dirty="0" err="1">
                <a:latin typeface="Times New Roman" pitchFamily="18" charset="0"/>
                <a:cs typeface="Times New Roman" pitchFamily="18" charset="0"/>
              </a:rPr>
              <a:t>bo`shatiladi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vint</a:t>
            </a:r>
            <a:r>
              <a:rPr lang="en-US" sz="2400" dirty="0">
                <a:latin typeface="Times New Roman" pitchFamily="18" charset="0"/>
                <a:cs typeface="Times New Roman" pitchFamily="18" charset="0"/>
              </a:rPr>
              <a:t> 24 </a:t>
            </a:r>
            <a:r>
              <a:rPr lang="en-US" sz="2400" dirty="0" err="1">
                <a:latin typeface="Times New Roman" pitchFamily="18" charset="0"/>
                <a:cs typeface="Times New Roman" pitchFamily="18" charset="0"/>
              </a:rPr>
              <a:t>yordamida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esa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korpus</a:t>
            </a:r>
            <a:r>
              <a:rPr lang="en-US" sz="2400" dirty="0">
                <a:latin typeface="Times New Roman" pitchFamily="18" charset="0"/>
                <a:cs typeface="Times New Roman" pitchFamily="18" charset="0"/>
              </a:rPr>
              <a:t> 26 </a:t>
            </a:r>
            <a:r>
              <a:rPr lang="en-US" sz="2400" dirty="0" err="1">
                <a:latin typeface="Times New Roman" pitchFamily="18" charset="0"/>
                <a:cs typeface="Times New Roman" pitchFamily="18" charset="0"/>
              </a:rPr>
              <a:t>pazi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ichida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polzun</a:t>
            </a:r>
            <a:r>
              <a:rPr lang="en-US" sz="2400" dirty="0">
                <a:latin typeface="Times New Roman" pitchFamily="18" charset="0"/>
                <a:cs typeface="Times New Roman" pitchFamily="18" charset="0"/>
              </a:rPr>
              <a:t> 25 </a:t>
            </a:r>
            <a:r>
              <a:rPr lang="en-US" sz="2400" dirty="0" err="1">
                <a:latin typeface="Times New Roman" pitchFamily="18" charset="0"/>
                <a:cs typeface="Times New Roman" pitchFamily="18" charset="0"/>
              </a:rPr>
              <a:t>suriladi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Polzun</a:t>
            </a:r>
            <a:r>
              <a:rPr lang="en-US" sz="2400" dirty="0">
                <a:latin typeface="Times New Roman" pitchFamily="18" charset="0"/>
                <a:cs typeface="Times New Roman" pitchFamily="18" charset="0"/>
              </a:rPr>
              <a:t> 25 </a:t>
            </a:r>
            <a:r>
              <a:rPr lang="en-US" sz="2400" dirty="0" err="1">
                <a:latin typeface="Times New Roman" pitchFamily="18" charset="0"/>
                <a:cs typeface="Times New Roman" pitchFamily="18" charset="0"/>
              </a:rPr>
              <a:t>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surayotganda</a:t>
            </a:r>
            <a:r>
              <a:rPr lang="en-US" sz="2400" dirty="0">
                <a:latin typeface="Times New Roman" pitchFamily="18" charset="0"/>
                <a:cs typeface="Times New Roman" pitchFamily="18" charset="0"/>
              </a:rPr>
              <a:t> u </a:t>
            </a:r>
            <a:r>
              <a:rPr lang="en-US" sz="2400" dirty="0" err="1">
                <a:latin typeface="Times New Roman" pitchFamily="18" charset="0"/>
                <a:cs typeface="Times New Roman" pitchFamily="18" charset="0"/>
              </a:rPr>
              <a:t>bilan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birga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ekstsentrik</a:t>
            </a:r>
            <a:r>
              <a:rPr lang="en-US" sz="2400" dirty="0">
                <a:latin typeface="Times New Roman" pitchFamily="18" charset="0"/>
                <a:cs typeface="Times New Roman" pitchFamily="18" charset="0"/>
              </a:rPr>
              <a:t> 23 </a:t>
            </a:r>
            <a:r>
              <a:rPr lang="en-US" sz="2400" dirty="0" err="1">
                <a:latin typeface="Times New Roman" pitchFamily="18" charset="0"/>
                <a:cs typeface="Times New Roman" pitchFamily="18" charset="0"/>
              </a:rPr>
              <a:t>asosiy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val</a:t>
            </a:r>
            <a:r>
              <a:rPr lang="en-US" sz="2400" dirty="0">
                <a:latin typeface="Times New Roman" pitchFamily="18" charset="0"/>
                <a:cs typeface="Times New Roman" pitchFamily="18" charset="0"/>
              </a:rPr>
              <a:t> 22 </a:t>
            </a:r>
            <a:r>
              <a:rPr lang="en-US" sz="2400" dirty="0" err="1">
                <a:latin typeface="Times New Roman" pitchFamily="18" charset="0"/>
                <a:cs typeface="Times New Roman" pitchFamily="18" charset="0"/>
              </a:rPr>
              <a:t>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nisbatan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suriladi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Asosiy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val</a:t>
            </a:r>
            <a:r>
              <a:rPr lang="en-US" sz="2400" dirty="0">
                <a:latin typeface="Times New Roman" pitchFamily="18" charset="0"/>
                <a:cs typeface="Times New Roman" pitchFamily="18" charset="0"/>
              </a:rPr>
              <a:t> 22 </a:t>
            </a:r>
            <a:r>
              <a:rPr lang="en-US" sz="2400" dirty="0" err="1">
                <a:latin typeface="Times New Roman" pitchFamily="18" charset="0"/>
                <a:cs typeface="Times New Roman" pitchFamily="18" charset="0"/>
              </a:rPr>
              <a:t>bilan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ekstsentrik</a:t>
            </a:r>
            <a:r>
              <a:rPr lang="en-US" sz="2400" dirty="0">
                <a:latin typeface="Times New Roman" pitchFamily="18" charset="0"/>
                <a:cs typeface="Times New Roman" pitchFamily="18" charset="0"/>
              </a:rPr>
              <a:t> 23 </a:t>
            </a:r>
            <a:r>
              <a:rPr lang="en-US" sz="2400" dirty="0" err="1">
                <a:latin typeface="Times New Roman" pitchFamily="18" charset="0"/>
                <a:cs typeface="Times New Roman" pitchFamily="18" charset="0"/>
              </a:rPr>
              <a:t>ning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markazlari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orasidagi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masofa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qancha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katta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bo`lsa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bahya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shunchalik</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yiriklashadi</a:t>
            </a:r>
            <a:r>
              <a:rPr lang="en-US" sz="2400" dirty="0">
                <a:latin typeface="Times New Roman" pitchFamily="18" charset="0"/>
                <a:cs typeface="Times New Roman" pitchFamily="18" charset="0"/>
              </a:rPr>
              <a:t>.</a:t>
            </a:r>
            <a:endParaRPr lang="ru-RU" sz="2400" dirty="0">
              <a:latin typeface="Times New Roman" pitchFamily="18" charset="0"/>
              <a:cs typeface="Times New Roman" pitchFamily="18" charset="0"/>
            </a:endParaRPr>
          </a:p>
        </p:txBody>
      </p:sp>
      <p:sp>
        <p:nvSpPr>
          <p:cNvPr id="8" name="Скругленный прямоугольник 7"/>
          <p:cNvSpPr/>
          <p:nvPr/>
        </p:nvSpPr>
        <p:spPr>
          <a:xfrm>
            <a:off x="4451349" y="6108701"/>
            <a:ext cx="4562475" cy="533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latin typeface="Times New Roman" pitchFamily="18" charset="0"/>
                <a:cs typeface="Times New Roman" pitchFamily="18" charset="0"/>
              </a:rPr>
              <a:t>285 </a:t>
            </a:r>
            <a:r>
              <a:rPr lang="en-US" sz="1800" dirty="0" err="1">
                <a:latin typeface="Times New Roman" pitchFamily="18" charset="0"/>
                <a:cs typeface="Times New Roman" pitchFamily="18" charset="0"/>
              </a:rPr>
              <a:t>rusumli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tikuv</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mashinasining</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ishlashi</a:t>
            </a:r>
            <a:endParaRPr lang="ru-RU" sz="1800" dirty="0"/>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16</a:t>
            </a:fld>
            <a:endParaRPr/>
          </a:p>
        </p:txBody>
      </p:sp>
      <p:sp>
        <p:nvSpPr>
          <p:cNvPr id="6" name="Скругленный прямоугольник 5"/>
          <p:cNvSpPr/>
          <p:nvPr/>
        </p:nvSpPr>
        <p:spPr>
          <a:xfrm>
            <a:off x="330985" y="3302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1</a:t>
            </a:r>
            <a:r>
              <a:rPr lang="en-US" altLang="ru-RU" sz="2900" b="1" dirty="0" smtClean="0">
                <a:solidFill>
                  <a:srgbClr val="000099"/>
                </a:solidFill>
                <a:latin typeface="Times New Roman" pitchFamily="18" charset="0"/>
                <a:cs typeface="Times New Roman" pitchFamily="18" charset="0"/>
              </a:rPr>
              <a:t>6</a:t>
            </a:r>
            <a:endParaRPr lang="ru-RU" altLang="ru-RU" sz="2900" b="1" dirty="0">
              <a:solidFill>
                <a:srgbClr val="000099"/>
              </a:solidFill>
              <a:latin typeface="Times New Roman" pitchFamily="18" charset="0"/>
              <a:cs typeface="Times New Roman" pitchFamily="18" charset="0"/>
            </a:endParaRPr>
          </a:p>
        </p:txBody>
      </p:sp>
      <p:pic>
        <p:nvPicPr>
          <p:cNvPr id="7"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88808" y="330278"/>
            <a:ext cx="4635841" cy="523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Скругленный прямоугольник 1"/>
          <p:cNvSpPr/>
          <p:nvPr/>
        </p:nvSpPr>
        <p:spPr>
          <a:xfrm>
            <a:off x="460375" y="5972175"/>
            <a:ext cx="8264525" cy="800100"/>
          </a:xfrm>
          <a:prstGeom prst="round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800" i="1" dirty="0"/>
              <a:t>4-rasm. </a:t>
            </a:r>
            <a:r>
              <a:rPr lang="en-US" sz="1800" i="1" dirty="0" err="1"/>
              <a:t>Ignaning</a:t>
            </a:r>
            <a:r>
              <a:rPr lang="en-US" sz="1800" i="1" dirty="0"/>
              <a:t> </a:t>
            </a:r>
            <a:r>
              <a:rPr lang="en-US" sz="1800" i="1" dirty="0" err="1"/>
              <a:t>bir</a:t>
            </a:r>
            <a:r>
              <a:rPr lang="en-US" sz="1800" i="1" dirty="0"/>
              <a:t> gal </a:t>
            </a:r>
            <a:r>
              <a:rPr lang="en-US" sz="1800" i="1" dirty="0" err="1"/>
              <a:t>sanchilishidan</a:t>
            </a:r>
            <a:r>
              <a:rPr lang="en-US" sz="1800" i="1" dirty="0"/>
              <a:t> </a:t>
            </a:r>
            <a:r>
              <a:rPr lang="en-US" sz="1800" i="1" dirty="0" err="1"/>
              <a:t>keyin</a:t>
            </a:r>
            <a:r>
              <a:rPr lang="en-US" sz="1800" i="1" dirty="0"/>
              <a:t> </a:t>
            </a:r>
            <a:r>
              <a:rPr lang="en-US" sz="1800" i="1" dirty="0" err="1"/>
              <a:t>materialni</a:t>
            </a:r>
            <a:r>
              <a:rPr lang="en-US" sz="1800" i="1" dirty="0"/>
              <a:t> </a:t>
            </a:r>
            <a:r>
              <a:rPr lang="en-US" sz="1800" i="1" dirty="0" err="1"/>
              <a:t>bo`rttirib</a:t>
            </a:r>
            <a:r>
              <a:rPr lang="en-US" sz="1800" i="1" dirty="0"/>
              <a:t> </a:t>
            </a:r>
            <a:r>
              <a:rPr lang="en-US" sz="1800" i="1" dirty="0" err="1"/>
              <a:t>yuritilgan</a:t>
            </a:r>
            <a:r>
              <a:rPr lang="en-US" sz="1800" i="1" dirty="0"/>
              <a:t> </a:t>
            </a:r>
            <a:r>
              <a:rPr lang="en-US" sz="1800" i="1" dirty="0" err="1"/>
              <a:t>bir</a:t>
            </a:r>
            <a:r>
              <a:rPr lang="en-US" sz="1800" i="1" dirty="0"/>
              <a:t> </a:t>
            </a:r>
            <a:r>
              <a:rPr lang="en-US" sz="1800" i="1" dirty="0" err="1"/>
              <a:t>ipli</a:t>
            </a:r>
            <a:r>
              <a:rPr lang="en-US" sz="1800" i="1" dirty="0"/>
              <a:t> </a:t>
            </a:r>
            <a:r>
              <a:rPr lang="en-US" sz="1800" i="1" dirty="0" err="1"/>
              <a:t>zanjirsimon</a:t>
            </a:r>
            <a:r>
              <a:rPr lang="en-US" sz="1800" i="1" dirty="0"/>
              <a:t> </a:t>
            </a:r>
            <a:r>
              <a:rPr lang="en-US" sz="1800" i="1" dirty="0" err="1"/>
              <a:t>yashirin</a:t>
            </a:r>
            <a:r>
              <a:rPr lang="en-US" sz="1800" i="1" dirty="0"/>
              <a:t> </a:t>
            </a:r>
            <a:r>
              <a:rPr lang="en-US" sz="1800" i="1" dirty="0" err="1"/>
              <a:t>bahyali</a:t>
            </a:r>
            <a:r>
              <a:rPr lang="en-US" sz="1800" i="1" dirty="0"/>
              <a:t> </a:t>
            </a:r>
            <a:r>
              <a:rPr lang="en-US" sz="1800" i="1" dirty="0" err="1"/>
              <a:t>bahyaqator</a:t>
            </a:r>
            <a:r>
              <a:rPr lang="en-US" sz="1800" dirty="0"/>
              <a:t>.</a:t>
            </a:r>
            <a:endParaRPr lang="ru-RU" sz="1800" dirty="0"/>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17</a:t>
            </a:fld>
            <a:endParaRPr/>
          </a:p>
        </p:txBody>
      </p:sp>
      <p:sp>
        <p:nvSpPr>
          <p:cNvPr id="6" name="Скругленный прямоугольник 5"/>
          <p:cNvSpPr/>
          <p:nvPr/>
        </p:nvSpPr>
        <p:spPr>
          <a:xfrm>
            <a:off x="330985" y="3302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1</a:t>
            </a:r>
            <a:r>
              <a:rPr lang="en-US" altLang="ru-RU" sz="2900" b="1" dirty="0" smtClean="0">
                <a:solidFill>
                  <a:srgbClr val="000099"/>
                </a:solidFill>
                <a:latin typeface="Times New Roman" pitchFamily="18" charset="0"/>
                <a:cs typeface="Times New Roman" pitchFamily="18" charset="0"/>
              </a:rPr>
              <a:t>7</a:t>
            </a:r>
            <a:endParaRPr lang="ru-RU" altLang="ru-RU" sz="2900" b="1" dirty="0">
              <a:solidFill>
                <a:srgbClr val="000099"/>
              </a:solidFill>
              <a:latin typeface="Times New Roman" pitchFamily="18" charset="0"/>
              <a:cs typeface="Times New Roman" pitchFamily="18" charset="0"/>
            </a:endParaRPr>
          </a:p>
        </p:txBody>
      </p:sp>
      <p:sp>
        <p:nvSpPr>
          <p:cNvPr id="2" name="Прямоугольник 1"/>
          <p:cNvSpPr/>
          <p:nvPr/>
        </p:nvSpPr>
        <p:spPr>
          <a:xfrm>
            <a:off x="596270" y="1200031"/>
            <a:ext cx="7969932" cy="3785652"/>
          </a:xfrm>
          <a:prstGeom prst="rect">
            <a:avLst/>
          </a:prstGeom>
        </p:spPr>
        <p:txBody>
          <a:bodyPr wrap="square">
            <a:spAutoFit/>
          </a:bodyPr>
          <a:lstStyle/>
          <a:p>
            <a:pPr algn="just"/>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Reyka</a:t>
            </a:r>
            <a:r>
              <a:rPr lang="en-US" sz="3000" dirty="0" smtClean="0">
                <a:latin typeface="Times New Roman" pitchFamily="18" charset="0"/>
                <a:cs typeface="Times New Roman" pitchFamily="18" charset="0"/>
              </a:rPr>
              <a:t> </a:t>
            </a:r>
            <a:r>
              <a:rPr lang="en-US" sz="3000" dirty="0">
                <a:latin typeface="Times New Roman" pitchFamily="18" charset="0"/>
                <a:cs typeface="Times New Roman" pitchFamily="18" charset="0"/>
              </a:rPr>
              <a:t>17 </a:t>
            </a:r>
            <a:r>
              <a:rPr lang="en-US" sz="3000" dirty="0" err="1">
                <a:latin typeface="Times New Roman" pitchFamily="18" charset="0"/>
                <a:cs typeface="Times New Roman" pitchFamily="18" charset="0"/>
              </a:rPr>
              <a:t>ning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materialni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qamrash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miqdori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vint</a:t>
            </a:r>
            <a:r>
              <a:rPr lang="en-US" sz="3000" dirty="0">
                <a:latin typeface="Times New Roman" pitchFamily="18" charset="0"/>
                <a:cs typeface="Times New Roman" pitchFamily="18" charset="0"/>
              </a:rPr>
              <a:t> 19 </a:t>
            </a:r>
            <a:r>
              <a:rPr lang="en-US" sz="3000" dirty="0" err="1">
                <a:latin typeface="Times New Roman" pitchFamily="18" charset="0"/>
                <a:cs typeface="Times New Roman" pitchFamily="18" charset="0"/>
              </a:rPr>
              <a:t>ni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bo`shatgandan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keyin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richag</a:t>
            </a:r>
            <a:r>
              <a:rPr lang="en-US" sz="3000" dirty="0">
                <a:latin typeface="Times New Roman" pitchFamily="18" charset="0"/>
                <a:cs typeface="Times New Roman" pitchFamily="18" charset="0"/>
              </a:rPr>
              <a:t> 18 </a:t>
            </a:r>
            <a:r>
              <a:rPr lang="en-US" sz="3000" dirty="0" err="1">
                <a:latin typeface="Times New Roman" pitchFamily="18" charset="0"/>
                <a:cs typeface="Times New Roman" pitchFamily="18" charset="0"/>
              </a:rPr>
              <a:t>ni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vertikal</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surib</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rostlanadi</a:t>
            </a:r>
            <a:r>
              <a:rPr lang="en-US" sz="3000" dirty="0">
                <a:latin typeface="Times New Roman" pitchFamily="18" charset="0"/>
                <a:cs typeface="Times New Roman" pitchFamily="18" charset="0"/>
              </a:rPr>
              <a:t>.</a:t>
            </a:r>
            <a:endParaRPr lang="ru-RU" sz="3000" dirty="0">
              <a:latin typeface="Times New Roman" pitchFamily="18" charset="0"/>
              <a:cs typeface="Times New Roman" pitchFamily="18" charset="0"/>
            </a:endParaRPr>
          </a:p>
          <a:p>
            <a:pPr algn="just"/>
            <a:r>
              <a:rPr lang="uz-Cyrl-UZ"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Tepki</a:t>
            </a:r>
            <a:r>
              <a:rPr lang="en-US" sz="3000" dirty="0">
                <a:latin typeface="Times New Roman" pitchFamily="18" charset="0"/>
                <a:cs typeface="Times New Roman" pitchFamily="18" charset="0"/>
              </a:rPr>
              <a:t> 9 </a:t>
            </a:r>
            <a:r>
              <a:rPr lang="en-US" sz="3000" dirty="0" err="1">
                <a:latin typeface="Times New Roman" pitchFamily="18" charset="0"/>
                <a:cs typeface="Times New Roman" pitchFamily="18" charset="0"/>
              </a:rPr>
              <a:t>ning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materialga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bo`lgan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bosimi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har</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qaysi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tepki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uchun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alohida-alohida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rostlanadi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Vint</a:t>
            </a:r>
            <a:r>
              <a:rPr lang="en-US" sz="3000" dirty="0">
                <a:latin typeface="Times New Roman" pitchFamily="18" charset="0"/>
                <a:cs typeface="Times New Roman" pitchFamily="18" charset="0"/>
              </a:rPr>
              <a:t> 12 </a:t>
            </a:r>
            <a:r>
              <a:rPr lang="en-US" sz="3000" dirty="0" err="1">
                <a:latin typeface="Times New Roman" pitchFamily="18" charset="0"/>
                <a:cs typeface="Times New Roman" pitchFamily="18" charset="0"/>
              </a:rPr>
              <a:t>burab</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kiritilganda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prujina</a:t>
            </a:r>
            <a:r>
              <a:rPr lang="en-US" sz="3000" dirty="0">
                <a:latin typeface="Times New Roman" pitchFamily="18" charset="0"/>
                <a:cs typeface="Times New Roman" pitchFamily="18" charset="0"/>
              </a:rPr>
              <a:t> 11 </a:t>
            </a:r>
            <a:r>
              <a:rPr lang="en-US" sz="3000" dirty="0" err="1">
                <a:latin typeface="Times New Roman" pitchFamily="18" charset="0"/>
                <a:cs typeface="Times New Roman" pitchFamily="18" charset="0"/>
              </a:rPr>
              <a:t>cho`ziladi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tegishli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richag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materialga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tepki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bosimini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kuchaytiradi</a:t>
            </a:r>
            <a:r>
              <a:rPr lang="en-US" sz="3000" dirty="0">
                <a:latin typeface="Times New Roman" pitchFamily="18" charset="0"/>
                <a:cs typeface="Times New Roman" pitchFamily="18" charset="0"/>
              </a:rPr>
              <a:t>.</a:t>
            </a:r>
            <a:endParaRPr lang="ru-RU" sz="3000" dirty="0">
              <a:latin typeface="Times New Roman" pitchFamily="18" charset="0"/>
              <a:cs typeface="Times New Roman" pitchFamily="18" charset="0"/>
            </a:endParaRPr>
          </a:p>
        </p:txBody>
      </p:sp>
      <p:sp>
        <p:nvSpPr>
          <p:cNvPr id="8" name="Прямоугольник 7"/>
          <p:cNvSpPr/>
          <p:nvPr/>
        </p:nvSpPr>
        <p:spPr>
          <a:xfrm>
            <a:off x="4000499" y="5885585"/>
            <a:ext cx="5055079" cy="88190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err="1" smtClean="0">
                <a:latin typeface="Algerian" pitchFamily="82" charset="0"/>
                <a:cs typeface="Times New Roman" pitchFamily="18" charset="0"/>
              </a:rPr>
              <a:t>Andijon</a:t>
            </a:r>
            <a:r>
              <a:rPr lang="en-US" sz="2800" dirty="0" smtClean="0">
                <a:latin typeface="Algerian" pitchFamily="82" charset="0"/>
                <a:cs typeface="Times New Roman" pitchFamily="18" charset="0"/>
              </a:rPr>
              <a:t> </a:t>
            </a:r>
            <a:r>
              <a:rPr lang="en-US" sz="2800" dirty="0" err="1" smtClean="0">
                <a:latin typeface="Algerian" pitchFamily="82" charset="0"/>
                <a:cs typeface="Times New Roman" pitchFamily="18" charset="0"/>
              </a:rPr>
              <a:t>mashinasozlik</a:t>
            </a:r>
            <a:r>
              <a:rPr lang="en-US" sz="2800" dirty="0" smtClean="0">
                <a:latin typeface="Algerian" pitchFamily="82" charset="0"/>
                <a:cs typeface="Times New Roman" pitchFamily="18" charset="0"/>
              </a:rPr>
              <a:t> </a:t>
            </a:r>
            <a:r>
              <a:rPr lang="en-US" sz="2800" dirty="0" err="1" smtClean="0">
                <a:latin typeface="Algerian" pitchFamily="82" charset="0"/>
                <a:cs typeface="Times New Roman" pitchFamily="18" charset="0"/>
              </a:rPr>
              <a:t>instituti</a:t>
            </a:r>
            <a:endParaRPr lang="ru-RU" sz="2800" dirty="0">
              <a:latin typeface="Times New Roman" pitchFamily="18" charset="0"/>
              <a:cs typeface="Times New Roman" pitchFamily="18" charset="0"/>
            </a:endParaRPr>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18</a:t>
            </a:fld>
            <a:endParaRPr/>
          </a:p>
        </p:txBody>
      </p:sp>
      <p:sp>
        <p:nvSpPr>
          <p:cNvPr id="6" name="Скругленный прямоугольник 5"/>
          <p:cNvSpPr/>
          <p:nvPr/>
        </p:nvSpPr>
        <p:spPr>
          <a:xfrm>
            <a:off x="330985" y="3302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1</a:t>
            </a:r>
            <a:r>
              <a:rPr lang="en-US" altLang="ru-RU" sz="2900" b="1" dirty="0" smtClean="0">
                <a:solidFill>
                  <a:srgbClr val="000099"/>
                </a:solidFill>
                <a:latin typeface="Times New Roman" pitchFamily="18" charset="0"/>
                <a:cs typeface="Times New Roman" pitchFamily="18" charset="0"/>
              </a:rPr>
              <a:t>8</a:t>
            </a:r>
            <a:endParaRPr lang="ru-RU" altLang="ru-RU" sz="2900" b="1" dirty="0">
              <a:solidFill>
                <a:srgbClr val="000099"/>
              </a:solidFill>
              <a:latin typeface="Times New Roman" pitchFamily="18" charset="0"/>
              <a:cs typeface="Times New Roman" pitchFamily="18" charset="0"/>
            </a:endParaRPr>
          </a:p>
        </p:txBody>
      </p:sp>
      <p:sp>
        <p:nvSpPr>
          <p:cNvPr id="2" name="Прямоугольник 1"/>
          <p:cNvSpPr/>
          <p:nvPr/>
        </p:nvSpPr>
        <p:spPr>
          <a:xfrm>
            <a:off x="591312" y="890707"/>
            <a:ext cx="7979847" cy="4693593"/>
          </a:xfrm>
          <a:prstGeom prst="rect">
            <a:avLst/>
          </a:prstGeom>
        </p:spPr>
        <p:txBody>
          <a:bodyPr wrap="square">
            <a:spAutoFit/>
          </a:bodyPr>
          <a:lstStyle/>
          <a:p>
            <a:pPr algn="just"/>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Ilgari</a:t>
            </a:r>
            <a:r>
              <a:rPr lang="en-US" sz="2300" dirty="0" smtClean="0">
                <a:latin typeface="Times New Roman" pitchFamily="18" charset="0"/>
                <a:cs typeface="Times New Roman" pitchFamily="18" charset="0"/>
              </a:rPr>
              <a:t> </a:t>
            </a:r>
            <a:r>
              <a:rPr lang="en-US" sz="2300" dirty="0" err="1">
                <a:latin typeface="Times New Roman" pitchFamily="18" charset="0"/>
                <a:cs typeface="Times New Roman" pitchFamily="18" charset="0"/>
              </a:rPr>
              <a:t>aytilganidek</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bu</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mashinada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kiyim</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etagini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ignaning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bir</a:t>
            </a:r>
            <a:r>
              <a:rPr lang="en-US" sz="2300" dirty="0">
                <a:latin typeface="Times New Roman" pitchFamily="18" charset="0"/>
                <a:cs typeface="Times New Roman" pitchFamily="18" charset="0"/>
              </a:rPr>
              <a:t> gal </a:t>
            </a:r>
            <a:r>
              <a:rPr lang="en-US" sz="2300" dirty="0" err="1">
                <a:latin typeface="Times New Roman" pitchFamily="18" charset="0"/>
                <a:cs typeface="Times New Roman" pitchFamily="18" charset="0"/>
              </a:rPr>
              <a:t>sanchilishidan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keyin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bukib</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tikib</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bo`ladi</a:t>
            </a:r>
            <a:r>
              <a:rPr lang="en-US" sz="2300" dirty="0">
                <a:latin typeface="Times New Roman" pitchFamily="18" charset="0"/>
                <a:cs typeface="Times New Roman" pitchFamily="18" charset="0"/>
              </a:rPr>
              <a:t> (4-rasm). </a:t>
            </a:r>
            <a:r>
              <a:rPr lang="en-US" sz="2300" dirty="0" err="1">
                <a:latin typeface="Times New Roman" pitchFamily="18" charset="0"/>
                <a:cs typeface="Times New Roman" pitchFamily="18" charset="0"/>
              </a:rPr>
              <a:t>Igna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birinchi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sanchilishi</a:t>
            </a:r>
            <a:r>
              <a:rPr lang="en-US" sz="2300" dirty="0">
                <a:latin typeface="Times New Roman" pitchFamily="18" charset="0"/>
                <a:cs typeface="Times New Roman" pitchFamily="18" charset="0"/>
              </a:rPr>
              <a:t> 2 da </a:t>
            </a:r>
            <a:r>
              <a:rPr lang="en-US" sz="2300" dirty="0" err="1">
                <a:latin typeface="Times New Roman" pitchFamily="18" charset="0"/>
                <a:cs typeface="Times New Roman" pitchFamily="18" charset="0"/>
              </a:rPr>
              <a:t>materialning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bukilgan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qismini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teshib</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qisman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buyum</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etagini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ilib</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oladi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ikkinchi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sanchilishini</a:t>
            </a:r>
            <a:r>
              <a:rPr lang="en-US" sz="2300" dirty="0">
                <a:latin typeface="Times New Roman" pitchFamily="18" charset="0"/>
                <a:cs typeface="Times New Roman" pitchFamily="18" charset="0"/>
              </a:rPr>
              <a:t> 1 da </a:t>
            </a:r>
            <a:r>
              <a:rPr lang="en-US" sz="2300" dirty="0" err="1">
                <a:latin typeface="Times New Roman" pitchFamily="18" charset="0"/>
                <a:cs typeface="Times New Roman" pitchFamily="18" charset="0"/>
              </a:rPr>
              <a:t>igna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faqat</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bukilgan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materialni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teshib</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o`tadi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bunda</a:t>
            </a:r>
            <a:r>
              <a:rPr lang="en-US" sz="2300" dirty="0">
                <a:latin typeface="Times New Roman" pitchFamily="18" charset="0"/>
                <a:cs typeface="Times New Roman" pitchFamily="18" charset="0"/>
              </a:rPr>
              <a:t> material </a:t>
            </a:r>
            <a:r>
              <a:rPr lang="en-US" sz="2300" dirty="0" err="1">
                <a:latin typeface="Times New Roman" pitchFamily="18" charset="0"/>
                <a:cs typeface="Times New Roman" pitchFamily="18" charset="0"/>
              </a:rPr>
              <a:t>bo`rttirilmaydi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Buyum</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etagini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bir</a:t>
            </a:r>
            <a:r>
              <a:rPr lang="en-US" sz="2300" dirty="0">
                <a:latin typeface="Times New Roman" pitchFamily="18" charset="0"/>
                <a:cs typeface="Times New Roman" pitchFamily="18" charset="0"/>
              </a:rPr>
              <a:t> gal </a:t>
            </a:r>
            <a:r>
              <a:rPr lang="en-US" sz="2300" dirty="0" err="1">
                <a:latin typeface="Times New Roman" pitchFamily="18" charset="0"/>
                <a:cs typeface="Times New Roman" pitchFamily="18" charset="0"/>
              </a:rPr>
              <a:t>sanchilgandan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keyin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bukib</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tikish</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uchun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gayka</a:t>
            </a:r>
            <a:r>
              <a:rPr lang="en-US" sz="2300" dirty="0">
                <a:latin typeface="Times New Roman" pitchFamily="18" charset="0"/>
                <a:cs typeface="Times New Roman" pitchFamily="18" charset="0"/>
              </a:rPr>
              <a:t> 36 </a:t>
            </a:r>
            <a:r>
              <a:rPr lang="en-US" sz="2300" dirty="0" err="1">
                <a:latin typeface="Times New Roman" pitchFamily="18" charset="0"/>
                <a:cs typeface="Times New Roman" pitchFamily="18" charset="0"/>
              </a:rPr>
              <a:t>ni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bo`shatib</a:t>
            </a:r>
            <a:r>
              <a:rPr lang="en-US" sz="2300" dirty="0">
                <a:latin typeface="Times New Roman" pitchFamily="18" charset="0"/>
                <a:cs typeface="Times New Roman" pitchFamily="18" charset="0"/>
              </a:rPr>
              <a:t> </a:t>
            </a:r>
            <a:r>
              <a:rPr lang="en-US" sz="2300" dirty="0" smtClean="0">
                <a:latin typeface="Times New Roman" pitchFamily="18" charset="0"/>
                <a:cs typeface="Times New Roman" pitchFamily="18" charset="0"/>
              </a:rPr>
              <a:t>(3-rasmga </a:t>
            </a:r>
            <a:r>
              <a:rPr lang="en-US" sz="2300" dirty="0" err="1">
                <a:latin typeface="Times New Roman" pitchFamily="18" charset="0"/>
                <a:cs typeface="Times New Roman" pitchFamily="18" charset="0"/>
              </a:rPr>
              <a:t>qarang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uning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richagi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o`ngga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buriladi</a:t>
            </a:r>
            <a:r>
              <a:rPr lang="en-US" sz="2300" dirty="0">
                <a:latin typeface="Times New Roman" pitchFamily="18" charset="0"/>
                <a:cs typeface="Times New Roman" pitchFamily="18" charset="0"/>
              </a:rPr>
              <a:t>.</a:t>
            </a:r>
            <a:endParaRPr lang="ru-RU" sz="2300" dirty="0">
              <a:latin typeface="Times New Roman" pitchFamily="18" charset="0"/>
              <a:cs typeface="Times New Roman" pitchFamily="18" charset="0"/>
            </a:endParaRPr>
          </a:p>
          <a:p>
            <a:pPr algn="just"/>
            <a:r>
              <a:rPr lang="uz-Cyrl-UZ"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Igna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sinsa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yoki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almashtiriladigan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bo`lsa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maxovik</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g`ildirak</a:t>
            </a:r>
            <a:r>
              <a:rPr lang="en-US" sz="2300" dirty="0">
                <a:latin typeface="Times New Roman" pitchFamily="18" charset="0"/>
                <a:cs typeface="Times New Roman" pitchFamily="18" charset="0"/>
              </a:rPr>
              <a:t> 32 </a:t>
            </a:r>
            <a:r>
              <a:rPr lang="en-US" sz="2300" dirty="0" err="1">
                <a:latin typeface="Times New Roman" pitchFamily="18" charset="0"/>
                <a:cs typeface="Times New Roman" pitchFamily="18" charset="0"/>
              </a:rPr>
              <a:t>ni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burib</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igna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yuritgich</a:t>
            </a:r>
            <a:r>
              <a:rPr lang="en-US" sz="2300" dirty="0">
                <a:latin typeface="Times New Roman" pitchFamily="18" charset="0"/>
                <a:cs typeface="Times New Roman" pitchFamily="18" charset="0"/>
              </a:rPr>
              <a:t> chap </a:t>
            </a:r>
            <a:r>
              <a:rPr lang="en-US" sz="2300" dirty="0" err="1">
                <a:latin typeface="Times New Roman" pitchFamily="18" charset="0"/>
                <a:cs typeface="Times New Roman" pitchFamily="18" charset="0"/>
              </a:rPr>
              <a:t>chekka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holatga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keltiriladi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vint</a:t>
            </a:r>
            <a:r>
              <a:rPr lang="en-US" sz="2300" dirty="0">
                <a:latin typeface="Times New Roman" pitchFamily="18" charset="0"/>
                <a:cs typeface="Times New Roman" pitchFamily="18" charset="0"/>
              </a:rPr>
              <a:t> 8 </a:t>
            </a:r>
            <a:r>
              <a:rPr lang="en-US" sz="2300" dirty="0" err="1">
                <a:latin typeface="Times New Roman" pitchFamily="18" charset="0"/>
                <a:cs typeface="Times New Roman" pitchFamily="18" charset="0"/>
              </a:rPr>
              <a:t>ni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bo`shatib</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ignaning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qisqa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ariqchasini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yuqoriga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qaratib</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igna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yuritkich</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bilan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qisuvchi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plastinaning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paziga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o`rnatiladi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vint</a:t>
            </a:r>
            <a:r>
              <a:rPr lang="en-US" sz="2300" dirty="0">
                <a:latin typeface="Times New Roman" pitchFamily="18" charset="0"/>
                <a:cs typeface="Times New Roman" pitchFamily="18" charset="0"/>
              </a:rPr>
              <a:t> 8 </a:t>
            </a:r>
            <a:r>
              <a:rPr lang="en-US" sz="2300" dirty="0" err="1">
                <a:latin typeface="Times New Roman" pitchFamily="18" charset="0"/>
                <a:cs typeface="Times New Roman" pitchFamily="18" charset="0"/>
              </a:rPr>
              <a:t>tagidan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Kolba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vint</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yordamida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mahkamlanadi</a:t>
            </a:r>
            <a:r>
              <a:rPr lang="en-US" sz="2300" dirty="0">
                <a:latin typeface="Times New Roman" pitchFamily="18" charset="0"/>
                <a:cs typeface="Times New Roman" pitchFamily="18" charset="0"/>
              </a:rPr>
              <a:t>.</a:t>
            </a:r>
            <a:endParaRPr lang="ru-RU" sz="2300" dirty="0">
              <a:latin typeface="Times New Roman" pitchFamily="18" charset="0"/>
              <a:cs typeface="Times New Roman" pitchFamily="18" charset="0"/>
            </a:endParaRPr>
          </a:p>
        </p:txBody>
      </p:sp>
      <p:sp>
        <p:nvSpPr>
          <p:cNvPr id="3" name="Скругленный прямоугольник 2"/>
          <p:cNvSpPr/>
          <p:nvPr/>
        </p:nvSpPr>
        <p:spPr>
          <a:xfrm>
            <a:off x="6229350" y="292178"/>
            <a:ext cx="2390775" cy="61269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err="1" smtClean="0"/>
              <a:t>Tasnifi</a:t>
            </a:r>
            <a:endParaRPr lang="ru-RU" sz="2000" dirty="0"/>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19</a:t>
            </a:fld>
            <a:endParaRPr/>
          </a:p>
        </p:txBody>
      </p:sp>
      <p:sp>
        <p:nvSpPr>
          <p:cNvPr id="6" name="Скругленный прямоугольник 5"/>
          <p:cNvSpPr/>
          <p:nvPr/>
        </p:nvSpPr>
        <p:spPr>
          <a:xfrm>
            <a:off x="330985" y="3302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1</a:t>
            </a:r>
            <a:r>
              <a:rPr lang="en-US" altLang="ru-RU" sz="2900" b="1" dirty="0" smtClean="0">
                <a:solidFill>
                  <a:srgbClr val="000099"/>
                </a:solidFill>
                <a:latin typeface="Times New Roman" pitchFamily="18" charset="0"/>
                <a:cs typeface="Times New Roman" pitchFamily="18" charset="0"/>
              </a:rPr>
              <a:t>9</a:t>
            </a:r>
            <a:endParaRPr lang="ru-RU" altLang="ru-RU" sz="2900" b="1" dirty="0">
              <a:solidFill>
                <a:srgbClr val="000099"/>
              </a:solidFill>
              <a:latin typeface="Times New Roman" pitchFamily="18" charset="0"/>
              <a:cs typeface="Times New Roman" pitchFamily="18" charset="0"/>
            </a:endParaRPr>
          </a:p>
        </p:txBody>
      </p:sp>
      <p:sp>
        <p:nvSpPr>
          <p:cNvPr id="2" name="Прямоугольник 1"/>
          <p:cNvSpPr/>
          <p:nvPr/>
        </p:nvSpPr>
        <p:spPr>
          <a:xfrm>
            <a:off x="460374" y="502087"/>
            <a:ext cx="8226426" cy="5478423"/>
          </a:xfrm>
          <a:prstGeom prst="rect">
            <a:avLst/>
          </a:prstGeom>
        </p:spPr>
        <p:txBody>
          <a:bodyPr wrap="square">
            <a:spAutoFit/>
          </a:bodyPr>
          <a:lstStyle/>
          <a:p>
            <a:pPr algn="just"/>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Mexanizmlarining</a:t>
            </a:r>
            <a:r>
              <a:rPr lang="en-US" sz="2500" dirty="0" smtClean="0">
                <a:latin typeface="Times New Roman" pitchFamily="18" charset="0"/>
                <a:cs typeface="Times New Roman" pitchFamily="18" charset="0"/>
              </a:rPr>
              <a:t> </a:t>
            </a:r>
            <a:r>
              <a:rPr lang="en-US" sz="2500" dirty="0" err="1">
                <a:latin typeface="Times New Roman" pitchFamily="18" charset="0"/>
                <a:cs typeface="Times New Roman" pitchFamily="18" charset="0"/>
              </a:rPr>
              <a:t>tutashgan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joylarini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moylash</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uchun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markazlashtirilgan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pilikli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moylash</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sistemasi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qo`llanilgan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Tikuvchi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nazorat</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darchasi</a:t>
            </a:r>
            <a:r>
              <a:rPr lang="en-US" sz="2500" dirty="0">
                <a:latin typeface="Times New Roman" pitchFamily="18" charset="0"/>
                <a:cs typeface="Times New Roman" pitchFamily="18" charset="0"/>
              </a:rPr>
              <a:t> 33 </a:t>
            </a:r>
            <a:r>
              <a:rPr lang="en-US" sz="2500" dirty="0" err="1">
                <a:latin typeface="Times New Roman" pitchFamily="18" charset="0"/>
                <a:cs typeface="Times New Roman" pitchFamily="18" charset="0"/>
              </a:rPr>
              <a:t>orqali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moy</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sathini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aniqlab</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turishi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kerak</a:t>
            </a:r>
            <a:r>
              <a:rPr lang="en-US" sz="2500" dirty="0">
                <a:latin typeface="Times New Roman" pitchFamily="18" charset="0"/>
                <a:cs typeface="Times New Roman" pitchFamily="18" charset="0"/>
              </a:rPr>
              <a:t>. Agar </a:t>
            </a:r>
            <a:r>
              <a:rPr lang="en-US" sz="2500" dirty="0" err="1">
                <a:latin typeface="Times New Roman" pitchFamily="18" charset="0"/>
                <a:cs typeface="Times New Roman" pitchFamily="18" charset="0"/>
              </a:rPr>
              <a:t>uning</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meniski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ostki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belgi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chizig`idan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pastga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tushgan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bo`lsa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moy</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quyish</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kerak</a:t>
            </a:r>
            <a:r>
              <a:rPr lang="en-US" sz="2500" dirty="0">
                <a:latin typeface="Times New Roman" pitchFamily="18" charset="0"/>
                <a:cs typeface="Times New Roman" pitchFamily="18" charset="0"/>
              </a:rPr>
              <a:t>. </a:t>
            </a:r>
            <a:endParaRPr lang="en-US" sz="2500" dirty="0" smtClean="0">
              <a:latin typeface="Times New Roman" pitchFamily="18" charset="0"/>
              <a:cs typeface="Times New Roman" pitchFamily="18" charset="0"/>
            </a:endParaRPr>
          </a:p>
          <a:p>
            <a:pPr algn="just"/>
            <a:r>
              <a:rPr lang="en-US" sz="2500" dirty="0">
                <a:latin typeface="Times New Roman" pitchFamily="18" charset="0"/>
                <a:cs typeface="Times New Roman" pitchFamily="18" charset="0"/>
              </a:rPr>
              <a:t>	</a:t>
            </a:r>
            <a:r>
              <a:rPr lang="en-US" sz="2500" dirty="0" err="1" smtClean="0">
                <a:latin typeface="Times New Roman" pitchFamily="18" charset="0"/>
                <a:cs typeface="Times New Roman" pitchFamily="18" charset="0"/>
              </a:rPr>
              <a:t>Bunda</a:t>
            </a:r>
            <a:r>
              <a:rPr lang="en-US" sz="2500" dirty="0" smtClean="0">
                <a:latin typeface="Times New Roman" pitchFamily="18" charset="0"/>
                <a:cs typeface="Times New Roman" pitchFamily="18" charset="0"/>
              </a:rPr>
              <a:t> </a:t>
            </a:r>
            <a:r>
              <a:rPr lang="en-US" sz="2500" dirty="0" err="1">
                <a:latin typeface="Times New Roman" pitchFamily="18" charset="0"/>
                <a:cs typeface="Times New Roman" pitchFamily="18" charset="0"/>
              </a:rPr>
              <a:t>to`rtta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vint</a:t>
            </a:r>
            <a:r>
              <a:rPr lang="en-US" sz="2500" dirty="0">
                <a:latin typeface="Times New Roman" pitchFamily="18" charset="0"/>
                <a:cs typeface="Times New Roman" pitchFamily="18" charset="0"/>
              </a:rPr>
              <a:t> 35 </a:t>
            </a:r>
            <a:r>
              <a:rPr lang="en-US" sz="2500" dirty="0" err="1">
                <a:latin typeface="Times New Roman" pitchFamily="18" charset="0"/>
                <a:cs typeface="Times New Roman" pitchFamily="18" charset="0"/>
              </a:rPr>
              <a:t>ni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burab</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olib</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qopqoq</a:t>
            </a:r>
            <a:r>
              <a:rPr lang="en-US" sz="2500" dirty="0">
                <a:latin typeface="Times New Roman" pitchFamily="18" charset="0"/>
                <a:cs typeface="Times New Roman" pitchFamily="18" charset="0"/>
              </a:rPr>
              <a:t> 34 </a:t>
            </a:r>
            <a:r>
              <a:rPr lang="en-US" sz="2500" dirty="0" err="1">
                <a:latin typeface="Times New Roman" pitchFamily="18" charset="0"/>
                <a:cs typeface="Times New Roman" pitchFamily="18" charset="0"/>
              </a:rPr>
              <a:t>olinadi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va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karter</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teshigidan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moy</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quyiladi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Mashinada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tikish</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oldidan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moy</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sistemasini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ishga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tushirish</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uchun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tikuvchi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sterjen</a:t>
            </a:r>
            <a:r>
              <a:rPr lang="en-US" sz="2500" dirty="0">
                <a:latin typeface="Times New Roman" pitchFamily="18" charset="0"/>
                <a:cs typeface="Times New Roman" pitchFamily="18" charset="0"/>
              </a:rPr>
              <a:t> 31 </a:t>
            </a:r>
            <a:r>
              <a:rPr lang="en-US" sz="2500" dirty="0" err="1">
                <a:latin typeface="Times New Roman" pitchFamily="18" charset="0"/>
                <a:cs typeface="Times New Roman" pitchFamily="18" charset="0"/>
              </a:rPr>
              <a:t>ni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bosishi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kerak</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Tikib</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bo`lgandan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keyin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sterjen</a:t>
            </a:r>
            <a:r>
              <a:rPr lang="en-US" sz="2500" dirty="0">
                <a:latin typeface="Times New Roman" pitchFamily="18" charset="0"/>
                <a:cs typeface="Times New Roman" pitchFamily="18" charset="0"/>
              </a:rPr>
              <a:t> 31 </a:t>
            </a:r>
            <a:r>
              <a:rPr lang="en-US" sz="2500" dirty="0" err="1">
                <a:latin typeface="Times New Roman" pitchFamily="18" charset="0"/>
                <a:cs typeface="Times New Roman" pitchFamily="18" charset="0"/>
              </a:rPr>
              <a:t>yuqoriga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ko`tarib</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qo`yiladi</a:t>
            </a:r>
            <a:r>
              <a:rPr lang="en-US" sz="2500" dirty="0" smtClean="0">
                <a:latin typeface="Times New Roman" pitchFamily="18" charset="0"/>
                <a:cs typeface="Times New Roman" pitchFamily="18" charset="0"/>
              </a:rPr>
              <a:t>.</a:t>
            </a:r>
          </a:p>
          <a:p>
            <a:pPr algn="just"/>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Igna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mexanizmi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buyumlarni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teshib</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o‘tish</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unga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yuqorigi</a:t>
            </a:r>
            <a:r>
              <a:rPr lang="en-US" sz="2500" dirty="0">
                <a:latin typeface="Times New Roman" pitchFamily="18" charset="0"/>
                <a:cs typeface="Times New Roman" pitchFamily="18" charset="0"/>
              </a:rPr>
              <a:t> </a:t>
            </a:r>
            <a:r>
              <a:rPr lang="en-US" sz="2500" dirty="0" err="1" smtClean="0">
                <a:latin typeface="Times New Roman" pitchFamily="18" charset="0"/>
                <a:cs typeface="Times New Roman" pitchFamily="18" charset="0"/>
              </a:rPr>
              <a:t>ipni</a:t>
            </a:r>
            <a:r>
              <a:rPr lang="en-US" sz="2500" dirty="0" smtClean="0">
                <a:latin typeface="Times New Roman" pitchFamily="18" charset="0"/>
                <a:cs typeface="Times New Roman" pitchFamily="18" charset="0"/>
              </a:rPr>
              <a:t> </a:t>
            </a:r>
            <a:r>
              <a:rPr lang="en-US" sz="2500" dirty="0" err="1">
                <a:latin typeface="Times New Roman" pitchFamily="18" charset="0"/>
                <a:cs typeface="Times New Roman" pitchFamily="18" charset="0"/>
              </a:rPr>
              <a:t>o‘tkazish</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va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ipdan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solqi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halqa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hosil</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qilish</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vazifasini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bajaradi</a:t>
            </a:r>
            <a:r>
              <a:rPr lang="en-US" sz="2500" dirty="0">
                <a:latin typeface="Times New Roman" pitchFamily="18" charset="0"/>
                <a:cs typeface="Times New Roman" pitchFamily="18" charset="0"/>
              </a:rPr>
              <a:t>.</a:t>
            </a:r>
            <a:endParaRPr lang="ru-RU" sz="2500" dirty="0">
              <a:latin typeface="Times New Roman" pitchFamily="18" charset="0"/>
              <a:cs typeface="Times New Roman" pitchFamily="18" charset="0"/>
            </a:endParaRPr>
          </a:p>
          <a:p>
            <a:pPr algn="just"/>
            <a:endParaRPr lang="ru-RU" sz="2500" dirty="0">
              <a:latin typeface="Times New Roman" pitchFamily="18" charset="0"/>
              <a:cs typeface="Times New Roman" pitchFamily="18" charset="0"/>
            </a:endParaRPr>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20</a:t>
            </a:fld>
            <a:endParaRPr/>
          </a:p>
        </p:txBody>
      </p:sp>
      <p:sp>
        <p:nvSpPr>
          <p:cNvPr id="6" name="Скругленный прямоугольник 5"/>
          <p:cNvSpPr/>
          <p:nvPr/>
        </p:nvSpPr>
        <p:spPr>
          <a:xfrm>
            <a:off x="330985" y="3302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en-US" altLang="ru-RU" sz="2900" b="1" dirty="0" smtClean="0">
                <a:solidFill>
                  <a:srgbClr val="000099"/>
                </a:solidFill>
                <a:latin typeface="Times New Roman" pitchFamily="18" charset="0"/>
                <a:cs typeface="Times New Roman" pitchFamily="18" charset="0"/>
              </a:rPr>
              <a:t>20</a:t>
            </a:r>
            <a:endParaRPr lang="ru-RU" altLang="ru-RU" sz="2900" b="1" dirty="0">
              <a:solidFill>
                <a:srgbClr val="000099"/>
              </a:solidFill>
              <a:latin typeface="Times New Roman" pitchFamily="18" charset="0"/>
              <a:cs typeface="Times New Roman" pitchFamily="18" charset="0"/>
            </a:endParaRPr>
          </a:p>
        </p:txBody>
      </p:sp>
      <p:sp>
        <p:nvSpPr>
          <p:cNvPr id="2" name="Скругленный прямоугольник 1"/>
          <p:cNvSpPr/>
          <p:nvPr/>
        </p:nvSpPr>
        <p:spPr>
          <a:xfrm>
            <a:off x="1876425" y="288400"/>
            <a:ext cx="6362700" cy="533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err="1">
                <a:latin typeface="Times New Roman" pitchFamily="18" charset="0"/>
                <a:cs typeface="Times New Roman" pitchFamily="18" charset="0"/>
              </a:rPr>
              <a:t>Igna</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mexanizmga</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ta`sir</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qiluvchi</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kuchlar</a:t>
            </a:r>
            <a:r>
              <a:rPr lang="en-US" sz="2000" b="1" dirty="0">
                <a:latin typeface="Times New Roman" pitchFamily="18" charset="0"/>
                <a:cs typeface="Times New Roman" pitchFamily="18" charset="0"/>
              </a:rPr>
              <a:t>. </a:t>
            </a:r>
            <a:endParaRPr lang="ru-RU" sz="2000" dirty="0">
              <a:latin typeface="Times New Roman" pitchFamily="18" charset="0"/>
              <a:cs typeface="Times New Roman" pitchFamily="18" charset="0"/>
            </a:endParaRPr>
          </a:p>
        </p:txBody>
      </p:sp>
      <p:sp>
        <p:nvSpPr>
          <p:cNvPr id="3" name="Прямоугольник 2"/>
          <p:cNvSpPr/>
          <p:nvPr/>
        </p:nvSpPr>
        <p:spPr>
          <a:xfrm>
            <a:off x="628650" y="935593"/>
            <a:ext cx="8134350" cy="1154162"/>
          </a:xfrm>
          <a:prstGeom prst="rect">
            <a:avLst/>
          </a:prstGeom>
        </p:spPr>
        <p:txBody>
          <a:bodyPr wrap="square">
            <a:spAutoFit/>
          </a:bodyPr>
          <a:lstStyle/>
          <a:p>
            <a:pPr algn="just"/>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Mashinani</a:t>
            </a:r>
            <a:r>
              <a:rPr lang="en-US" sz="2300" dirty="0" smtClean="0">
                <a:latin typeface="Times New Roman" pitchFamily="18" charset="0"/>
                <a:cs typeface="Times New Roman" pitchFamily="18" charset="0"/>
              </a:rPr>
              <a:t> </a:t>
            </a:r>
            <a:r>
              <a:rPr lang="en-US" sz="2300" dirty="0" err="1">
                <a:latin typeface="Times New Roman" pitchFamily="18" charset="0"/>
                <a:cs typeface="Times New Roman" pitchFamily="18" charset="0"/>
              </a:rPr>
              <a:t>qo‘llashga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qarab</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igna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oddiy</a:t>
            </a:r>
            <a:r>
              <a:rPr lang="en-US" sz="2300" dirty="0">
                <a:latin typeface="Times New Roman" pitchFamily="18" charset="0"/>
                <a:cs typeface="Times New Roman" pitchFamily="18" charset="0"/>
              </a:rPr>
              <a:t> (to‘</a:t>
            </a:r>
            <a:r>
              <a:rPr lang="uz-Cyrl-UZ" sz="2300" dirty="0">
                <a:latin typeface="Times New Roman" pitchFamily="18" charset="0"/>
                <a:cs typeface="Times New Roman" pitchFamily="18" charset="0"/>
              </a:rPr>
              <a:t>g‘</a:t>
            </a:r>
            <a:r>
              <a:rPr lang="en-US" sz="2300" dirty="0" err="1">
                <a:latin typeface="Times New Roman" pitchFamily="18" charset="0"/>
                <a:cs typeface="Times New Roman" pitchFamily="18" charset="0"/>
              </a:rPr>
              <a:t>ri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yoki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egri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chiziqli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murakkab</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bir</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yoki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ikki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tekislikda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va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fazoviy</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murakkab</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xarakatlar</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qilishi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mumkin</a:t>
            </a:r>
            <a:r>
              <a:rPr lang="en-US" sz="2300" dirty="0">
                <a:latin typeface="Times New Roman" pitchFamily="18" charset="0"/>
                <a:cs typeface="Times New Roman" pitchFamily="18" charset="0"/>
              </a:rPr>
              <a:t>.</a:t>
            </a:r>
            <a:endParaRPr lang="ru-RU" sz="2300" dirty="0">
              <a:latin typeface="Times New Roman" pitchFamily="18" charset="0"/>
              <a:cs typeface="Times New Roman" pitchFamily="18" charset="0"/>
            </a:endParaRPr>
          </a:p>
        </p:txBody>
      </p:sp>
      <p:sp>
        <p:nvSpPr>
          <p:cNvPr id="5" name="Скругленный прямоугольник 4"/>
          <p:cNvSpPr/>
          <p:nvPr/>
        </p:nvSpPr>
        <p:spPr>
          <a:xfrm>
            <a:off x="2419350" y="2190750"/>
            <a:ext cx="4410075" cy="4857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err="1"/>
              <a:t>Mexanizmlarni</a:t>
            </a:r>
            <a:r>
              <a:rPr lang="en-US" sz="2000" b="1" dirty="0"/>
              <a:t> </a:t>
            </a:r>
            <a:r>
              <a:rPr lang="en-US" sz="2000" b="1" dirty="0" err="1"/>
              <a:t>turlari</a:t>
            </a:r>
            <a:r>
              <a:rPr lang="en-US" sz="2000" b="1" dirty="0"/>
              <a:t>.</a:t>
            </a:r>
            <a:endParaRPr lang="ru-RU" sz="2000" dirty="0"/>
          </a:p>
        </p:txBody>
      </p:sp>
      <p:sp>
        <p:nvSpPr>
          <p:cNvPr id="7" name="Прямоугольник 6"/>
          <p:cNvSpPr/>
          <p:nvPr/>
        </p:nvSpPr>
        <p:spPr>
          <a:xfrm>
            <a:off x="514061" y="2676525"/>
            <a:ext cx="8134350" cy="2923877"/>
          </a:xfrm>
          <a:prstGeom prst="rect">
            <a:avLst/>
          </a:prstGeom>
        </p:spPr>
        <p:txBody>
          <a:bodyPr wrap="square">
            <a:spAutoFit/>
          </a:bodyPr>
          <a:lstStyle/>
          <a:p>
            <a:pPr algn="just"/>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Igna</a:t>
            </a:r>
            <a:r>
              <a:rPr lang="en-US" sz="2300" dirty="0" smtClean="0">
                <a:latin typeface="Times New Roman" pitchFamily="18" charset="0"/>
                <a:cs typeface="Times New Roman" pitchFamily="18" charset="0"/>
              </a:rPr>
              <a:t> </a:t>
            </a:r>
            <a:r>
              <a:rPr lang="en-US" sz="2300" dirty="0" err="1">
                <a:latin typeface="Times New Roman" pitchFamily="18" charset="0"/>
                <a:cs typeface="Times New Roman" pitchFamily="18" charset="0"/>
              </a:rPr>
              <a:t>mexanizmlari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krivoship-polzun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krivoship-kulisa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krivoship-kulachokli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oltibo</a:t>
            </a:r>
            <a:r>
              <a:rPr lang="en-US" sz="2300" dirty="0">
                <a:latin typeface="Times New Roman" pitchFamily="18" charset="0"/>
                <a:cs typeface="Times New Roman" pitchFamily="18" charset="0"/>
              </a:rPr>
              <a:t>‘</a:t>
            </a:r>
            <a:r>
              <a:rPr lang="uz-Cyrl-UZ" sz="2300" dirty="0">
                <a:latin typeface="Times New Roman" pitchFamily="18" charset="0"/>
                <a:cs typeface="Times New Roman" pitchFamily="18" charset="0"/>
              </a:rPr>
              <a:t>g‘</a:t>
            </a:r>
            <a:r>
              <a:rPr lang="en-US" sz="2300" dirty="0" err="1">
                <a:latin typeface="Times New Roman" pitchFamily="18" charset="0"/>
                <a:cs typeface="Times New Roman" pitchFamily="18" charset="0"/>
              </a:rPr>
              <a:t>inli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fazoviy</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to‘rtta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bo</a:t>
            </a:r>
            <a:r>
              <a:rPr lang="en-US" sz="2300" dirty="0">
                <a:latin typeface="Times New Roman" pitchFamily="18" charset="0"/>
                <a:cs typeface="Times New Roman" pitchFamily="18" charset="0"/>
              </a:rPr>
              <a:t>‘</a:t>
            </a:r>
            <a:r>
              <a:rPr lang="uz-Cyrl-UZ" sz="2300" dirty="0">
                <a:latin typeface="Times New Roman" pitchFamily="18" charset="0"/>
                <a:cs typeface="Times New Roman" pitchFamily="18" charset="0"/>
              </a:rPr>
              <a:t>g‘</a:t>
            </a:r>
            <a:r>
              <a:rPr lang="en-US" sz="2300" dirty="0" err="1">
                <a:latin typeface="Times New Roman" pitchFamily="18" charset="0"/>
                <a:cs typeface="Times New Roman" pitchFamily="18" charset="0"/>
              </a:rPr>
              <a:t>inli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va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ko‘p</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bo</a:t>
            </a:r>
            <a:r>
              <a:rPr lang="en-US" sz="2300" dirty="0">
                <a:latin typeface="Times New Roman" pitchFamily="18" charset="0"/>
                <a:cs typeface="Times New Roman" pitchFamily="18" charset="0"/>
              </a:rPr>
              <a:t>‘</a:t>
            </a:r>
            <a:r>
              <a:rPr lang="uz-Cyrl-UZ" sz="2300" dirty="0">
                <a:latin typeface="Times New Roman" pitchFamily="18" charset="0"/>
                <a:cs typeface="Times New Roman" pitchFamily="18" charset="0"/>
              </a:rPr>
              <a:t>g‘</a:t>
            </a:r>
            <a:r>
              <a:rPr lang="en-US" sz="2300" dirty="0" err="1">
                <a:latin typeface="Times New Roman" pitchFamily="18" charset="0"/>
                <a:cs typeface="Times New Roman" pitchFamily="18" charset="0"/>
              </a:rPr>
              <a:t>inli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mexanizmlarga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turlanadi</a:t>
            </a:r>
            <a:r>
              <a:rPr lang="en-US" sz="2300" dirty="0">
                <a:latin typeface="Times New Roman" pitchFamily="18" charset="0"/>
                <a:cs typeface="Times New Roman" pitchFamily="18" charset="0"/>
              </a:rPr>
              <a:t>.</a:t>
            </a:r>
            <a:endParaRPr lang="ru-RU" sz="2300" dirty="0">
              <a:latin typeface="Times New Roman" pitchFamily="18" charset="0"/>
              <a:cs typeface="Times New Roman" pitchFamily="18" charset="0"/>
            </a:endParaRPr>
          </a:p>
          <a:p>
            <a:pPr algn="just" hangingPunct="1"/>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Ko‘proq</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krivoship-polzun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turli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mexanizmlar</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qo‘llanib</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ular</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sodda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kerakli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xarakat</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qonuniyatini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ta’minlovchi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yaxshi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dinamik</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belgilarga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va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ishlashda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maromlidir</a:t>
            </a:r>
            <a:r>
              <a:rPr lang="en-US" sz="2300" dirty="0">
                <a:latin typeface="Times New Roman" pitchFamily="18" charset="0"/>
                <a:cs typeface="Times New Roman" pitchFamily="18" charset="0"/>
              </a:rPr>
              <a:t>. Bu </a:t>
            </a:r>
            <a:r>
              <a:rPr lang="en-US" sz="2300" dirty="0" err="1">
                <a:latin typeface="Times New Roman" pitchFamily="18" charset="0"/>
                <a:cs typeface="Times New Roman" pitchFamily="18" charset="0"/>
              </a:rPr>
              <a:t>mexanizmlar</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uch</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tuzilishli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bo‘lishi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mumkin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markaziy</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yoki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aksial</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nomarkaziy</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yoki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dezaksial</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shatuni</a:t>
            </a:r>
            <a:r>
              <a:rPr lang="en-US" sz="2300" dirty="0">
                <a:latin typeface="Times New Roman" pitchFamily="18" charset="0"/>
                <a:cs typeface="Times New Roman" pitchFamily="18" charset="0"/>
              </a:rPr>
              <a:t> bosh </a:t>
            </a:r>
            <a:r>
              <a:rPr lang="en-US" sz="2300" dirty="0" err="1">
                <a:latin typeface="Times New Roman" pitchFamily="18" charset="0"/>
                <a:cs typeface="Times New Roman" pitchFamily="18" charset="0"/>
              </a:rPr>
              <a:t>valdan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yuqorida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joylashgan</a:t>
            </a:r>
            <a:r>
              <a:rPr lang="en-US" sz="2300" dirty="0">
                <a:latin typeface="Times New Roman" pitchFamily="18" charset="0"/>
                <a:cs typeface="Times New Roman" pitchFamily="18" charset="0"/>
              </a:rPr>
              <a:t>.</a:t>
            </a:r>
            <a:endParaRPr lang="ru-RU" sz="2300" dirty="0">
              <a:latin typeface="Times New Roman" pitchFamily="18" charset="0"/>
              <a:cs typeface="Times New Roman" pitchFamily="18" charset="0"/>
            </a:endParaRPr>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21</a:t>
            </a:fld>
            <a:endParaRPr/>
          </a:p>
        </p:txBody>
      </p:sp>
      <p:sp>
        <p:nvSpPr>
          <p:cNvPr id="6" name="Скругленный прямоугольник 5"/>
          <p:cNvSpPr/>
          <p:nvPr/>
        </p:nvSpPr>
        <p:spPr>
          <a:xfrm>
            <a:off x="330985" y="3302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en-US" altLang="ru-RU" sz="2900" b="1" dirty="0" smtClean="0">
                <a:solidFill>
                  <a:srgbClr val="000099"/>
                </a:solidFill>
                <a:latin typeface="Times New Roman" pitchFamily="18" charset="0"/>
                <a:cs typeface="Times New Roman" pitchFamily="18" charset="0"/>
              </a:rPr>
              <a:t>21</a:t>
            </a:r>
            <a:endParaRPr lang="ru-RU" altLang="ru-RU" sz="2900" b="1" dirty="0">
              <a:solidFill>
                <a:srgbClr val="000099"/>
              </a:solidFill>
              <a:latin typeface="Times New Roman" pitchFamily="18" charset="0"/>
              <a:cs typeface="Times New Roman" pitchFamily="18" charset="0"/>
            </a:endParaRPr>
          </a:p>
        </p:txBody>
      </p:sp>
      <p:sp>
        <p:nvSpPr>
          <p:cNvPr id="2" name="Прямоугольник 1"/>
          <p:cNvSpPr/>
          <p:nvPr/>
        </p:nvSpPr>
        <p:spPr>
          <a:xfrm>
            <a:off x="468023" y="595089"/>
            <a:ext cx="8226425" cy="4708981"/>
          </a:xfrm>
          <a:prstGeom prst="rect">
            <a:avLst/>
          </a:prstGeom>
        </p:spPr>
        <p:txBody>
          <a:bodyPr wrap="square">
            <a:spAutoFit/>
          </a:bodyPr>
          <a:lstStyle/>
          <a:p>
            <a:pPr algn="just"/>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Markaziy</a:t>
            </a:r>
            <a:r>
              <a:rPr lang="en-US" sz="2500" dirty="0" smtClean="0">
                <a:latin typeface="Times New Roman" pitchFamily="18" charset="0"/>
                <a:cs typeface="Times New Roman" pitchFamily="18" charset="0"/>
              </a:rPr>
              <a:t> </a:t>
            </a:r>
            <a:r>
              <a:rPr lang="en-US" sz="2500" dirty="0" err="1">
                <a:latin typeface="Times New Roman" pitchFamily="18" charset="0"/>
                <a:cs typeface="Times New Roman" pitchFamily="18" charset="0"/>
              </a:rPr>
              <a:t>igna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mexanizmi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keng</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qo‘llaniladi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unda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ignani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ishchi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va</a:t>
            </a:r>
            <a:r>
              <a:rPr lang="en-US" sz="2500" dirty="0">
                <a:latin typeface="Times New Roman" pitchFamily="18" charset="0"/>
                <a:cs typeface="Times New Roman" pitchFamily="18" charset="0"/>
              </a:rPr>
              <a:t> salt </a:t>
            </a:r>
            <a:r>
              <a:rPr lang="en-US" sz="2500" dirty="0" err="1">
                <a:latin typeface="Times New Roman" pitchFamily="18" charset="0"/>
                <a:cs typeface="Times New Roman" pitchFamily="18" charset="0"/>
              </a:rPr>
              <a:t>xarakatlar</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vaqti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o‘zaro</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teng</a:t>
            </a:r>
            <a:r>
              <a:rPr lang="en-US" sz="2500" dirty="0" smtClean="0">
                <a:latin typeface="Times New Roman" pitchFamily="18" charset="0"/>
                <a:cs typeface="Times New Roman" pitchFamily="18" charset="0"/>
              </a:rPr>
              <a:t>. </a:t>
            </a:r>
          </a:p>
          <a:p>
            <a:pPr algn="just"/>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Dezaksial</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mexanizmda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ignani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ishchi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yo‘li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ko‘p</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bo‘lib</a:t>
            </a:r>
            <a:r>
              <a:rPr lang="en-US" sz="2500" dirty="0">
                <a:latin typeface="Times New Roman" pitchFamily="18" charset="0"/>
                <a:cs typeface="Times New Roman" pitchFamily="18" charset="0"/>
              </a:rPr>
              <a:t>, salt </a:t>
            </a:r>
            <a:r>
              <a:rPr lang="en-US" sz="2500" dirty="0" err="1">
                <a:latin typeface="Times New Roman" pitchFamily="18" charset="0"/>
                <a:cs typeface="Times New Roman" pitchFamily="18" charset="0"/>
              </a:rPr>
              <a:t>yo‘li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kamroqdir</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Bunday</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mexanizmlar</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siniq</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bahyaqator</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bilan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tikuvchi</a:t>
            </a:r>
            <a:r>
              <a:rPr lang="en-US" sz="2500" dirty="0">
                <a:latin typeface="Times New Roman" pitchFamily="18" charset="0"/>
                <a:cs typeface="Times New Roman" pitchFamily="18" charset="0"/>
              </a:rPr>
              <a:t> 26-A, 75, 331, 335 </a:t>
            </a:r>
            <a:r>
              <a:rPr lang="en-US" sz="2500" dirty="0" err="1">
                <a:latin typeface="Times New Roman" pitchFamily="18" charset="0"/>
                <a:cs typeface="Times New Roman" pitchFamily="18" charset="0"/>
              </a:rPr>
              <a:t>sinf</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mashinalarida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ishlatiladi</a:t>
            </a:r>
            <a:r>
              <a:rPr lang="en-US" sz="2500" dirty="0">
                <a:latin typeface="Times New Roman" pitchFamily="18" charset="0"/>
                <a:cs typeface="Times New Roman" pitchFamily="18" charset="0"/>
              </a:rPr>
              <a:t>. Bu </a:t>
            </a:r>
            <a:r>
              <a:rPr lang="en-US" sz="2500" dirty="0" err="1">
                <a:latin typeface="Times New Roman" pitchFamily="18" charset="0"/>
                <a:cs typeface="Times New Roman" pitchFamily="18" charset="0"/>
              </a:rPr>
              <a:t>mashinada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krivoship-shatun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tipli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igna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mexanizmi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qo‘llanilgan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bo‘lib</a:t>
            </a:r>
            <a:r>
              <a:rPr lang="en-US" sz="2500" dirty="0">
                <a:latin typeface="Times New Roman" pitchFamily="18" charset="0"/>
                <a:cs typeface="Times New Roman" pitchFamily="18" charset="0"/>
              </a:rPr>
              <a:t>, u </a:t>
            </a:r>
            <a:r>
              <a:rPr lang="en-US" sz="2500" dirty="0" err="1">
                <a:latin typeface="Times New Roman" pitchFamily="18" charset="0"/>
                <a:cs typeface="Times New Roman" pitchFamily="18" charset="0"/>
              </a:rPr>
              <a:t>qo‘yidagicha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tuzilgan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Ikki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yumalash</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podshipnigiga</a:t>
            </a:r>
            <a:r>
              <a:rPr lang="en-US" sz="2500" dirty="0">
                <a:latin typeface="Times New Roman" pitchFamily="18" charset="0"/>
                <a:cs typeface="Times New Roman" pitchFamily="18" charset="0"/>
              </a:rPr>
              <a:t> bosh </a:t>
            </a:r>
            <a:r>
              <a:rPr lang="en-US" sz="2500" dirty="0" err="1">
                <a:latin typeface="Times New Roman" pitchFamily="18" charset="0"/>
                <a:cs typeface="Times New Roman" pitchFamily="18" charset="0"/>
              </a:rPr>
              <a:t>val</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erkin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joylashtirilgan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bo‘lib</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uning</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o‘ng</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tarafiga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shkiv</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maxovik</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gardish</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kiygazilgan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va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ikki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qadaluvchi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vint</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yordamida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maxkamlangan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Rasm</a:t>
            </a:r>
            <a:r>
              <a:rPr lang="en-US" sz="2500" dirty="0">
                <a:latin typeface="Times New Roman" pitchFamily="18" charset="0"/>
                <a:cs typeface="Times New Roman" pitchFamily="18" charset="0"/>
              </a:rPr>
              <a:t> 1). Bosh </a:t>
            </a:r>
            <a:r>
              <a:rPr lang="en-US" sz="2500" dirty="0" err="1">
                <a:latin typeface="Times New Roman" pitchFamily="18" charset="0"/>
                <a:cs typeface="Times New Roman" pitchFamily="18" charset="0"/>
              </a:rPr>
              <a:t>valni</a:t>
            </a:r>
            <a:r>
              <a:rPr lang="en-US" sz="2500" dirty="0">
                <a:latin typeface="Times New Roman" pitchFamily="18" charset="0"/>
                <a:cs typeface="Times New Roman" pitchFamily="18" charset="0"/>
              </a:rPr>
              <a:t> chap </a:t>
            </a:r>
            <a:r>
              <a:rPr lang="en-US" sz="2500" dirty="0" err="1">
                <a:latin typeface="Times New Roman" pitchFamily="18" charset="0"/>
                <a:cs typeface="Times New Roman" pitchFamily="18" charset="0"/>
              </a:rPr>
              <a:t>tarafiga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bir</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joylashtiruvchi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vint</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yordamida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krivoship</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maxkamlangan</a:t>
            </a:r>
            <a:r>
              <a:rPr lang="en-US" sz="2500" dirty="0">
                <a:latin typeface="Times New Roman" pitchFamily="18" charset="0"/>
                <a:cs typeface="Times New Roman" pitchFamily="18" charset="0"/>
              </a:rPr>
              <a:t>. </a:t>
            </a:r>
            <a:endParaRPr lang="ru-RU" sz="2500" dirty="0">
              <a:latin typeface="Times New Roman" pitchFamily="18" charset="0"/>
              <a:cs typeface="Times New Roman" pitchFamily="18" charset="0"/>
            </a:endParaRPr>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22</a:t>
            </a:fld>
            <a:endParaRPr/>
          </a:p>
        </p:txBody>
      </p:sp>
      <p:sp>
        <p:nvSpPr>
          <p:cNvPr id="6" name="Скругленный прямоугольник 5"/>
          <p:cNvSpPr/>
          <p:nvPr/>
        </p:nvSpPr>
        <p:spPr>
          <a:xfrm>
            <a:off x="330985" y="3302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en-US" altLang="ru-RU" sz="2900" b="1" dirty="0" smtClean="0">
                <a:solidFill>
                  <a:srgbClr val="000099"/>
                </a:solidFill>
                <a:latin typeface="Times New Roman" pitchFamily="18" charset="0"/>
                <a:cs typeface="Times New Roman" pitchFamily="18" charset="0"/>
              </a:rPr>
              <a:t>22</a:t>
            </a:r>
            <a:endParaRPr lang="ru-RU" altLang="ru-RU" sz="2900" b="1" dirty="0">
              <a:solidFill>
                <a:srgbClr val="000099"/>
              </a:solidFill>
              <a:latin typeface="Times New Roman" pitchFamily="18" charset="0"/>
              <a:cs typeface="Times New Roman" pitchFamily="18" charset="0"/>
            </a:endParaRPr>
          </a:p>
        </p:txBody>
      </p:sp>
      <p:sp>
        <p:nvSpPr>
          <p:cNvPr id="2" name="Прямоугольник 1"/>
          <p:cNvSpPr/>
          <p:nvPr/>
        </p:nvSpPr>
        <p:spPr>
          <a:xfrm>
            <a:off x="581787" y="595089"/>
            <a:ext cx="7998897" cy="446276"/>
          </a:xfrm>
          <a:prstGeom prst="rect">
            <a:avLst/>
          </a:prstGeom>
        </p:spPr>
        <p:txBody>
          <a:bodyPr wrap="square">
            <a:spAutoFit/>
          </a:bodyPr>
          <a:lstStyle/>
          <a:p>
            <a:pPr algn="just" hangingPunct="1"/>
            <a:r>
              <a:rPr lang="en-US" sz="2300" dirty="0" smtClean="0">
                <a:latin typeface="Times New Roman" pitchFamily="18" charset="0"/>
                <a:cs typeface="Times New Roman" pitchFamily="18" charset="0"/>
              </a:rPr>
              <a:t>	</a:t>
            </a:r>
            <a:endParaRPr lang="ru-RU" sz="2300" dirty="0">
              <a:latin typeface="Times New Roman" pitchFamily="18" charset="0"/>
              <a:cs typeface="Times New Roman" pitchFamily="18" charset="0"/>
            </a:endParaRPr>
          </a:p>
        </p:txBody>
      </p:sp>
      <p:graphicFrame>
        <p:nvGraphicFramePr>
          <p:cNvPr id="3" name="Объект 2"/>
          <p:cNvGraphicFramePr>
            <a:graphicFrameLocks noChangeAspect="1"/>
          </p:cNvGraphicFramePr>
          <p:nvPr>
            <p:extLst>
              <p:ext uri="{D42A27DB-BD31-4B8C-83A1-F6EECF244321}">
                <p14:modId xmlns:p14="http://schemas.microsoft.com/office/powerpoint/2010/main" val="3080609026"/>
              </p:ext>
            </p:extLst>
          </p:nvPr>
        </p:nvGraphicFramePr>
        <p:xfrm>
          <a:off x="1303648" y="620713"/>
          <a:ext cx="6811652" cy="4796815"/>
        </p:xfrm>
        <a:graphic>
          <a:graphicData uri="http://schemas.openxmlformats.org/presentationml/2006/ole">
            <mc:AlternateContent xmlns:mc="http://schemas.openxmlformats.org/markup-compatibility/2006">
              <mc:Choice xmlns:v="urn:schemas-microsoft-com:vml" Requires="v">
                <p:oleObj spid="_x0000_s1029" r:id="rId4" imgW="5441133" imgH="3539905" progId="Imaging.Document">
                  <p:embed/>
                </p:oleObj>
              </mc:Choice>
              <mc:Fallback>
                <p:oleObj r:id="rId4" imgW="5441133" imgH="3539905" progId="Imaging.Document">
                  <p:embed/>
                  <p:pic>
                    <p:nvPicPr>
                      <p:cNvPr id="0" name="Объект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03648" y="620713"/>
                        <a:ext cx="6811652" cy="4796815"/>
                      </a:xfrm>
                      <a:prstGeom prst="rect">
                        <a:avLst/>
                      </a:prstGeom>
                      <a:noFill/>
                      <a:ln>
                        <a:noFill/>
                      </a:ln>
                    </p:spPr>
                  </p:pic>
                </p:oleObj>
              </mc:Fallback>
            </mc:AlternateContent>
          </a:graphicData>
        </a:graphic>
      </p:graphicFrame>
      <p:sp>
        <p:nvSpPr>
          <p:cNvPr id="4" name="Скругленный прямоугольник 3"/>
          <p:cNvSpPr/>
          <p:nvPr/>
        </p:nvSpPr>
        <p:spPr>
          <a:xfrm>
            <a:off x="246166" y="5790335"/>
            <a:ext cx="8670140" cy="962025"/>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1600" dirty="0" err="1">
                <a:latin typeface="Times New Roman" pitchFamily="18" charset="0"/>
                <a:cs typeface="Times New Roman" pitchFamily="18" charset="0"/>
              </a:rPr>
              <a:t>Rasmda</a:t>
            </a:r>
            <a:r>
              <a:rPr lang="ru-RU" sz="1600" dirty="0">
                <a:latin typeface="Times New Roman" pitchFamily="18" charset="0"/>
                <a:cs typeface="Times New Roman" pitchFamily="18" charset="0"/>
              </a:rPr>
              <a:t>:	1.</a:t>
            </a:r>
            <a:r>
              <a:rPr lang="en-US" sz="1600" dirty="0">
                <a:latin typeface="Times New Roman" pitchFamily="18" charset="0"/>
                <a:cs typeface="Times New Roman" pitchFamily="18" charset="0"/>
              </a:rPr>
              <a:t>Bosh </a:t>
            </a:r>
            <a:r>
              <a:rPr lang="en-US" sz="1600" dirty="0" err="1">
                <a:latin typeface="Times New Roman" pitchFamily="18" charset="0"/>
                <a:cs typeface="Times New Roman" pitchFamily="18" charset="0"/>
              </a:rPr>
              <a:t>val</a:t>
            </a:r>
            <a:r>
              <a:rPr lang="ru-RU" sz="1600" dirty="0">
                <a:latin typeface="Times New Roman" pitchFamily="18" charset="0"/>
                <a:cs typeface="Times New Roman" pitchFamily="18" charset="0"/>
              </a:rPr>
              <a:t>. 2.</a:t>
            </a:r>
            <a:r>
              <a:rPr lang="en-US" sz="1600" dirty="0" err="1">
                <a:latin typeface="Times New Roman" pitchFamily="18" charset="0"/>
                <a:cs typeface="Times New Roman" pitchFamily="18" charset="0"/>
              </a:rPr>
              <a:t>Yumalash</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podshipniklari</a:t>
            </a:r>
            <a:r>
              <a:rPr lang="ru-RU" sz="1600" dirty="0">
                <a:latin typeface="Times New Roman" pitchFamily="18" charset="0"/>
                <a:cs typeface="Times New Roman" pitchFamily="18" charset="0"/>
              </a:rPr>
              <a:t>. 3.</a:t>
            </a:r>
            <a:r>
              <a:rPr lang="en-US" sz="1600" dirty="0" err="1">
                <a:latin typeface="Times New Roman" pitchFamily="18" charset="0"/>
                <a:cs typeface="Times New Roman" pitchFamily="18" charset="0"/>
              </a:rPr>
              <a:t>Shkiv</a:t>
            </a:r>
            <a:r>
              <a:rPr lang="ru-RU" sz="1600" dirty="0">
                <a:latin typeface="Times New Roman" pitchFamily="18" charset="0"/>
                <a:cs typeface="Times New Roman" pitchFamily="18" charset="0"/>
              </a:rPr>
              <a:t>. 4.</a:t>
            </a:r>
            <a:r>
              <a:rPr lang="en-US" sz="1600" dirty="0" err="1">
                <a:latin typeface="Times New Roman" pitchFamily="18" charset="0"/>
                <a:cs typeface="Times New Roman" pitchFamily="18" charset="0"/>
              </a:rPr>
              <a:t>Krivoship</a:t>
            </a:r>
            <a:r>
              <a:rPr lang="ru-RU" sz="1600" dirty="0">
                <a:latin typeface="Times New Roman" pitchFamily="18" charset="0"/>
                <a:cs typeface="Times New Roman" pitchFamily="18" charset="0"/>
              </a:rPr>
              <a:t>.  5. </a:t>
            </a:r>
            <a:r>
              <a:rPr lang="en-US" sz="1600" dirty="0" err="1">
                <a:latin typeface="Times New Roman" pitchFamily="18" charset="0"/>
                <a:cs typeface="Times New Roman" pitchFamily="18" charset="0"/>
              </a:rPr>
              <a:t>Ikki</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elkali</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barmoqcha</a:t>
            </a:r>
            <a:r>
              <a:rPr lang="ru-RU" sz="1600" dirty="0" smtClean="0">
                <a:latin typeface="Times New Roman" pitchFamily="18" charset="0"/>
                <a:cs typeface="Times New Roman" pitchFamily="18" charset="0"/>
              </a:rPr>
              <a:t>.</a:t>
            </a:r>
            <a:r>
              <a:rPr lang="en-US" sz="1600" dirty="0" smtClean="0">
                <a:latin typeface="Times New Roman" pitchFamily="18" charset="0"/>
                <a:cs typeface="Times New Roman" pitchFamily="18" charset="0"/>
              </a:rPr>
              <a:t/>
            </a:r>
            <a:br>
              <a:rPr lang="en-US" sz="1600" dirty="0" smtClean="0">
                <a:latin typeface="Times New Roman" pitchFamily="18" charset="0"/>
                <a:cs typeface="Times New Roman" pitchFamily="18" charset="0"/>
              </a:rPr>
            </a:br>
            <a:r>
              <a:rPr lang="ru-RU" sz="1600" dirty="0" smtClean="0">
                <a:latin typeface="Times New Roman" pitchFamily="18" charset="0"/>
                <a:cs typeface="Times New Roman" pitchFamily="18" charset="0"/>
              </a:rPr>
              <a:t> </a:t>
            </a:r>
            <a:r>
              <a:rPr lang="ru-RU" sz="1600" dirty="0">
                <a:latin typeface="Times New Roman" pitchFamily="18" charset="0"/>
                <a:cs typeface="Times New Roman" pitchFamily="18" charset="0"/>
              </a:rPr>
              <a:t>6. </a:t>
            </a:r>
            <a:r>
              <a:rPr lang="en-US" sz="1600" dirty="0" err="1">
                <a:latin typeface="Times New Roman" pitchFamily="18" charset="0"/>
                <a:cs typeface="Times New Roman" pitchFamily="18" charset="0"/>
              </a:rPr>
              <a:t>Ignali</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podshipniklar</a:t>
            </a:r>
            <a:r>
              <a:rPr lang="ru-RU" sz="1600" dirty="0">
                <a:latin typeface="Times New Roman" pitchFamily="18" charset="0"/>
                <a:cs typeface="Times New Roman" pitchFamily="18" charset="0"/>
              </a:rPr>
              <a:t>. 7.</a:t>
            </a:r>
            <a:r>
              <a:rPr lang="en-US" sz="1600" dirty="0" err="1">
                <a:latin typeface="Times New Roman" pitchFamily="18" charset="0"/>
                <a:cs typeface="Times New Roman" pitchFamily="18" charset="0"/>
              </a:rPr>
              <a:t>Shatun</a:t>
            </a:r>
            <a:r>
              <a:rPr lang="ru-RU" sz="1600" dirty="0">
                <a:latin typeface="Times New Roman" pitchFamily="18" charset="0"/>
                <a:cs typeface="Times New Roman" pitchFamily="18" charset="0"/>
              </a:rPr>
              <a:t>. 8.</a:t>
            </a:r>
            <a:r>
              <a:rPr lang="en-US" sz="1600" dirty="0" err="1">
                <a:latin typeface="Times New Roman" pitchFamily="18" charset="0"/>
                <a:cs typeface="Times New Roman" pitchFamily="18" charset="0"/>
              </a:rPr>
              <a:t>Xomut</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barmog</a:t>
            </a:r>
            <a:r>
              <a:rPr lang="ru-RU" sz="1600" dirty="0">
                <a:latin typeface="Times New Roman" pitchFamily="18" charset="0"/>
                <a:cs typeface="Times New Roman" pitchFamily="18" charset="0"/>
              </a:rPr>
              <a:t>`</a:t>
            </a:r>
            <a:r>
              <a:rPr lang="en-US" sz="1600" dirty="0">
                <a:latin typeface="Times New Roman" pitchFamily="18" charset="0"/>
                <a:cs typeface="Times New Roman" pitchFamily="18" charset="0"/>
              </a:rPr>
              <a:t>i</a:t>
            </a:r>
            <a:r>
              <a:rPr lang="ru-RU" sz="1600" dirty="0">
                <a:latin typeface="Times New Roman" pitchFamily="18" charset="0"/>
                <a:cs typeface="Times New Roman" pitchFamily="18" charset="0"/>
              </a:rPr>
              <a:t>. 9.</a:t>
            </a:r>
            <a:r>
              <a:rPr lang="en-US" sz="1600" dirty="0" err="1">
                <a:latin typeface="Times New Roman" pitchFamily="18" charset="0"/>
                <a:cs typeface="Times New Roman" pitchFamily="18" charset="0"/>
              </a:rPr>
              <a:t>Sirpangich</a:t>
            </a:r>
            <a:r>
              <a:rPr lang="ru-RU" sz="1600" dirty="0">
                <a:latin typeface="Times New Roman" pitchFamily="18" charset="0"/>
                <a:cs typeface="Times New Roman" pitchFamily="18" charset="0"/>
              </a:rPr>
              <a:t>. 10.</a:t>
            </a:r>
            <a:r>
              <a:rPr lang="en-US" sz="1600" dirty="0" err="1">
                <a:latin typeface="Times New Roman" pitchFamily="18" charset="0"/>
                <a:cs typeface="Times New Roman" pitchFamily="18" charset="0"/>
              </a:rPr>
              <a:t>Vertikal</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yo</a:t>
            </a:r>
            <a:r>
              <a:rPr lang="ru-RU" sz="1600" dirty="0">
                <a:latin typeface="Times New Roman" pitchFamily="18" charset="0"/>
                <a:cs typeface="Times New Roman" pitchFamily="18" charset="0"/>
              </a:rPr>
              <a:t>‘</a:t>
            </a:r>
            <a:r>
              <a:rPr lang="en-US" sz="1600" dirty="0" err="1">
                <a:latin typeface="Times New Roman" pitchFamily="18" charset="0"/>
                <a:cs typeface="Times New Roman" pitchFamily="18" charset="0"/>
              </a:rPr>
              <a:t>naltirgich</a:t>
            </a:r>
            <a:r>
              <a:rPr lang="ru-RU" sz="1600" dirty="0">
                <a:latin typeface="Times New Roman" pitchFamily="18" charset="0"/>
                <a:cs typeface="Times New Roman" pitchFamily="18" charset="0"/>
              </a:rPr>
              <a:t>. 11.</a:t>
            </a:r>
            <a:r>
              <a:rPr lang="en-US" sz="1600" dirty="0" err="1">
                <a:latin typeface="Times New Roman" pitchFamily="18" charset="0"/>
                <a:cs typeface="Times New Roman" pitchFamily="18" charset="0"/>
              </a:rPr>
              <a:t>Igna</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yuritgich</a:t>
            </a:r>
            <a:r>
              <a:rPr lang="ru-RU"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igna</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sterjeni</a:t>
            </a:r>
            <a:r>
              <a:rPr lang="ru-RU" sz="1600" dirty="0">
                <a:latin typeface="Times New Roman" pitchFamily="18" charset="0"/>
                <a:cs typeface="Times New Roman" pitchFamily="18" charset="0"/>
              </a:rPr>
              <a:t>). 12. </a:t>
            </a:r>
            <a:r>
              <a:rPr lang="en-US" sz="1600" dirty="0" err="1">
                <a:latin typeface="Times New Roman" pitchFamily="18" charset="0"/>
                <a:cs typeface="Times New Roman" pitchFamily="18" charset="0"/>
              </a:rPr>
              <a:t>Tortuvchi</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vint</a:t>
            </a:r>
            <a:r>
              <a:rPr lang="ru-RU" sz="1600" dirty="0">
                <a:latin typeface="Times New Roman" pitchFamily="18" charset="0"/>
                <a:cs typeface="Times New Roman" pitchFamily="18" charset="0"/>
              </a:rPr>
              <a:t>. </a:t>
            </a:r>
            <a:r>
              <a:rPr lang="it-IT" sz="1600" dirty="0">
                <a:latin typeface="Times New Roman" pitchFamily="18" charset="0"/>
                <a:cs typeface="Times New Roman" pitchFamily="18" charset="0"/>
              </a:rPr>
              <a:t>13.Yo‘naltirilgichlar. 14.Igna. 15.Qadaluvchi vint.</a:t>
            </a:r>
            <a:endParaRPr lang="ru-RU" sz="1600" dirty="0">
              <a:latin typeface="Times New Roman" pitchFamily="18" charset="0"/>
              <a:cs typeface="Times New Roman" pitchFamily="18" charset="0"/>
            </a:endParaRPr>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23</a:t>
            </a:fld>
            <a:endParaRPr/>
          </a:p>
        </p:txBody>
      </p:sp>
      <p:sp>
        <p:nvSpPr>
          <p:cNvPr id="6" name="Скругленный прямоугольник 5"/>
          <p:cNvSpPr/>
          <p:nvPr/>
        </p:nvSpPr>
        <p:spPr>
          <a:xfrm>
            <a:off x="330985" y="3302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en-US" altLang="ru-RU" sz="2900" b="1" dirty="0" smtClean="0">
                <a:solidFill>
                  <a:srgbClr val="000099"/>
                </a:solidFill>
                <a:latin typeface="Times New Roman" pitchFamily="18" charset="0"/>
                <a:cs typeface="Times New Roman" pitchFamily="18" charset="0"/>
              </a:rPr>
              <a:t>23</a:t>
            </a:r>
            <a:endParaRPr lang="ru-RU" altLang="ru-RU" sz="2900" b="1" dirty="0">
              <a:solidFill>
                <a:srgbClr val="000099"/>
              </a:solidFill>
              <a:latin typeface="Times New Roman" pitchFamily="18" charset="0"/>
              <a:cs typeface="Times New Roman" pitchFamily="18" charset="0"/>
            </a:endParaRPr>
          </a:p>
        </p:txBody>
      </p:sp>
      <p:sp>
        <p:nvSpPr>
          <p:cNvPr id="2" name="Прямоугольник 1"/>
          <p:cNvSpPr/>
          <p:nvPr/>
        </p:nvSpPr>
        <p:spPr>
          <a:xfrm>
            <a:off x="460374" y="523459"/>
            <a:ext cx="8226425" cy="5093702"/>
          </a:xfrm>
          <a:prstGeom prst="rect">
            <a:avLst/>
          </a:prstGeom>
        </p:spPr>
        <p:txBody>
          <a:bodyPr wrap="square">
            <a:spAutoFit/>
          </a:bodyPr>
          <a:lstStyle/>
          <a:p>
            <a:pPr algn="just"/>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Krivoshipga</a:t>
            </a:r>
            <a:r>
              <a:rPr lang="en-US" sz="2500" dirty="0" smtClean="0">
                <a:latin typeface="Times New Roman" pitchFamily="18" charset="0"/>
                <a:cs typeface="Times New Roman" pitchFamily="18" charset="0"/>
              </a:rPr>
              <a:t> </a:t>
            </a:r>
            <a:r>
              <a:rPr lang="en-US" sz="2500" dirty="0" err="1">
                <a:latin typeface="Times New Roman" pitchFamily="18" charset="0"/>
                <a:cs typeface="Times New Roman" pitchFamily="18" charset="0"/>
              </a:rPr>
              <a:t>ikki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elkali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barmoqcha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kiygazilib</a:t>
            </a:r>
            <a:r>
              <a:rPr lang="en-US" sz="2500" dirty="0">
                <a:latin typeface="Times New Roman" pitchFamily="18" charset="0"/>
                <a:cs typeface="Times New Roman" pitchFamily="18" charset="0"/>
              </a:rPr>
              <a:t>, u  </a:t>
            </a:r>
            <a:r>
              <a:rPr lang="en-US" sz="2500" dirty="0" err="1">
                <a:latin typeface="Times New Roman" pitchFamily="18" charset="0"/>
                <a:cs typeface="Times New Roman" pitchFamily="18" charset="0"/>
              </a:rPr>
              <a:t>ikki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vint</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yordamida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maxkamlangan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Ikki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elkali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barmoqchani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tashqi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elkasiga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shatunni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ignali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podshipnigi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bo‘lgan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yuqorigi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boshi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kiygazilgan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va</a:t>
            </a:r>
            <a:r>
              <a:rPr lang="en-US" sz="2500" dirty="0">
                <a:latin typeface="Times New Roman" pitchFamily="18" charset="0"/>
                <a:cs typeface="Times New Roman" pitchFamily="18" charset="0"/>
              </a:rPr>
              <a:t> chap </a:t>
            </a:r>
            <a:r>
              <a:rPr lang="en-US" sz="2500" dirty="0" err="1">
                <a:latin typeface="Times New Roman" pitchFamily="18" charset="0"/>
                <a:cs typeface="Times New Roman" pitchFamily="18" charset="0"/>
              </a:rPr>
              <a:t>rezbali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vint</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bilan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barmoqqa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erkin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maxkamlangan</a:t>
            </a:r>
            <a:r>
              <a:rPr lang="en-US" sz="2500" dirty="0">
                <a:latin typeface="Times New Roman" pitchFamily="18" charset="0"/>
                <a:cs typeface="Times New Roman" pitchFamily="18" charset="0"/>
              </a:rPr>
              <a:t>.</a:t>
            </a:r>
            <a:endParaRPr lang="ru-RU" sz="2500" dirty="0">
              <a:latin typeface="Times New Roman" pitchFamily="18" charset="0"/>
              <a:cs typeface="Times New Roman" pitchFamily="18" charset="0"/>
            </a:endParaRPr>
          </a:p>
          <a:p>
            <a:pPr algn="just"/>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Shatunning</a:t>
            </a:r>
            <a:r>
              <a:rPr lang="en-US" sz="2500" dirty="0" smtClean="0">
                <a:latin typeface="Times New Roman" pitchFamily="18" charset="0"/>
                <a:cs typeface="Times New Roman" pitchFamily="18" charset="0"/>
              </a:rPr>
              <a:t> </a:t>
            </a:r>
            <a:r>
              <a:rPr lang="en-US" sz="2500" dirty="0" err="1">
                <a:latin typeface="Times New Roman" pitchFamily="18" charset="0"/>
                <a:cs typeface="Times New Roman" pitchFamily="18" charset="0"/>
              </a:rPr>
              <a:t>pastki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boshi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orqali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xomutikni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barmog</a:t>
            </a:r>
            <a:r>
              <a:rPr lang="ru-RU" sz="2500" dirty="0">
                <a:latin typeface="Times New Roman" pitchFamily="18" charset="0"/>
                <a:cs typeface="Times New Roman" pitchFamily="18" charset="0"/>
              </a:rPr>
              <a:t>`</a:t>
            </a:r>
            <a:r>
              <a:rPr lang="en-US" sz="2500" dirty="0">
                <a:latin typeface="Times New Roman" pitchFamily="18" charset="0"/>
                <a:cs typeface="Times New Roman" pitchFamily="18" charset="0"/>
              </a:rPr>
              <a:t>i o</a:t>
            </a:r>
            <a:r>
              <a:rPr lang="ru-RU" sz="2500" dirty="0">
                <a:latin typeface="Times New Roman" pitchFamily="18" charset="0"/>
                <a:cs typeface="Times New Roman" pitchFamily="18" charset="0"/>
              </a:rPr>
              <a:t>‘</a:t>
            </a:r>
            <a:r>
              <a:rPr lang="en-US" sz="2500" dirty="0" err="1">
                <a:latin typeface="Times New Roman" pitchFamily="18" charset="0"/>
                <a:cs typeface="Times New Roman" pitchFamily="18" charset="0"/>
              </a:rPr>
              <a:t>tkazilgan</a:t>
            </a:r>
            <a:r>
              <a:rPr lang="ru-RU"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uning</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oxiriga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vertikal</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yo</a:t>
            </a:r>
            <a:r>
              <a:rPr lang="ru-RU" sz="2500" dirty="0">
                <a:latin typeface="Times New Roman" pitchFamily="18" charset="0"/>
                <a:cs typeface="Times New Roman" pitchFamily="18" charset="0"/>
              </a:rPr>
              <a:t>‘</a:t>
            </a:r>
            <a:r>
              <a:rPr lang="en-US" sz="2500" dirty="0" err="1">
                <a:latin typeface="Times New Roman" pitchFamily="18" charset="0"/>
                <a:cs typeface="Times New Roman" pitchFamily="18" charset="0"/>
              </a:rPr>
              <a:t>naltirgich</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ichidagi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sirpangich</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kiygazilgan</a:t>
            </a:r>
            <a:r>
              <a:rPr lang="ru-RU"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Xomutning</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teshigi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va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ikki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vertikal</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yo</a:t>
            </a:r>
            <a:r>
              <a:rPr lang="ru-RU" sz="2500" dirty="0">
                <a:latin typeface="Times New Roman" pitchFamily="18" charset="0"/>
                <a:cs typeface="Times New Roman" pitchFamily="18" charset="0"/>
              </a:rPr>
              <a:t>‘</a:t>
            </a:r>
            <a:r>
              <a:rPr lang="en-US" sz="2500" dirty="0" err="1">
                <a:latin typeface="Times New Roman" pitchFamily="18" charset="0"/>
                <a:cs typeface="Times New Roman" pitchFamily="18" charset="0"/>
              </a:rPr>
              <a:t>naltirgich</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orqali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ichi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bo</a:t>
            </a:r>
            <a:r>
              <a:rPr lang="ru-RU" sz="2500" dirty="0">
                <a:latin typeface="Times New Roman" pitchFamily="18" charset="0"/>
                <a:cs typeface="Times New Roman" pitchFamily="18" charset="0"/>
              </a:rPr>
              <a:t>‘</a:t>
            </a:r>
            <a:r>
              <a:rPr lang="en-US" sz="2500" dirty="0" err="1">
                <a:latin typeface="Times New Roman" pitchFamily="18" charset="0"/>
                <a:cs typeface="Times New Roman" pitchFamily="18" charset="0"/>
              </a:rPr>
              <a:t>sh</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igna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yuritgich</a:t>
            </a:r>
            <a:r>
              <a:rPr lang="en-US" sz="2500" dirty="0">
                <a:latin typeface="Times New Roman" pitchFamily="18" charset="0"/>
                <a:cs typeface="Times New Roman" pitchFamily="18" charset="0"/>
              </a:rPr>
              <a:t> o</a:t>
            </a:r>
            <a:r>
              <a:rPr lang="ru-RU" sz="2500" dirty="0">
                <a:latin typeface="Times New Roman" pitchFamily="18" charset="0"/>
                <a:cs typeface="Times New Roman" pitchFamily="18" charset="0"/>
              </a:rPr>
              <a:t>‘</a:t>
            </a:r>
            <a:r>
              <a:rPr lang="en-US" sz="2500" dirty="0" err="1">
                <a:latin typeface="Times New Roman" pitchFamily="18" charset="0"/>
                <a:cs typeface="Times New Roman" pitchFamily="18" charset="0"/>
              </a:rPr>
              <a:t>tkazilgan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va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tortuvchi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vint</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yordamida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xomutga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maxkamlangan</a:t>
            </a:r>
            <a:r>
              <a:rPr lang="ru-RU"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Igna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yuritgichni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pastiga</a:t>
            </a:r>
            <a:r>
              <a:rPr lang="en-US" sz="2500" dirty="0">
                <a:latin typeface="Times New Roman" pitchFamily="18" charset="0"/>
                <a:cs typeface="Times New Roman" pitchFamily="18" charset="0"/>
              </a:rPr>
              <a:t> o</a:t>
            </a:r>
            <a:r>
              <a:rPr lang="ru-RU" sz="2500" dirty="0">
                <a:latin typeface="Times New Roman" pitchFamily="18" charset="0"/>
                <a:cs typeface="Times New Roman" pitchFamily="18" charset="0"/>
              </a:rPr>
              <a:t>‘</a:t>
            </a:r>
            <a:r>
              <a:rPr lang="en-US" sz="2500" dirty="0">
                <a:latin typeface="Times New Roman" pitchFamily="18" charset="0"/>
                <a:cs typeface="Times New Roman" pitchFamily="18" charset="0"/>
              </a:rPr>
              <a:t>qi </a:t>
            </a:r>
            <a:r>
              <a:rPr lang="en-US" sz="2500" dirty="0" err="1">
                <a:latin typeface="Times New Roman" pitchFamily="18" charset="0"/>
                <a:cs typeface="Times New Roman" pitchFamily="18" charset="0"/>
              </a:rPr>
              <a:t>bo</a:t>
            </a:r>
            <a:r>
              <a:rPr lang="ru-RU" sz="2500" dirty="0">
                <a:latin typeface="Times New Roman" pitchFamily="18" charset="0"/>
                <a:cs typeface="Times New Roman" pitchFamily="18" charset="0"/>
              </a:rPr>
              <a:t>‘</a:t>
            </a:r>
            <a:r>
              <a:rPr lang="en-US" sz="2500" dirty="0" err="1">
                <a:latin typeface="Times New Roman" pitchFamily="18" charset="0"/>
                <a:cs typeface="Times New Roman" pitchFamily="18" charset="0"/>
              </a:rPr>
              <a:t>ylab</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teshilgan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ariqchaga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igna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kolbasi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kirgazilgan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va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qadaluvchi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vint</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yordamida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maxkamlangan</a:t>
            </a:r>
            <a:r>
              <a:rPr lang="ru-RU" sz="2500" dirty="0">
                <a:latin typeface="Times New Roman" pitchFamily="18" charset="0"/>
                <a:cs typeface="Times New Roman" pitchFamily="18" charset="0"/>
              </a:rPr>
              <a:t>.</a:t>
            </a:r>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24</a:t>
            </a:fld>
            <a:endParaRPr/>
          </a:p>
        </p:txBody>
      </p:sp>
      <p:sp>
        <p:nvSpPr>
          <p:cNvPr id="6" name="Скругленный прямоугольник 5"/>
          <p:cNvSpPr/>
          <p:nvPr/>
        </p:nvSpPr>
        <p:spPr>
          <a:xfrm>
            <a:off x="330985" y="3302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24</a:t>
            </a:r>
            <a:endParaRPr lang="ru-RU" altLang="ru-RU" sz="2900" b="1" dirty="0">
              <a:solidFill>
                <a:srgbClr val="000099"/>
              </a:solidFill>
              <a:latin typeface="Times New Roman" pitchFamily="18" charset="0"/>
              <a:cs typeface="Times New Roman" pitchFamily="18" charset="0"/>
            </a:endParaRPr>
          </a:p>
        </p:txBody>
      </p:sp>
      <p:sp>
        <p:nvSpPr>
          <p:cNvPr id="2" name="Прямоугольник 1"/>
          <p:cNvSpPr/>
          <p:nvPr/>
        </p:nvSpPr>
        <p:spPr>
          <a:xfrm>
            <a:off x="504536" y="595089"/>
            <a:ext cx="8153400" cy="4493538"/>
          </a:xfrm>
          <a:prstGeom prst="rect">
            <a:avLst/>
          </a:prstGeom>
        </p:spPr>
        <p:txBody>
          <a:bodyPr wrap="square">
            <a:spAutoFit/>
          </a:bodyPr>
          <a:lstStyle/>
          <a:p>
            <a:pPr algn="just"/>
            <a:r>
              <a:rPr lang="en-US" sz="2600" dirty="0" smtClean="0">
                <a:latin typeface="Times New Roman" pitchFamily="18" charset="0"/>
                <a:cs typeface="Times New Roman" pitchFamily="18" charset="0"/>
              </a:rPr>
              <a:t>	Bosh </a:t>
            </a:r>
            <a:r>
              <a:rPr lang="en-US" sz="2600" dirty="0" err="1">
                <a:latin typeface="Times New Roman" pitchFamily="18" charset="0"/>
                <a:cs typeface="Times New Roman" pitchFamily="18" charset="0"/>
              </a:rPr>
              <a:t>val</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aylanganda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krivoship</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ikki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elkali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barmoq</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yordamida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shatunni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yuqorigi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boshini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yuqoriga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ko</a:t>
            </a:r>
            <a:r>
              <a:rPr lang="ru-RU" sz="2600" dirty="0">
                <a:latin typeface="Times New Roman" pitchFamily="18" charset="0"/>
                <a:cs typeface="Times New Roman" pitchFamily="18" charset="0"/>
              </a:rPr>
              <a:t>‘</a:t>
            </a:r>
            <a:r>
              <a:rPr lang="en-US" sz="2600" dirty="0" err="1">
                <a:latin typeface="Times New Roman" pitchFamily="18" charset="0"/>
                <a:cs typeface="Times New Roman" pitchFamily="18" charset="0"/>
              </a:rPr>
              <a:t>tarsa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uning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pastki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boshi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igna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yuritgichni</a:t>
            </a:r>
            <a:r>
              <a:rPr lang="en-US" sz="2600" dirty="0">
                <a:latin typeface="Times New Roman" pitchFamily="18" charset="0"/>
                <a:cs typeface="Times New Roman" pitchFamily="18" charset="0"/>
              </a:rPr>
              <a:t> ham </a:t>
            </a:r>
            <a:r>
              <a:rPr lang="en-US" sz="2600" dirty="0" err="1">
                <a:latin typeface="Times New Roman" pitchFamily="18" charset="0"/>
                <a:cs typeface="Times New Roman" pitchFamily="18" charset="0"/>
              </a:rPr>
              <a:t>yuqoriga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tortadi</a:t>
            </a:r>
            <a:r>
              <a:rPr lang="ru-RU"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bunda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igna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materialdan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chiqadi</a:t>
            </a:r>
            <a:r>
              <a:rPr lang="ru-RU"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aksincha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krivoship</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barmoqcha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yordamida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shatunni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yuqorigi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boshini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pastga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bossa</a:t>
            </a:r>
            <a:r>
              <a:rPr lang="ru-RU"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uning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pastgi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boshi</a:t>
            </a:r>
            <a:r>
              <a:rPr lang="en-US" sz="2600" dirty="0">
                <a:latin typeface="Times New Roman" pitchFamily="18" charset="0"/>
                <a:cs typeface="Times New Roman" pitchFamily="18" charset="0"/>
              </a:rPr>
              <a:t> ham </a:t>
            </a:r>
            <a:r>
              <a:rPr lang="en-US" sz="2600" dirty="0" err="1">
                <a:latin typeface="Times New Roman" pitchFamily="18" charset="0"/>
                <a:cs typeface="Times New Roman" pitchFamily="18" charset="0"/>
              </a:rPr>
              <a:t>pastga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bosiladi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va</a:t>
            </a:r>
            <a:r>
              <a:rPr lang="en-US" sz="2600" dirty="0">
                <a:latin typeface="Times New Roman" pitchFamily="18" charset="0"/>
                <a:cs typeface="Times New Roman" pitchFamily="18" charset="0"/>
              </a:rPr>
              <a:t> o</a:t>
            </a:r>
            <a:r>
              <a:rPr lang="ru-RU" sz="2600" dirty="0">
                <a:latin typeface="Times New Roman" pitchFamily="18" charset="0"/>
                <a:cs typeface="Times New Roman" pitchFamily="18" charset="0"/>
              </a:rPr>
              <a:t>‘</a:t>
            </a:r>
            <a:r>
              <a:rPr lang="en-US" sz="2600" dirty="0">
                <a:latin typeface="Times New Roman" pitchFamily="18" charset="0"/>
                <a:cs typeface="Times New Roman" pitchFamily="18" charset="0"/>
              </a:rPr>
              <a:t>z </a:t>
            </a:r>
            <a:r>
              <a:rPr lang="en-US" sz="2600" dirty="0" err="1">
                <a:latin typeface="Times New Roman" pitchFamily="18" charset="0"/>
                <a:cs typeface="Times New Roman" pitchFamily="18" charset="0"/>
              </a:rPr>
              <a:t>navbatida</a:t>
            </a:r>
            <a:r>
              <a:rPr lang="en-US" sz="2600" dirty="0">
                <a:latin typeface="Times New Roman" pitchFamily="18" charset="0"/>
                <a:cs typeface="Times New Roman" pitchFamily="18" charset="0"/>
              </a:rPr>
              <a:t> u </a:t>
            </a:r>
            <a:r>
              <a:rPr lang="en-US" sz="2600" dirty="0" err="1">
                <a:latin typeface="Times New Roman" pitchFamily="18" charset="0"/>
                <a:cs typeface="Times New Roman" pitchFamily="18" charset="0"/>
              </a:rPr>
              <a:t>xomut</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yordamida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igna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yuritgichni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pastga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bosadi</a:t>
            </a:r>
            <a:r>
              <a:rPr lang="ru-RU"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natijada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igna</a:t>
            </a:r>
            <a:r>
              <a:rPr lang="ru-RU"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materialni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teshib</a:t>
            </a:r>
            <a:r>
              <a:rPr lang="en-US" sz="2600" dirty="0">
                <a:latin typeface="Times New Roman" pitchFamily="18" charset="0"/>
                <a:cs typeface="Times New Roman" pitchFamily="18" charset="0"/>
              </a:rPr>
              <a:t> o</a:t>
            </a:r>
            <a:r>
              <a:rPr lang="ru-RU" sz="2600" dirty="0">
                <a:latin typeface="Times New Roman" pitchFamily="18" charset="0"/>
                <a:cs typeface="Times New Roman" pitchFamily="18" charset="0"/>
              </a:rPr>
              <a:t>‘</a:t>
            </a:r>
            <a:r>
              <a:rPr lang="en-US" sz="2600" dirty="0" err="1">
                <a:latin typeface="Times New Roman" pitchFamily="18" charset="0"/>
                <a:cs typeface="Times New Roman" pitchFamily="18" charset="0"/>
              </a:rPr>
              <a:t>tadi</a:t>
            </a:r>
            <a:r>
              <a:rPr lang="ru-RU"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Demak</a:t>
            </a:r>
            <a:r>
              <a:rPr lang="ru-RU" sz="2600" dirty="0">
                <a:latin typeface="Times New Roman" pitchFamily="18" charset="0"/>
                <a:cs typeface="Times New Roman" pitchFamily="18" charset="0"/>
              </a:rPr>
              <a:t>, </a:t>
            </a:r>
            <a:r>
              <a:rPr lang="en-US" sz="2600" dirty="0">
                <a:latin typeface="Times New Roman" pitchFamily="18" charset="0"/>
                <a:cs typeface="Times New Roman" pitchFamily="18" charset="0"/>
              </a:rPr>
              <a:t>bosh </a:t>
            </a:r>
            <a:r>
              <a:rPr lang="en-US" sz="2600" dirty="0" err="1">
                <a:latin typeface="Times New Roman" pitchFamily="18" charset="0"/>
                <a:cs typeface="Times New Roman" pitchFamily="18" charset="0"/>
              </a:rPr>
              <a:t>valning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aylanma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xarakati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krivoship</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va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shatun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yordamida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igna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yuritgichni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ilgarilama</a:t>
            </a:r>
            <a:r>
              <a:rPr lang="ru-RU" sz="2600" dirty="0">
                <a:latin typeface="Times New Roman" pitchFamily="18" charset="0"/>
                <a:cs typeface="Times New Roman" pitchFamily="18" charset="0"/>
              </a:rPr>
              <a:t>-</a:t>
            </a:r>
            <a:r>
              <a:rPr lang="en-US" sz="2600" dirty="0" err="1">
                <a:latin typeface="Times New Roman" pitchFamily="18" charset="0"/>
                <a:cs typeface="Times New Roman" pitchFamily="18" charset="0"/>
              </a:rPr>
              <a:t>qaytma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xarakat</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qilishiga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olib</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kelar</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ekan</a:t>
            </a:r>
            <a:r>
              <a:rPr lang="ru-RU" sz="2600" dirty="0">
                <a:latin typeface="Times New Roman" pitchFamily="18" charset="0"/>
                <a:cs typeface="Times New Roman" pitchFamily="18" charset="0"/>
              </a:rPr>
              <a:t>.</a:t>
            </a:r>
          </a:p>
        </p:txBody>
      </p:sp>
      <p:sp>
        <p:nvSpPr>
          <p:cNvPr id="3" name="Скругленный прямоугольник 2"/>
          <p:cNvSpPr/>
          <p:nvPr/>
        </p:nvSpPr>
        <p:spPr>
          <a:xfrm>
            <a:off x="4581236" y="5970588"/>
            <a:ext cx="4315114" cy="8096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err="1" smtClean="0"/>
              <a:t>Igna</a:t>
            </a:r>
            <a:r>
              <a:rPr lang="en-US" sz="2000" dirty="0" smtClean="0"/>
              <a:t> </a:t>
            </a:r>
            <a:r>
              <a:rPr lang="en-US" sz="2000" dirty="0" err="1" smtClean="0"/>
              <a:t>mexanizmining</a:t>
            </a:r>
            <a:r>
              <a:rPr lang="en-US" sz="2000" dirty="0" smtClean="0"/>
              <a:t> </a:t>
            </a:r>
            <a:r>
              <a:rPr lang="en-US" sz="2000" dirty="0" err="1" smtClean="0"/>
              <a:t>ishlash</a:t>
            </a:r>
            <a:r>
              <a:rPr lang="en-US" sz="2000" dirty="0" smtClean="0"/>
              <a:t> </a:t>
            </a:r>
            <a:r>
              <a:rPr lang="en-US" sz="2000" dirty="0" err="1" smtClean="0"/>
              <a:t>printsipi</a:t>
            </a:r>
            <a:endParaRPr lang="ru-RU" sz="2000" dirty="0"/>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25</a:t>
            </a:fld>
            <a:endParaRPr/>
          </a:p>
        </p:txBody>
      </p:sp>
      <p:sp>
        <p:nvSpPr>
          <p:cNvPr id="6" name="Скругленный прямоугольник 5"/>
          <p:cNvSpPr/>
          <p:nvPr/>
        </p:nvSpPr>
        <p:spPr>
          <a:xfrm>
            <a:off x="330985" y="3302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25</a:t>
            </a:r>
            <a:endParaRPr lang="ru-RU" altLang="ru-RU" sz="2900" b="1" dirty="0">
              <a:solidFill>
                <a:srgbClr val="000099"/>
              </a:solidFill>
              <a:latin typeface="Times New Roman" pitchFamily="18" charset="0"/>
              <a:cs typeface="Times New Roman" pitchFamily="18" charset="0"/>
            </a:endParaRPr>
          </a:p>
        </p:txBody>
      </p:sp>
      <p:sp>
        <p:nvSpPr>
          <p:cNvPr id="2" name="Скругленный прямоугольник 1"/>
          <p:cNvSpPr/>
          <p:nvPr/>
        </p:nvSpPr>
        <p:spPr>
          <a:xfrm>
            <a:off x="1876425" y="358853"/>
            <a:ext cx="5695950" cy="6762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a:latin typeface="Times New Roman" pitchFamily="18" charset="0"/>
                <a:cs typeface="Times New Roman" pitchFamily="18" charset="0"/>
              </a:rPr>
              <a:t>97-</a:t>
            </a:r>
            <a:r>
              <a:rPr lang="en-US" sz="2000" b="1" dirty="0">
                <a:latin typeface="Times New Roman" pitchFamily="18" charset="0"/>
                <a:cs typeface="Times New Roman" pitchFamily="18" charset="0"/>
              </a:rPr>
              <a:t>A </a:t>
            </a:r>
            <a:r>
              <a:rPr lang="en-US" sz="2000" b="1" dirty="0" err="1">
                <a:latin typeface="Times New Roman" pitchFamily="18" charset="0"/>
                <a:cs typeface="Times New Roman" pitchFamily="18" charset="0"/>
              </a:rPr>
              <a:t>sinf</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mashinasini</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igna</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mexanizmi</a:t>
            </a:r>
            <a:endParaRPr lang="ru-RU" sz="2000" dirty="0">
              <a:latin typeface="Times New Roman" pitchFamily="18" charset="0"/>
              <a:cs typeface="Times New Roman" pitchFamily="18" charset="0"/>
            </a:endParaRPr>
          </a:p>
        </p:txBody>
      </p:sp>
      <p:sp>
        <p:nvSpPr>
          <p:cNvPr id="3" name="Прямоугольник 2"/>
          <p:cNvSpPr/>
          <p:nvPr/>
        </p:nvSpPr>
        <p:spPr>
          <a:xfrm>
            <a:off x="638174" y="1195715"/>
            <a:ext cx="8067675" cy="769441"/>
          </a:xfrm>
          <a:prstGeom prst="rect">
            <a:avLst/>
          </a:prstGeom>
        </p:spPr>
        <p:txBody>
          <a:bodyPr wrap="square">
            <a:spAutoFit/>
          </a:bodyPr>
          <a:lstStyle/>
          <a:p>
            <a:pPr algn="just"/>
            <a:r>
              <a:rPr lang="en-US" sz="2200" dirty="0" smtClean="0">
                <a:latin typeface="Times New Roman" pitchFamily="18" charset="0"/>
                <a:cs typeface="Times New Roman" pitchFamily="18" charset="0"/>
              </a:rPr>
              <a:t>	Bu </a:t>
            </a:r>
            <a:r>
              <a:rPr lang="en-US" sz="2200" dirty="0" err="1">
                <a:latin typeface="Times New Roman" pitchFamily="18" charset="0"/>
                <a:cs typeface="Times New Roman" pitchFamily="18" charset="0"/>
              </a:rPr>
              <a:t>mashinani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igna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mexanizmi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tuzilishi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bo‘yicha</a:t>
            </a:r>
            <a:r>
              <a:rPr lang="en-US" sz="2200" dirty="0">
                <a:latin typeface="Times New Roman" pitchFamily="18" charset="0"/>
                <a:cs typeface="Times New Roman" pitchFamily="18" charset="0"/>
              </a:rPr>
              <a:t> 1022-M </a:t>
            </a:r>
            <a:r>
              <a:rPr lang="en-US" sz="2200" dirty="0" err="1">
                <a:latin typeface="Times New Roman" pitchFamily="18" charset="0"/>
                <a:cs typeface="Times New Roman" pitchFamily="18" charset="0"/>
              </a:rPr>
              <a:t>sinf</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mashinasidagidekdir</a:t>
            </a:r>
            <a:r>
              <a:rPr lang="en-US" sz="2200" dirty="0">
                <a:latin typeface="Times New Roman" pitchFamily="18" charset="0"/>
                <a:cs typeface="Times New Roman" pitchFamily="18" charset="0"/>
              </a:rPr>
              <a:t>.</a:t>
            </a:r>
            <a:endParaRPr lang="ru-RU" sz="2200" dirty="0">
              <a:latin typeface="Times New Roman" pitchFamily="18" charset="0"/>
              <a:cs typeface="Times New Roman" pitchFamily="18" charset="0"/>
            </a:endParaRPr>
          </a:p>
        </p:txBody>
      </p:sp>
      <p:sp>
        <p:nvSpPr>
          <p:cNvPr id="4" name="Скругленный прямоугольник 3"/>
          <p:cNvSpPr/>
          <p:nvPr/>
        </p:nvSpPr>
        <p:spPr>
          <a:xfrm>
            <a:off x="1065335" y="2102764"/>
            <a:ext cx="7318129" cy="6667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smtClean="0">
                <a:latin typeface="Times New Roman" pitchFamily="18" charset="0"/>
                <a:cs typeface="Times New Roman" pitchFamily="18" charset="0"/>
              </a:rPr>
              <a:t>597 </a:t>
            </a:r>
            <a:r>
              <a:rPr lang="en-US" sz="2000" b="1" smtClean="0">
                <a:latin typeface="Times New Roman" pitchFamily="18" charset="0"/>
                <a:cs typeface="Times New Roman" pitchFamily="18" charset="0"/>
              </a:rPr>
              <a:t>sinf mashinasini igna mexanizmi</a:t>
            </a:r>
            <a:endParaRPr lang="ru-RU" sz="2000" dirty="0">
              <a:latin typeface="Times New Roman" pitchFamily="18" charset="0"/>
              <a:cs typeface="Times New Roman" pitchFamily="18" charset="0"/>
            </a:endParaRPr>
          </a:p>
        </p:txBody>
      </p:sp>
      <p:sp>
        <p:nvSpPr>
          <p:cNvPr id="5" name="Прямоугольник 4"/>
          <p:cNvSpPr/>
          <p:nvPr/>
        </p:nvSpPr>
        <p:spPr>
          <a:xfrm>
            <a:off x="561976" y="2949684"/>
            <a:ext cx="8248650" cy="2462213"/>
          </a:xfrm>
          <a:prstGeom prst="rect">
            <a:avLst/>
          </a:prstGeom>
        </p:spPr>
        <p:txBody>
          <a:bodyPr wrap="square">
            <a:spAutoFit/>
          </a:bodyPr>
          <a:lstStyle/>
          <a:p>
            <a:pPr algn="just"/>
            <a:r>
              <a:rPr lang="en-US" sz="2200" dirty="0" smtClean="0">
                <a:latin typeface="Times New Roman" pitchFamily="18" charset="0"/>
                <a:cs typeface="Times New Roman" pitchFamily="18" charset="0"/>
              </a:rPr>
              <a:t>	Bu </a:t>
            </a:r>
            <a:r>
              <a:rPr lang="en-US" sz="2200" dirty="0" err="1">
                <a:latin typeface="Times New Roman" pitchFamily="18" charset="0"/>
                <a:cs typeface="Times New Roman" pitchFamily="18" charset="0"/>
              </a:rPr>
              <a:t>mashinani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igna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mexanizmi</a:t>
            </a:r>
            <a:r>
              <a:rPr lang="ru-RU" sz="2200" dirty="0">
                <a:latin typeface="Times New Roman" pitchFamily="18" charset="0"/>
                <a:cs typeface="Times New Roman" pitchFamily="18" charset="0"/>
              </a:rPr>
              <a:t> 97-</a:t>
            </a:r>
            <a:r>
              <a:rPr lang="en-US" sz="2200" dirty="0">
                <a:latin typeface="Times New Roman" pitchFamily="18" charset="0"/>
                <a:cs typeface="Times New Roman" pitchFamily="18" charset="0"/>
              </a:rPr>
              <a:t>A </a:t>
            </a:r>
            <a:r>
              <a:rPr lang="en-US" sz="2200" dirty="0" err="1">
                <a:latin typeface="Times New Roman" pitchFamily="18" charset="0"/>
                <a:cs typeface="Times New Roman" pitchFamily="18" charset="0"/>
              </a:rPr>
              <a:t>mashinasini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igna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mexanizmi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kabi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bo</a:t>
            </a:r>
            <a:r>
              <a:rPr lang="ru-RU" sz="2200" dirty="0">
                <a:latin typeface="Times New Roman" pitchFamily="18" charset="0"/>
                <a:cs typeface="Times New Roman" pitchFamily="18" charset="0"/>
              </a:rPr>
              <a:t>‘</a:t>
            </a:r>
            <a:r>
              <a:rPr lang="en-US" sz="2200" dirty="0">
                <a:latin typeface="Times New Roman" pitchFamily="18" charset="0"/>
                <a:cs typeface="Times New Roman" pitchFamily="18" charset="0"/>
              </a:rPr>
              <a:t>lib</a:t>
            </a:r>
            <a:r>
              <a:rPr lang="ru-RU"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unda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qo</a:t>
            </a:r>
            <a:r>
              <a:rPr lang="ru-RU" sz="2200" dirty="0">
                <a:latin typeface="Times New Roman" pitchFamily="18" charset="0"/>
                <a:cs typeface="Times New Roman" pitchFamily="18" charset="0"/>
              </a:rPr>
              <a:t>‘</a:t>
            </a:r>
            <a:r>
              <a:rPr lang="en-US" sz="2200" dirty="0" err="1">
                <a:latin typeface="Times New Roman" pitchFamily="18" charset="0"/>
                <a:cs typeface="Times New Roman" pitchFamily="18" charset="0"/>
              </a:rPr>
              <a:t>shimcha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ignani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mashina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platformasi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eni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bo</a:t>
            </a:r>
            <a:r>
              <a:rPr lang="ru-RU" sz="2200" dirty="0">
                <a:latin typeface="Times New Roman" pitchFamily="18" charset="0"/>
                <a:cs typeface="Times New Roman" pitchFamily="18" charset="0"/>
              </a:rPr>
              <a:t>‘</a:t>
            </a:r>
            <a:r>
              <a:rPr lang="en-US" sz="2200" dirty="0" err="1">
                <a:latin typeface="Times New Roman" pitchFamily="18" charset="0"/>
                <a:cs typeface="Times New Roman" pitchFamily="18" charset="0"/>
              </a:rPr>
              <a:t>ylab</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tebranma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harakat</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qilish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uzeli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bor</a:t>
            </a:r>
            <a:r>
              <a:rPr lang="ru-RU" sz="2200" dirty="0">
                <a:latin typeface="Times New Roman" pitchFamily="18" charset="0"/>
                <a:cs typeface="Times New Roman" pitchFamily="18" charset="0"/>
              </a:rPr>
              <a:t>. </a:t>
            </a:r>
            <a:r>
              <a:rPr lang="en-US" sz="2200" dirty="0">
                <a:latin typeface="Times New Roman" pitchFamily="18" charset="0"/>
                <a:cs typeface="Times New Roman" pitchFamily="18" charset="0"/>
              </a:rPr>
              <a:t>Bu </a:t>
            </a:r>
            <a:r>
              <a:rPr lang="en-US" sz="2200" dirty="0" err="1">
                <a:latin typeface="Times New Roman" pitchFamily="18" charset="0"/>
                <a:cs typeface="Times New Roman" pitchFamily="18" charset="0"/>
              </a:rPr>
              <a:t>uzel</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tikilayotgan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buyumlar</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qavatlarini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bir</a:t>
            </a:r>
            <a:r>
              <a:rPr lang="ru-RU" sz="2200" dirty="0">
                <a:latin typeface="Times New Roman" pitchFamily="18" charset="0"/>
                <a:cs typeface="Times New Roman" pitchFamily="18" charset="0"/>
              </a:rPr>
              <a:t>-</a:t>
            </a:r>
            <a:r>
              <a:rPr lang="en-US" sz="2200" dirty="0" err="1">
                <a:latin typeface="Times New Roman" pitchFamily="18" charset="0"/>
                <a:cs typeface="Times New Roman" pitchFamily="18" charset="0"/>
              </a:rPr>
              <a:t>biriga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nisbatan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siljishini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oldini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oladi</a:t>
            </a:r>
            <a:r>
              <a:rPr lang="ru-RU"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Shuningdek</a:t>
            </a:r>
            <a:r>
              <a:rPr lang="ru-RU"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bunda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ignani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mashina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platformasi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eni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bo</a:t>
            </a:r>
            <a:r>
              <a:rPr lang="ru-RU" sz="2200" dirty="0">
                <a:latin typeface="Times New Roman" pitchFamily="18" charset="0"/>
                <a:cs typeface="Times New Roman" pitchFamily="18" charset="0"/>
              </a:rPr>
              <a:t>‘</a:t>
            </a:r>
            <a:r>
              <a:rPr lang="en-US" sz="2200" dirty="0" err="1">
                <a:latin typeface="Times New Roman" pitchFamily="18" charset="0"/>
                <a:cs typeface="Times New Roman" pitchFamily="18" charset="0"/>
              </a:rPr>
              <a:t>ylab</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xarakati</a:t>
            </a:r>
            <a:r>
              <a:rPr lang="ru-RU"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igna</a:t>
            </a:r>
            <a:r>
              <a:rPr lang="ru-RU"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materialni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teshib</a:t>
            </a:r>
            <a:r>
              <a:rPr lang="en-US" sz="2200" dirty="0">
                <a:latin typeface="Times New Roman" pitchFamily="18" charset="0"/>
                <a:cs typeface="Times New Roman" pitchFamily="18" charset="0"/>
              </a:rPr>
              <a:t> o</a:t>
            </a:r>
            <a:r>
              <a:rPr lang="ru-RU" sz="2200" dirty="0">
                <a:latin typeface="Times New Roman" pitchFamily="18" charset="0"/>
                <a:cs typeface="Times New Roman" pitchFamily="18" charset="0"/>
              </a:rPr>
              <a:t>‘</a:t>
            </a:r>
            <a:r>
              <a:rPr lang="en-US" sz="2200" dirty="0" err="1">
                <a:latin typeface="Times New Roman" pitchFamily="18" charset="0"/>
                <a:cs typeface="Times New Roman" pitchFamily="18" charset="0"/>
              </a:rPr>
              <a:t>tganda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tishli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reyka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bilan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bir</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vaqtda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ro</a:t>
            </a:r>
            <a:r>
              <a:rPr lang="ru-RU" sz="2200" dirty="0">
                <a:latin typeface="Times New Roman" pitchFamily="18" charset="0"/>
                <a:cs typeface="Times New Roman" pitchFamily="18" charset="0"/>
              </a:rPr>
              <a:t>‘</a:t>
            </a:r>
            <a:r>
              <a:rPr lang="en-US" sz="2200" dirty="0">
                <a:latin typeface="Times New Roman" pitchFamily="18" charset="0"/>
                <a:cs typeface="Times New Roman" pitchFamily="18" charset="0"/>
              </a:rPr>
              <a:t>y </a:t>
            </a:r>
            <a:r>
              <a:rPr lang="en-US" sz="2200" dirty="0" err="1">
                <a:latin typeface="Times New Roman" pitchFamily="18" charset="0"/>
                <a:cs typeface="Times New Roman" pitchFamily="18" charset="0"/>
              </a:rPr>
              <a:t>beradi</a:t>
            </a:r>
            <a:r>
              <a:rPr lang="ru-RU"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Rasm</a:t>
            </a:r>
            <a:r>
              <a:rPr lang="uz-Cyrl-UZ" sz="2200" dirty="0">
                <a:latin typeface="Times New Roman" pitchFamily="18" charset="0"/>
                <a:cs typeface="Times New Roman" pitchFamily="18" charset="0"/>
              </a:rPr>
              <a:t> 5).</a:t>
            </a:r>
            <a:endParaRPr lang="ru-RU" sz="2200" dirty="0">
              <a:latin typeface="Times New Roman" pitchFamily="18" charset="0"/>
              <a:cs typeface="Times New Roman" pitchFamily="18" charset="0"/>
            </a:endParaRPr>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26</a:t>
            </a:fld>
            <a:endParaRPr/>
          </a:p>
        </p:txBody>
      </p:sp>
      <p:sp>
        <p:nvSpPr>
          <p:cNvPr id="6" name="Скругленный прямоугольник 5"/>
          <p:cNvSpPr/>
          <p:nvPr/>
        </p:nvSpPr>
        <p:spPr>
          <a:xfrm>
            <a:off x="330985" y="3302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26</a:t>
            </a:r>
            <a:endParaRPr lang="ru-RU" altLang="ru-RU" sz="2900" b="1" dirty="0">
              <a:solidFill>
                <a:srgbClr val="000099"/>
              </a:solidFill>
              <a:latin typeface="Times New Roman" pitchFamily="18" charset="0"/>
              <a:cs typeface="Times New Roman" pitchFamily="18" charset="0"/>
            </a:endParaRPr>
          </a:p>
        </p:txBody>
      </p:sp>
      <p:graphicFrame>
        <p:nvGraphicFramePr>
          <p:cNvPr id="2" name="Объект 1"/>
          <p:cNvGraphicFramePr>
            <a:graphicFrameLocks noChangeAspect="1"/>
          </p:cNvGraphicFramePr>
          <p:nvPr>
            <p:extLst>
              <p:ext uri="{D42A27DB-BD31-4B8C-83A1-F6EECF244321}">
                <p14:modId xmlns:p14="http://schemas.microsoft.com/office/powerpoint/2010/main" val="1017141036"/>
              </p:ext>
            </p:extLst>
          </p:nvPr>
        </p:nvGraphicFramePr>
        <p:xfrm>
          <a:off x="1371492" y="476250"/>
          <a:ext cx="6585058" cy="5105400"/>
        </p:xfrm>
        <a:graphic>
          <a:graphicData uri="http://schemas.openxmlformats.org/presentationml/2006/ole">
            <mc:AlternateContent xmlns:mc="http://schemas.openxmlformats.org/markup-compatibility/2006">
              <mc:Choice xmlns:v="urn:schemas-microsoft-com:vml" Requires="v">
                <p:oleObj spid="_x0000_s2053" r:id="rId4" imgW="5867400" imgH="3742267" progId="Imaging.Document">
                  <p:embed/>
                </p:oleObj>
              </mc:Choice>
              <mc:Fallback>
                <p:oleObj r:id="rId4" imgW="5867400" imgH="3742267" progId="Imaging.Document">
                  <p:embed/>
                  <p:pic>
                    <p:nvPicPr>
                      <p:cNvPr id="0" name="Объект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71492" y="476250"/>
                        <a:ext cx="6585058" cy="5105400"/>
                      </a:xfrm>
                      <a:prstGeom prst="rect">
                        <a:avLst/>
                      </a:prstGeom>
                      <a:noFill/>
                      <a:ln>
                        <a:noFill/>
                      </a:ln>
                    </p:spPr>
                  </p:pic>
                </p:oleObj>
              </mc:Fallback>
            </mc:AlternateContent>
          </a:graphicData>
        </a:graphic>
      </p:graphicFrame>
      <p:sp>
        <p:nvSpPr>
          <p:cNvPr id="3" name="Скругленный прямоугольник 2"/>
          <p:cNvSpPr/>
          <p:nvPr/>
        </p:nvSpPr>
        <p:spPr>
          <a:xfrm>
            <a:off x="330985" y="5818910"/>
            <a:ext cx="8717765" cy="952500"/>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en-US" sz="1600" dirty="0" err="1">
                <a:latin typeface="Times New Roman" pitchFamily="18" charset="0"/>
                <a:cs typeface="Times New Roman" pitchFamily="18" charset="0"/>
              </a:rPr>
              <a:t>Rasmda</a:t>
            </a:r>
            <a:r>
              <a:rPr lang="ru-RU" sz="1600" dirty="0" smtClean="0">
                <a:latin typeface="Times New Roman" pitchFamily="18" charset="0"/>
                <a:cs typeface="Times New Roman" pitchFamily="18" charset="0"/>
              </a:rPr>
              <a:t>:</a:t>
            </a:r>
            <a:r>
              <a:rPr lang="en-US" sz="1600" dirty="0" smtClean="0">
                <a:latin typeface="Times New Roman" pitchFamily="18" charset="0"/>
                <a:cs typeface="Times New Roman" pitchFamily="18" charset="0"/>
              </a:rPr>
              <a:t> </a:t>
            </a:r>
            <a:r>
              <a:rPr lang="ru-RU" sz="1600" dirty="0" smtClean="0">
                <a:latin typeface="Times New Roman" pitchFamily="18" charset="0"/>
                <a:cs typeface="Times New Roman" pitchFamily="18" charset="0"/>
              </a:rPr>
              <a:t>1</a:t>
            </a:r>
            <a:r>
              <a:rPr lang="ru-RU"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Gorizontal</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xarakat</a:t>
            </a:r>
            <a:r>
              <a:rPr lang="en-US"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vali</a:t>
            </a:r>
            <a:r>
              <a:rPr lang="ru-RU" sz="1600" dirty="0">
                <a:latin typeface="Times New Roman" pitchFamily="18" charset="0"/>
                <a:cs typeface="Times New Roman" pitchFamily="18" charset="0"/>
              </a:rPr>
              <a:t>. 2. </a:t>
            </a:r>
            <a:r>
              <a:rPr lang="en-US" sz="1600" dirty="0" err="1">
                <a:latin typeface="Times New Roman" pitchFamily="18" charset="0"/>
                <a:cs typeface="Times New Roman" pitchFamily="18" charset="0"/>
              </a:rPr>
              <a:t>Koromislo</a:t>
            </a:r>
            <a:r>
              <a:rPr lang="ru-RU" sz="1600" dirty="0">
                <a:latin typeface="Times New Roman" pitchFamily="18" charset="0"/>
                <a:cs typeface="Times New Roman" pitchFamily="18" charset="0"/>
              </a:rPr>
              <a:t>. 3. </a:t>
            </a:r>
            <a:r>
              <a:rPr lang="en-US" sz="1600" dirty="0" err="1">
                <a:latin typeface="Times New Roman" pitchFamily="18" charset="0"/>
                <a:cs typeface="Times New Roman" pitchFamily="18" charset="0"/>
              </a:rPr>
              <a:t>Tortgich</a:t>
            </a:r>
            <a:r>
              <a:rPr lang="ru-RU" sz="1600" dirty="0">
                <a:latin typeface="Times New Roman" pitchFamily="18" charset="0"/>
                <a:cs typeface="Times New Roman" pitchFamily="18" charset="0"/>
              </a:rPr>
              <a:t>. </a:t>
            </a:r>
            <a:r>
              <a:rPr lang="it-IT" sz="1600" dirty="0">
                <a:latin typeface="Times New Roman" pitchFamily="18" charset="0"/>
                <a:cs typeface="Times New Roman" pitchFamily="18" charset="0"/>
              </a:rPr>
              <a:t>4. Koromislo. </a:t>
            </a:r>
            <a:endParaRPr lang="it-IT" sz="1600" dirty="0" smtClean="0">
              <a:latin typeface="Times New Roman" pitchFamily="18" charset="0"/>
              <a:cs typeface="Times New Roman" pitchFamily="18" charset="0"/>
            </a:endParaRPr>
          </a:p>
          <a:p>
            <a:pPr algn="ctr"/>
            <a:r>
              <a:rPr lang="it-IT" sz="1600" dirty="0" smtClean="0">
                <a:latin typeface="Times New Roman" pitchFamily="18" charset="0"/>
                <a:cs typeface="Times New Roman" pitchFamily="18" charset="0"/>
              </a:rPr>
              <a:t>5</a:t>
            </a:r>
            <a:r>
              <a:rPr lang="it-IT" sz="1600" dirty="0">
                <a:latin typeface="Times New Roman" pitchFamily="18" charset="0"/>
                <a:cs typeface="Times New Roman" pitchFamily="18" charset="0"/>
              </a:rPr>
              <a:t>. </a:t>
            </a:r>
            <a:r>
              <a:rPr lang="uz-Cyrl-UZ" sz="1600" dirty="0">
                <a:latin typeface="Times New Roman" pitchFamily="18" charset="0"/>
                <a:cs typeface="Times New Roman" pitchFamily="18" charset="0"/>
              </a:rPr>
              <a:t>Т</a:t>
            </a:r>
            <a:r>
              <a:rPr lang="it-IT" sz="1600" dirty="0">
                <a:latin typeface="Times New Roman" pitchFamily="18" charset="0"/>
                <a:cs typeface="Times New Roman" pitchFamily="18" charset="0"/>
              </a:rPr>
              <a:t>ortuvchi vint. 6. Igna vali. 7. Ayrisimon richag. 8. Sirpangich.       9. Barmoq. </a:t>
            </a:r>
            <a:r>
              <a:rPr lang="it-IT" sz="1600" dirty="0" smtClean="0">
                <a:latin typeface="Times New Roman" pitchFamily="18" charset="0"/>
                <a:cs typeface="Times New Roman" pitchFamily="18" charset="0"/>
              </a:rPr>
              <a:t>10</a:t>
            </a:r>
            <a:r>
              <a:rPr lang="it-IT" sz="1600" dirty="0">
                <a:latin typeface="Times New Roman" pitchFamily="18" charset="0"/>
                <a:cs typeface="Times New Roman" pitchFamily="18" charset="0"/>
              </a:rPr>
              <a:t>. Birlashtiruvchi bo‘g`in. 11.O‘q. 12.Igna yuritgich romi. 13.Igna yuritgich. 14.Igna. 15.Qadaluvchi vint.</a:t>
            </a:r>
            <a:endParaRPr lang="ru-RU" sz="1600" dirty="0">
              <a:latin typeface="Times New Roman" pitchFamily="18" charset="0"/>
              <a:cs typeface="Times New Roman" pitchFamily="18" charset="0"/>
            </a:endParaRPr>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27</a:t>
            </a:fld>
            <a:endParaRPr/>
          </a:p>
        </p:txBody>
      </p:sp>
      <p:sp>
        <p:nvSpPr>
          <p:cNvPr id="6" name="Скругленный прямоугольник 5"/>
          <p:cNvSpPr/>
          <p:nvPr/>
        </p:nvSpPr>
        <p:spPr>
          <a:xfrm>
            <a:off x="330985" y="3302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27</a:t>
            </a:r>
            <a:endParaRPr lang="ru-RU" altLang="ru-RU" sz="2900" b="1" dirty="0">
              <a:solidFill>
                <a:srgbClr val="000099"/>
              </a:solidFill>
              <a:latin typeface="Times New Roman" pitchFamily="18" charset="0"/>
              <a:cs typeface="Times New Roman" pitchFamily="18" charset="0"/>
            </a:endParaRPr>
          </a:p>
        </p:txBody>
      </p:sp>
      <p:sp>
        <p:nvSpPr>
          <p:cNvPr id="2" name="Прямоугольник 1"/>
          <p:cNvSpPr/>
          <p:nvPr/>
        </p:nvSpPr>
        <p:spPr>
          <a:xfrm>
            <a:off x="460375" y="1033239"/>
            <a:ext cx="8293100" cy="3970318"/>
          </a:xfrm>
          <a:prstGeom prst="rect">
            <a:avLst/>
          </a:prstGeom>
        </p:spPr>
        <p:txBody>
          <a:bodyPr wrap="square">
            <a:spAutoFit/>
          </a:bodyPr>
          <a:lstStyle/>
          <a:p>
            <a:pPr algn="just"/>
            <a:r>
              <a:rPr lang="en-US" sz="2800" dirty="0" smtClean="0"/>
              <a:t>	Bu </a:t>
            </a:r>
            <a:r>
              <a:rPr lang="en-US" sz="2800" dirty="0" err="1"/>
              <a:t>harakatni</a:t>
            </a:r>
            <a:r>
              <a:rPr lang="en-US" sz="2800" dirty="0"/>
              <a:t> </a:t>
            </a:r>
            <a:r>
              <a:rPr lang="en-US" sz="2800" dirty="0" err="1"/>
              <a:t>igna</a:t>
            </a:r>
            <a:r>
              <a:rPr lang="en-US" sz="2800" dirty="0"/>
              <a:t> </a:t>
            </a:r>
            <a:r>
              <a:rPr lang="en-US" sz="2800" dirty="0" err="1"/>
              <a:t>gorizontal</a:t>
            </a:r>
            <a:r>
              <a:rPr lang="en-US" sz="2800" dirty="0"/>
              <a:t> </a:t>
            </a:r>
            <a:r>
              <a:rPr lang="en-US" sz="2800" dirty="0" err="1"/>
              <a:t>xarakat</a:t>
            </a:r>
            <a:r>
              <a:rPr lang="en-US" sz="2800" dirty="0"/>
              <a:t> </a:t>
            </a:r>
            <a:r>
              <a:rPr lang="en-US" sz="2800" dirty="0" err="1"/>
              <a:t>validan</a:t>
            </a:r>
            <a:r>
              <a:rPr lang="en-US" sz="2800" dirty="0"/>
              <a:t> </a:t>
            </a:r>
            <a:r>
              <a:rPr lang="en-US" sz="2800" dirty="0" err="1"/>
              <a:t>oladi</a:t>
            </a:r>
            <a:r>
              <a:rPr lang="ru-RU" sz="2800" dirty="0"/>
              <a:t>. </a:t>
            </a:r>
            <a:r>
              <a:rPr lang="en-US" sz="2800" dirty="0"/>
              <a:t>Agar </a:t>
            </a:r>
            <a:r>
              <a:rPr lang="en-US" sz="2800" dirty="0" err="1"/>
              <a:t>gorizontal</a:t>
            </a:r>
            <a:r>
              <a:rPr lang="en-US" sz="2800" dirty="0"/>
              <a:t> </a:t>
            </a:r>
            <a:r>
              <a:rPr lang="en-US" sz="2800" dirty="0" err="1"/>
              <a:t>xarakat</a:t>
            </a:r>
            <a:r>
              <a:rPr lang="en-US" sz="2800" dirty="0"/>
              <a:t> </a:t>
            </a:r>
            <a:r>
              <a:rPr lang="en-US" sz="2800" dirty="0" err="1"/>
              <a:t>vali</a:t>
            </a:r>
            <a:r>
              <a:rPr lang="en-US" sz="2800" dirty="0"/>
              <a:t> </a:t>
            </a:r>
            <a:r>
              <a:rPr lang="en-US" sz="2800" dirty="0" err="1"/>
              <a:t>soat</a:t>
            </a:r>
            <a:r>
              <a:rPr lang="en-US" sz="2800" dirty="0"/>
              <a:t> </a:t>
            </a:r>
            <a:r>
              <a:rPr lang="en-US" sz="2800" dirty="0" err="1"/>
              <a:t>strelkasiga</a:t>
            </a:r>
            <a:r>
              <a:rPr lang="en-US" sz="2800" dirty="0"/>
              <a:t> </a:t>
            </a:r>
            <a:r>
              <a:rPr lang="en-US" sz="2800" dirty="0" err="1"/>
              <a:t>qarshi</a:t>
            </a:r>
            <a:r>
              <a:rPr lang="en-US" sz="2800" dirty="0"/>
              <a:t> </a:t>
            </a:r>
            <a:r>
              <a:rPr lang="en-US" sz="2800" dirty="0" err="1"/>
              <a:t>aylansa</a:t>
            </a:r>
            <a:r>
              <a:rPr lang="ru-RU" sz="2800" dirty="0"/>
              <a:t>, </a:t>
            </a:r>
            <a:r>
              <a:rPr lang="en-US" sz="2800" dirty="0"/>
              <a:t>u </a:t>
            </a:r>
            <a:r>
              <a:rPr lang="en-US" sz="2800" dirty="0" err="1"/>
              <a:t>ketingi</a:t>
            </a:r>
            <a:r>
              <a:rPr lang="en-US" sz="2800" dirty="0"/>
              <a:t> </a:t>
            </a:r>
            <a:r>
              <a:rPr lang="en-US" sz="2800" dirty="0" err="1"/>
              <a:t>koromisla</a:t>
            </a:r>
            <a:r>
              <a:rPr lang="en-US" sz="2800" dirty="0"/>
              <a:t> </a:t>
            </a:r>
            <a:r>
              <a:rPr lang="en-US" sz="2800" dirty="0" err="1"/>
              <a:t>yordamida</a:t>
            </a:r>
            <a:r>
              <a:rPr lang="en-US" sz="2800" dirty="0"/>
              <a:t> </a:t>
            </a:r>
            <a:r>
              <a:rPr lang="en-US" sz="2800" dirty="0" err="1"/>
              <a:t>tortgichni</a:t>
            </a:r>
            <a:r>
              <a:rPr lang="en-US" sz="2800" dirty="0"/>
              <a:t> </a:t>
            </a:r>
            <a:r>
              <a:rPr lang="en-US" sz="2800" dirty="0" err="1"/>
              <a:t>yuqoriga</a:t>
            </a:r>
            <a:r>
              <a:rPr lang="en-US" sz="2800" dirty="0"/>
              <a:t> </a:t>
            </a:r>
            <a:r>
              <a:rPr lang="en-US" sz="2800" dirty="0" err="1"/>
              <a:t>ko</a:t>
            </a:r>
            <a:r>
              <a:rPr lang="ru-RU" sz="2800" dirty="0"/>
              <a:t>‘</a:t>
            </a:r>
            <a:r>
              <a:rPr lang="en-US" sz="2800" dirty="0" err="1"/>
              <a:t>taradi</a:t>
            </a:r>
            <a:r>
              <a:rPr lang="ru-RU" sz="2800" dirty="0"/>
              <a:t>, </a:t>
            </a:r>
            <a:r>
              <a:rPr lang="en-US" sz="2800" dirty="0" err="1"/>
              <a:t>bunda</a:t>
            </a:r>
            <a:r>
              <a:rPr lang="en-US" sz="2800" dirty="0"/>
              <a:t> </a:t>
            </a:r>
            <a:r>
              <a:rPr lang="en-US" sz="2800" dirty="0" err="1"/>
              <a:t>yuqorigi</a:t>
            </a:r>
            <a:r>
              <a:rPr lang="en-US" sz="2800" dirty="0"/>
              <a:t> </a:t>
            </a:r>
            <a:r>
              <a:rPr lang="en-US" sz="2800" dirty="0" err="1"/>
              <a:t>igna</a:t>
            </a:r>
            <a:r>
              <a:rPr lang="en-US" sz="2800" dirty="0"/>
              <a:t> </a:t>
            </a:r>
            <a:r>
              <a:rPr lang="en-US" sz="2800" dirty="0" err="1"/>
              <a:t>vali</a:t>
            </a:r>
            <a:r>
              <a:rPr lang="en-US" sz="2800" dirty="0"/>
              <a:t> </a:t>
            </a:r>
            <a:r>
              <a:rPr lang="en-US" sz="2800" dirty="0" err="1"/>
              <a:t>soat</a:t>
            </a:r>
            <a:r>
              <a:rPr lang="en-US" sz="2800" dirty="0"/>
              <a:t> </a:t>
            </a:r>
            <a:r>
              <a:rPr lang="en-US" sz="2800" dirty="0" err="1"/>
              <a:t>strelkasi</a:t>
            </a:r>
            <a:r>
              <a:rPr lang="en-US" sz="2800" dirty="0"/>
              <a:t> </a:t>
            </a:r>
            <a:r>
              <a:rPr lang="en-US" sz="2800" dirty="0" err="1"/>
              <a:t>bo</a:t>
            </a:r>
            <a:r>
              <a:rPr lang="ru-RU" sz="2800" dirty="0"/>
              <a:t>‘</a:t>
            </a:r>
            <a:r>
              <a:rPr lang="en-US" sz="2800" dirty="0" err="1"/>
              <a:t>yicha</a:t>
            </a:r>
            <a:r>
              <a:rPr lang="en-US" sz="2800" dirty="0"/>
              <a:t> </a:t>
            </a:r>
            <a:r>
              <a:rPr lang="en-US" sz="2800" dirty="0" err="1"/>
              <a:t>buriladi</a:t>
            </a:r>
            <a:r>
              <a:rPr lang="ru-RU" sz="2800" dirty="0"/>
              <a:t>, </a:t>
            </a:r>
            <a:r>
              <a:rPr lang="en-US" sz="2800" dirty="0"/>
              <a:t>u </a:t>
            </a:r>
            <a:r>
              <a:rPr lang="en-US" sz="2800" dirty="0" err="1"/>
              <a:t>ayrisimon</a:t>
            </a:r>
            <a:r>
              <a:rPr lang="en-US" sz="2800" dirty="0"/>
              <a:t> </a:t>
            </a:r>
            <a:r>
              <a:rPr lang="en-US" sz="2800" dirty="0" err="1"/>
              <a:t>richagni</a:t>
            </a:r>
            <a:r>
              <a:rPr lang="en-US" sz="2800" dirty="0"/>
              <a:t> o</a:t>
            </a:r>
            <a:r>
              <a:rPr lang="ru-RU" sz="2800" dirty="0"/>
              <a:t>‘</a:t>
            </a:r>
            <a:r>
              <a:rPr lang="en-US" sz="2800" dirty="0" err="1"/>
              <a:t>sha</a:t>
            </a:r>
            <a:r>
              <a:rPr lang="en-US" sz="2800" dirty="0"/>
              <a:t> </a:t>
            </a:r>
            <a:r>
              <a:rPr lang="en-US" sz="2800" dirty="0" err="1"/>
              <a:t>tarafga</a:t>
            </a:r>
            <a:r>
              <a:rPr lang="en-US" sz="2800" dirty="0"/>
              <a:t> </a:t>
            </a:r>
            <a:r>
              <a:rPr lang="en-US" sz="2800" dirty="0" err="1"/>
              <a:t>buradi</a:t>
            </a:r>
            <a:r>
              <a:rPr lang="ru-RU" sz="2800" dirty="0"/>
              <a:t>, </a:t>
            </a:r>
            <a:r>
              <a:rPr lang="en-US" sz="2800" dirty="0" err="1"/>
              <a:t>natijada</a:t>
            </a:r>
            <a:r>
              <a:rPr lang="en-US" sz="2800" dirty="0"/>
              <a:t> </a:t>
            </a:r>
            <a:r>
              <a:rPr lang="en-US" sz="2800" dirty="0" err="1"/>
              <a:t>sirpangich</a:t>
            </a:r>
            <a:r>
              <a:rPr lang="ru-RU" sz="2800" dirty="0"/>
              <a:t>, </a:t>
            </a:r>
            <a:r>
              <a:rPr lang="en-US" sz="2800" dirty="0" err="1"/>
              <a:t>barmoq</a:t>
            </a:r>
            <a:r>
              <a:rPr lang="en-US" sz="2800" dirty="0"/>
              <a:t> </a:t>
            </a:r>
            <a:r>
              <a:rPr lang="en-US" sz="2800" dirty="0" err="1"/>
              <a:t>va</a:t>
            </a:r>
            <a:r>
              <a:rPr lang="en-US" sz="2800" dirty="0"/>
              <a:t> </a:t>
            </a:r>
            <a:r>
              <a:rPr lang="en-US" sz="2800" dirty="0" err="1"/>
              <a:t>shatun</a:t>
            </a:r>
            <a:r>
              <a:rPr lang="en-US" sz="2800" dirty="0"/>
              <a:t> </a:t>
            </a:r>
            <a:r>
              <a:rPr lang="en-US" sz="2800" dirty="0" err="1"/>
              <a:t>yordamida</a:t>
            </a:r>
            <a:r>
              <a:rPr lang="en-US" sz="2800" dirty="0"/>
              <a:t> </a:t>
            </a:r>
            <a:r>
              <a:rPr lang="en-US" sz="2800" dirty="0" err="1"/>
              <a:t>igna</a:t>
            </a:r>
            <a:r>
              <a:rPr lang="en-US" sz="2800" dirty="0"/>
              <a:t> </a:t>
            </a:r>
            <a:r>
              <a:rPr lang="en-US" sz="2800" dirty="0" err="1"/>
              <a:t>yuritgich</a:t>
            </a:r>
            <a:r>
              <a:rPr lang="en-US" sz="2800" dirty="0"/>
              <a:t> </a:t>
            </a:r>
            <a:r>
              <a:rPr lang="en-US" sz="2800" dirty="0" err="1"/>
              <a:t>romi</a:t>
            </a:r>
            <a:r>
              <a:rPr lang="ru-RU" sz="2800" dirty="0"/>
              <a:t>  </a:t>
            </a:r>
            <a:r>
              <a:rPr lang="en-US" sz="2800" dirty="0" err="1"/>
              <a:t>soat</a:t>
            </a:r>
            <a:r>
              <a:rPr lang="en-US" sz="2800" dirty="0"/>
              <a:t> </a:t>
            </a:r>
            <a:r>
              <a:rPr lang="en-US" sz="2800" dirty="0" err="1"/>
              <a:t>strelkasi</a:t>
            </a:r>
            <a:r>
              <a:rPr lang="en-US" sz="2800" dirty="0"/>
              <a:t> </a:t>
            </a:r>
            <a:r>
              <a:rPr lang="en-US" sz="2800" dirty="0" err="1"/>
              <a:t>yo</a:t>
            </a:r>
            <a:r>
              <a:rPr lang="ru-RU" sz="2800" dirty="0"/>
              <a:t>‘</a:t>
            </a:r>
            <a:r>
              <a:rPr lang="en-US" sz="2800" dirty="0" err="1"/>
              <a:t>nalishi</a:t>
            </a:r>
            <a:r>
              <a:rPr lang="en-US" sz="2800" dirty="0"/>
              <a:t> </a:t>
            </a:r>
            <a:r>
              <a:rPr lang="en-US" sz="2800" dirty="0" err="1"/>
              <a:t>bo</a:t>
            </a:r>
            <a:r>
              <a:rPr lang="ru-RU" sz="2800" dirty="0"/>
              <a:t>‘</a:t>
            </a:r>
            <a:r>
              <a:rPr lang="en-US" sz="2800" dirty="0" err="1"/>
              <a:t>yicha</a:t>
            </a:r>
            <a:r>
              <a:rPr lang="en-US" sz="2800" dirty="0"/>
              <a:t> </a:t>
            </a:r>
            <a:r>
              <a:rPr lang="en-US" sz="2800" dirty="0" err="1"/>
              <a:t>buriladi</a:t>
            </a:r>
            <a:r>
              <a:rPr lang="en-US" sz="2800" dirty="0"/>
              <a:t> </a:t>
            </a:r>
            <a:r>
              <a:rPr lang="en-US" sz="2800" dirty="0" err="1"/>
              <a:t>va</a:t>
            </a:r>
            <a:r>
              <a:rPr lang="en-US" sz="2800" dirty="0"/>
              <a:t> </a:t>
            </a:r>
            <a:r>
              <a:rPr lang="en-US" sz="2800" dirty="0" err="1"/>
              <a:t>igna</a:t>
            </a:r>
            <a:r>
              <a:rPr lang="en-US" sz="2800" dirty="0"/>
              <a:t> </a:t>
            </a:r>
            <a:r>
              <a:rPr lang="en-US" sz="2800" dirty="0" err="1"/>
              <a:t>materialni</a:t>
            </a:r>
            <a:r>
              <a:rPr lang="en-US" sz="2800" dirty="0"/>
              <a:t> </a:t>
            </a:r>
            <a:r>
              <a:rPr lang="en-US" sz="2800" dirty="0" err="1"/>
              <a:t>ishchidan</a:t>
            </a:r>
            <a:r>
              <a:rPr lang="en-US" sz="2800" dirty="0"/>
              <a:t> </a:t>
            </a:r>
            <a:r>
              <a:rPr lang="en-US" sz="2800" dirty="0" err="1"/>
              <a:t>qarama</a:t>
            </a:r>
            <a:r>
              <a:rPr lang="ru-RU" sz="2800" dirty="0"/>
              <a:t>-</a:t>
            </a:r>
            <a:r>
              <a:rPr lang="en-US" sz="2800" dirty="0" err="1"/>
              <a:t>qarshi</a:t>
            </a:r>
            <a:r>
              <a:rPr lang="en-US" sz="2800" dirty="0"/>
              <a:t> </a:t>
            </a:r>
            <a:r>
              <a:rPr lang="en-US" sz="2800" dirty="0" err="1"/>
              <a:t>tarafga</a:t>
            </a:r>
            <a:r>
              <a:rPr lang="en-US" sz="2800" dirty="0"/>
              <a:t> </a:t>
            </a:r>
            <a:r>
              <a:rPr lang="en-US" sz="2800" dirty="0" err="1"/>
              <a:t>suradi</a:t>
            </a:r>
            <a:r>
              <a:rPr lang="ru-RU" sz="2800" dirty="0"/>
              <a:t>.</a:t>
            </a:r>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28</a:t>
            </a:fld>
            <a:endParaRPr/>
          </a:p>
        </p:txBody>
      </p:sp>
      <p:sp>
        <p:nvSpPr>
          <p:cNvPr id="6" name="Скругленный прямоугольник 5"/>
          <p:cNvSpPr/>
          <p:nvPr/>
        </p:nvSpPr>
        <p:spPr>
          <a:xfrm>
            <a:off x="330985" y="3302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28</a:t>
            </a:r>
            <a:endParaRPr lang="ru-RU" altLang="ru-RU" sz="2900" b="1" dirty="0">
              <a:solidFill>
                <a:srgbClr val="000099"/>
              </a:solidFill>
              <a:latin typeface="Times New Roman" pitchFamily="18" charset="0"/>
              <a:cs typeface="Times New Roman" pitchFamily="18" charset="0"/>
            </a:endParaRPr>
          </a:p>
        </p:txBody>
      </p:sp>
      <p:graphicFrame>
        <p:nvGraphicFramePr>
          <p:cNvPr id="2" name="Объект 1"/>
          <p:cNvGraphicFramePr>
            <a:graphicFrameLocks noChangeAspect="1"/>
          </p:cNvGraphicFramePr>
          <p:nvPr>
            <p:extLst>
              <p:ext uri="{D42A27DB-BD31-4B8C-83A1-F6EECF244321}">
                <p14:modId xmlns:p14="http://schemas.microsoft.com/office/powerpoint/2010/main" val="3186402304"/>
              </p:ext>
            </p:extLst>
          </p:nvPr>
        </p:nvGraphicFramePr>
        <p:xfrm>
          <a:off x="871405" y="1207749"/>
          <a:ext cx="7419661" cy="4355205"/>
        </p:xfrm>
        <a:graphic>
          <a:graphicData uri="http://schemas.openxmlformats.org/presentationml/2006/ole">
            <mc:AlternateContent xmlns:mc="http://schemas.openxmlformats.org/markup-compatibility/2006">
              <mc:Choice xmlns:v="urn:schemas-microsoft-com:vml" Requires="v">
                <p:oleObj spid="_x0000_s3077" r:id="rId4" imgW="5335480" imgH="3755254" progId="Imaging.Document">
                  <p:embed/>
                </p:oleObj>
              </mc:Choice>
              <mc:Fallback>
                <p:oleObj r:id="rId4" imgW="5335480" imgH="3755254" progId="Imaging.Document">
                  <p:embed/>
                  <p:pic>
                    <p:nvPicPr>
                      <p:cNvPr id="0" name="Объект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71405" y="1207749"/>
                        <a:ext cx="7419661" cy="4355205"/>
                      </a:xfrm>
                      <a:prstGeom prst="rect">
                        <a:avLst/>
                      </a:prstGeom>
                      <a:noFill/>
                      <a:ln>
                        <a:noFill/>
                      </a:ln>
                    </p:spPr>
                  </p:pic>
                </p:oleObj>
              </mc:Fallback>
            </mc:AlternateContent>
          </a:graphicData>
        </a:graphic>
      </p:graphicFrame>
      <p:sp>
        <p:nvSpPr>
          <p:cNvPr id="3" name="Скругленный прямоугольник 2"/>
          <p:cNvSpPr/>
          <p:nvPr/>
        </p:nvSpPr>
        <p:spPr>
          <a:xfrm>
            <a:off x="1524000" y="311228"/>
            <a:ext cx="6562725" cy="7524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t>862 </a:t>
            </a:r>
            <a:r>
              <a:rPr lang="en-US" sz="2000" b="1" dirty="0" err="1" smtClean="0"/>
              <a:t>sinf</a:t>
            </a:r>
            <a:r>
              <a:rPr lang="en-US" sz="2000" b="1" dirty="0" smtClean="0"/>
              <a:t> </a:t>
            </a:r>
            <a:r>
              <a:rPr lang="en-US" sz="2000" b="1" dirty="0" err="1" smtClean="0"/>
              <a:t>mashinasini</a:t>
            </a:r>
            <a:r>
              <a:rPr lang="en-US" sz="2000" b="1" dirty="0" smtClean="0"/>
              <a:t> </a:t>
            </a:r>
            <a:r>
              <a:rPr lang="en-US" sz="2000" b="1" dirty="0" err="1" smtClean="0"/>
              <a:t>igna</a:t>
            </a:r>
            <a:r>
              <a:rPr lang="en-US" sz="2000" b="1" dirty="0" smtClean="0"/>
              <a:t> </a:t>
            </a:r>
            <a:r>
              <a:rPr lang="en-US" sz="2000" b="1" dirty="0" err="1" smtClean="0"/>
              <a:t>mexanizmi</a:t>
            </a:r>
            <a:endParaRPr lang="ru-RU" sz="2000" dirty="0"/>
          </a:p>
        </p:txBody>
      </p:sp>
      <p:sp>
        <p:nvSpPr>
          <p:cNvPr id="5" name="Скругленный прямоугольник 4"/>
          <p:cNvSpPr/>
          <p:nvPr/>
        </p:nvSpPr>
        <p:spPr>
          <a:xfrm>
            <a:off x="590550" y="5818910"/>
            <a:ext cx="8172450" cy="103909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1800" dirty="0"/>
              <a:t>Bu </a:t>
            </a:r>
            <a:r>
              <a:rPr lang="en-US" sz="1800" dirty="0" err="1"/>
              <a:t>mexanizm</a:t>
            </a:r>
            <a:r>
              <a:rPr lang="en-US" sz="1800" dirty="0"/>
              <a:t> ham 597 </a:t>
            </a:r>
            <a:r>
              <a:rPr lang="en-US" sz="1800" dirty="0" err="1"/>
              <a:t>sinf</a:t>
            </a:r>
            <a:r>
              <a:rPr lang="en-US" sz="1800" dirty="0"/>
              <a:t> </a:t>
            </a:r>
            <a:r>
              <a:rPr lang="en-US" sz="1800" dirty="0" err="1"/>
              <a:t>mashinasining</a:t>
            </a:r>
            <a:r>
              <a:rPr lang="en-US" sz="1800" dirty="0"/>
              <a:t> </a:t>
            </a:r>
            <a:r>
              <a:rPr lang="en-US" sz="1800" dirty="0" err="1"/>
              <a:t>igna</a:t>
            </a:r>
            <a:r>
              <a:rPr lang="en-US" sz="1800" dirty="0"/>
              <a:t> </a:t>
            </a:r>
            <a:r>
              <a:rPr lang="en-US" sz="1800" dirty="0" err="1"/>
              <a:t>mexanizmi</a:t>
            </a:r>
            <a:r>
              <a:rPr lang="en-US" sz="1800" dirty="0"/>
              <a:t> </a:t>
            </a:r>
            <a:r>
              <a:rPr lang="en-US" sz="1800" dirty="0" err="1"/>
              <a:t>kabi</a:t>
            </a:r>
            <a:r>
              <a:rPr lang="en-US" sz="1800" dirty="0"/>
              <a:t> </a:t>
            </a:r>
            <a:r>
              <a:rPr lang="en-US" sz="1800" dirty="0" err="1"/>
              <a:t>bo‘lib</a:t>
            </a:r>
            <a:r>
              <a:rPr lang="en-US" sz="1800" dirty="0"/>
              <a:t>, </a:t>
            </a:r>
            <a:r>
              <a:rPr lang="en-US" sz="1800" dirty="0" err="1"/>
              <a:t>tuzilishi</a:t>
            </a:r>
            <a:r>
              <a:rPr lang="en-US" sz="1800" dirty="0"/>
              <a:t> </a:t>
            </a:r>
            <a:r>
              <a:rPr lang="en-US" sz="1800" dirty="0" err="1"/>
              <a:t>bo‘yicha</a:t>
            </a:r>
            <a:r>
              <a:rPr lang="en-US" sz="1800" dirty="0"/>
              <a:t> </a:t>
            </a:r>
            <a:r>
              <a:rPr lang="en-US" sz="1800" dirty="0" err="1"/>
              <a:t>sal</a:t>
            </a:r>
            <a:r>
              <a:rPr lang="en-US" sz="1800" dirty="0"/>
              <a:t> </a:t>
            </a:r>
            <a:r>
              <a:rPr lang="en-US" sz="1800" dirty="0" err="1"/>
              <a:t>farq</a:t>
            </a:r>
            <a:r>
              <a:rPr lang="en-US" sz="1800" dirty="0"/>
              <a:t> </a:t>
            </a:r>
            <a:r>
              <a:rPr lang="en-US" sz="1800" dirty="0" err="1"/>
              <a:t>qiladi</a:t>
            </a:r>
            <a:r>
              <a:rPr lang="en-US" sz="1800" dirty="0"/>
              <a:t> </a:t>
            </a:r>
            <a:r>
              <a:rPr lang="en-US" sz="1800" dirty="0" err="1"/>
              <a:t>va</a:t>
            </a:r>
            <a:r>
              <a:rPr lang="en-US" sz="1800" dirty="0"/>
              <a:t> </a:t>
            </a:r>
            <a:r>
              <a:rPr lang="en-US" sz="1800" dirty="0" err="1"/>
              <a:t>quyidagi</a:t>
            </a:r>
            <a:r>
              <a:rPr lang="en-US" sz="1800" dirty="0"/>
              <a:t> </a:t>
            </a:r>
            <a:r>
              <a:rPr lang="en-US" sz="1800" dirty="0" err="1"/>
              <a:t>ko‘rinishga</a:t>
            </a:r>
            <a:r>
              <a:rPr lang="en-US" sz="1800" dirty="0"/>
              <a:t> </a:t>
            </a:r>
            <a:r>
              <a:rPr lang="en-US" sz="1800" dirty="0" err="1"/>
              <a:t>ega</a:t>
            </a:r>
            <a:r>
              <a:rPr lang="en-US" sz="1800" dirty="0"/>
              <a:t> (</a:t>
            </a:r>
            <a:r>
              <a:rPr lang="en-US" sz="1800" dirty="0" err="1"/>
              <a:t>rasm</a:t>
            </a:r>
            <a:r>
              <a:rPr lang="en-US" sz="1800" dirty="0"/>
              <a:t> </a:t>
            </a:r>
            <a:r>
              <a:rPr lang="uz-Cyrl-UZ" sz="1800" dirty="0"/>
              <a:t>6).</a:t>
            </a:r>
            <a:endParaRPr lang="ru-RU" sz="1800" dirty="0"/>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29</a:t>
            </a:fld>
            <a:endParaRPr/>
          </a:p>
        </p:txBody>
      </p:sp>
      <p:sp>
        <p:nvSpPr>
          <p:cNvPr id="6" name="Скругленный прямоугольник 5"/>
          <p:cNvSpPr/>
          <p:nvPr/>
        </p:nvSpPr>
        <p:spPr>
          <a:xfrm>
            <a:off x="330985" y="3302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29</a:t>
            </a:r>
            <a:endParaRPr lang="ru-RU" altLang="ru-RU" sz="2900" b="1" dirty="0">
              <a:solidFill>
                <a:srgbClr val="000099"/>
              </a:solidFill>
              <a:latin typeface="Times New Roman" pitchFamily="18" charset="0"/>
              <a:cs typeface="Times New Roman" pitchFamily="18" charset="0"/>
            </a:endParaRPr>
          </a:p>
        </p:txBody>
      </p:sp>
      <p:sp>
        <p:nvSpPr>
          <p:cNvPr id="2" name="Скругленный прямоугольник 1"/>
          <p:cNvSpPr/>
          <p:nvPr/>
        </p:nvSpPr>
        <p:spPr>
          <a:xfrm>
            <a:off x="1517309" y="217303"/>
            <a:ext cx="6912316" cy="75557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300" b="1" dirty="0" err="1"/>
              <a:t>Mexanizmlardagi</a:t>
            </a:r>
            <a:r>
              <a:rPr lang="en-US" sz="2300" b="1" dirty="0"/>
              <a:t> </a:t>
            </a:r>
            <a:r>
              <a:rPr lang="en-US" sz="2300" b="1" dirty="0" err="1"/>
              <a:t>asosiy</a:t>
            </a:r>
            <a:r>
              <a:rPr lang="en-US" sz="2300" b="1" dirty="0"/>
              <a:t> </a:t>
            </a:r>
            <a:r>
              <a:rPr lang="en-US" sz="2300" b="1" dirty="0" err="1"/>
              <a:t>sozlash</a:t>
            </a:r>
            <a:r>
              <a:rPr lang="en-US" sz="2300" b="1" dirty="0"/>
              <a:t> </a:t>
            </a:r>
            <a:r>
              <a:rPr lang="en-US" sz="2300" b="1" dirty="0" err="1"/>
              <a:t>yollari</a:t>
            </a:r>
            <a:r>
              <a:rPr lang="en-US" sz="2300" b="1" dirty="0"/>
              <a:t>.</a:t>
            </a:r>
            <a:endParaRPr lang="ru-RU" sz="2300" dirty="0"/>
          </a:p>
        </p:txBody>
      </p:sp>
      <p:sp>
        <p:nvSpPr>
          <p:cNvPr id="3" name="Прямоугольник 2"/>
          <p:cNvSpPr/>
          <p:nvPr/>
        </p:nvSpPr>
        <p:spPr>
          <a:xfrm>
            <a:off x="571211" y="1210241"/>
            <a:ext cx="8020050" cy="4693593"/>
          </a:xfrm>
          <a:prstGeom prst="rect">
            <a:avLst/>
          </a:prstGeom>
        </p:spPr>
        <p:txBody>
          <a:bodyPr wrap="square">
            <a:spAutoFit/>
          </a:bodyPr>
          <a:lstStyle/>
          <a:p>
            <a:pPr algn="just"/>
            <a:r>
              <a:rPr lang="it-IT" sz="2300" dirty="0" smtClean="0">
                <a:latin typeface="Times New Roman" pitchFamily="18" charset="0"/>
                <a:cs typeface="Times New Roman" pitchFamily="18" charset="0"/>
              </a:rPr>
              <a:t>	Ignani </a:t>
            </a:r>
            <a:r>
              <a:rPr lang="it-IT" sz="2300" dirty="0">
                <a:latin typeface="Times New Roman" pitchFamily="18" charset="0"/>
                <a:cs typeface="Times New Roman" pitchFamily="18" charset="0"/>
              </a:rPr>
              <a:t>moki burniga nisbatan vertikal bo‘ylab xolati 12 vintni bo‘shatilib    (rasm 1) 11 igna yuritgichni yuqoriga yoki pastga surish yo‘li bilan amalga oshiriladi, bunda igna eng pastki xolatga kelganda uning ko‘zchasini yarimi qalchak ushlangich devoridan ko‘rinib turishi kerak.</a:t>
            </a:r>
            <a:endParaRPr lang="ru-RU" sz="2300" dirty="0">
              <a:latin typeface="Times New Roman" pitchFamily="18" charset="0"/>
              <a:cs typeface="Times New Roman" pitchFamily="18" charset="0"/>
            </a:endParaRPr>
          </a:p>
          <a:p>
            <a:pPr algn="just" hangingPunct="1"/>
            <a:r>
              <a:rPr lang="it-IT" sz="2300" dirty="0">
                <a:latin typeface="Times New Roman" pitchFamily="18" charset="0"/>
                <a:cs typeface="Times New Roman" pitchFamily="18" charset="0"/>
              </a:rPr>
              <a:t>	</a:t>
            </a:r>
            <a:r>
              <a:rPr lang="ru-RU" sz="2300" dirty="0" err="1">
                <a:latin typeface="Times New Roman" pitchFamily="18" charset="0"/>
                <a:cs typeface="Times New Roman" pitchFamily="18" charset="0"/>
              </a:rPr>
              <a:t>Agar</a:t>
            </a:r>
            <a:r>
              <a:rPr lang="ru-RU" sz="2300" dirty="0">
                <a:latin typeface="Times New Roman" pitchFamily="18" charset="0"/>
                <a:cs typeface="Times New Roman" pitchFamily="18" charset="0"/>
              </a:rPr>
              <a:t> </a:t>
            </a:r>
            <a:r>
              <a:rPr lang="ru-RU" sz="2300" dirty="0" err="1">
                <a:latin typeface="Times New Roman" pitchFamily="18" charset="0"/>
                <a:cs typeface="Times New Roman" pitchFamily="18" charset="0"/>
              </a:rPr>
              <a:t>ko‘rinmasa</a:t>
            </a:r>
            <a:r>
              <a:rPr lang="ru-RU" sz="2300" dirty="0">
                <a:latin typeface="Times New Roman" pitchFamily="18" charset="0"/>
                <a:cs typeface="Times New Roman" pitchFamily="18" charset="0"/>
              </a:rPr>
              <a:t> </a:t>
            </a:r>
            <a:r>
              <a:rPr lang="ru-RU" sz="2300" dirty="0" err="1">
                <a:latin typeface="Times New Roman" pitchFamily="18" charset="0"/>
                <a:cs typeface="Times New Roman" pitchFamily="18" charset="0"/>
              </a:rPr>
              <a:t>mashina</a:t>
            </a:r>
            <a:r>
              <a:rPr lang="ru-RU" sz="2300" dirty="0">
                <a:latin typeface="Times New Roman" pitchFamily="18" charset="0"/>
                <a:cs typeface="Times New Roman" pitchFamily="18" charset="0"/>
              </a:rPr>
              <a:t> </a:t>
            </a:r>
            <a:r>
              <a:rPr lang="ru-RU" sz="2300" dirty="0" err="1">
                <a:latin typeface="Times New Roman" pitchFamily="18" charset="0"/>
                <a:cs typeface="Times New Roman" pitchFamily="18" charset="0"/>
              </a:rPr>
              <a:t>tikmaydi</a:t>
            </a:r>
            <a:r>
              <a:rPr lang="ru-RU" sz="2300" dirty="0">
                <a:latin typeface="Times New Roman" pitchFamily="18" charset="0"/>
                <a:cs typeface="Times New Roman" pitchFamily="18" charset="0"/>
              </a:rPr>
              <a:t> (</a:t>
            </a:r>
            <a:r>
              <a:rPr lang="ru-RU" sz="2300" dirty="0" err="1">
                <a:latin typeface="Times New Roman" pitchFamily="18" charset="0"/>
                <a:cs typeface="Times New Roman" pitchFamily="18" charset="0"/>
              </a:rPr>
              <a:t>igna</a:t>
            </a:r>
            <a:r>
              <a:rPr lang="ru-RU" sz="2300" dirty="0">
                <a:latin typeface="Times New Roman" pitchFamily="18" charset="0"/>
                <a:cs typeface="Times New Roman" pitchFamily="18" charset="0"/>
              </a:rPr>
              <a:t> </a:t>
            </a:r>
            <a:r>
              <a:rPr lang="ru-RU" sz="2300" dirty="0" err="1">
                <a:latin typeface="Times New Roman" pitchFamily="18" charset="0"/>
                <a:cs typeface="Times New Roman" pitchFamily="18" charset="0"/>
              </a:rPr>
              <a:t>yuritgichni</a:t>
            </a:r>
            <a:r>
              <a:rPr lang="ru-RU" sz="2300" dirty="0">
                <a:latin typeface="Times New Roman" pitchFamily="18" charset="0"/>
                <a:cs typeface="Times New Roman" pitchFamily="18" charset="0"/>
              </a:rPr>
              <a:t> </a:t>
            </a:r>
            <a:r>
              <a:rPr lang="ru-RU" sz="2300" dirty="0" err="1">
                <a:latin typeface="Times New Roman" pitchFamily="18" charset="0"/>
                <a:cs typeface="Times New Roman" pitchFamily="18" charset="0"/>
              </a:rPr>
              <a:t>pastga</a:t>
            </a:r>
            <a:r>
              <a:rPr lang="ru-RU" sz="2300" dirty="0">
                <a:latin typeface="Times New Roman" pitchFamily="18" charset="0"/>
                <a:cs typeface="Times New Roman" pitchFamily="18" charset="0"/>
              </a:rPr>
              <a:t> </a:t>
            </a:r>
            <a:r>
              <a:rPr lang="ru-RU" sz="2300" dirty="0" err="1">
                <a:latin typeface="Times New Roman" pitchFamily="18" charset="0"/>
                <a:cs typeface="Times New Roman" pitchFamily="18" charset="0"/>
              </a:rPr>
              <a:t>tushirish</a:t>
            </a:r>
            <a:r>
              <a:rPr lang="ru-RU" sz="2300" dirty="0">
                <a:latin typeface="Times New Roman" pitchFamily="18" charset="0"/>
                <a:cs typeface="Times New Roman" pitchFamily="18" charset="0"/>
              </a:rPr>
              <a:t> </a:t>
            </a:r>
            <a:r>
              <a:rPr lang="ru-RU" sz="2300" dirty="0" err="1">
                <a:latin typeface="Times New Roman" pitchFamily="18" charset="0"/>
                <a:cs typeface="Times New Roman" pitchFamily="18" charset="0"/>
              </a:rPr>
              <a:t>kerak</a:t>
            </a:r>
            <a:r>
              <a:rPr lang="ru-RU" sz="2300" dirty="0">
                <a:latin typeface="Times New Roman" pitchFamily="18" charset="0"/>
                <a:cs typeface="Times New Roman" pitchFamily="18" charset="0"/>
              </a:rPr>
              <a:t>), </a:t>
            </a:r>
            <a:r>
              <a:rPr lang="ru-RU" sz="2300" dirty="0" err="1">
                <a:latin typeface="Times New Roman" pitchFamily="18" charset="0"/>
                <a:cs typeface="Times New Roman" pitchFamily="18" charset="0"/>
              </a:rPr>
              <a:t>to‘liq</a:t>
            </a:r>
            <a:r>
              <a:rPr lang="ru-RU" sz="2300" dirty="0">
                <a:latin typeface="Times New Roman" pitchFamily="18" charset="0"/>
                <a:cs typeface="Times New Roman" pitchFamily="18" charset="0"/>
              </a:rPr>
              <a:t> </a:t>
            </a:r>
            <a:r>
              <a:rPr lang="ru-RU" sz="2300" dirty="0" err="1">
                <a:latin typeface="Times New Roman" pitchFamily="18" charset="0"/>
                <a:cs typeface="Times New Roman" pitchFamily="18" charset="0"/>
              </a:rPr>
              <a:t>ko‘rinsa</a:t>
            </a:r>
            <a:r>
              <a:rPr lang="ru-RU" sz="2300" dirty="0">
                <a:latin typeface="Times New Roman" pitchFamily="18" charset="0"/>
                <a:cs typeface="Times New Roman" pitchFamily="18" charset="0"/>
              </a:rPr>
              <a:t> </a:t>
            </a:r>
            <a:r>
              <a:rPr lang="ru-RU" sz="2300" dirty="0" err="1">
                <a:latin typeface="Times New Roman" pitchFamily="18" charset="0"/>
                <a:cs typeface="Times New Roman" pitchFamily="18" charset="0"/>
              </a:rPr>
              <a:t>igna</a:t>
            </a:r>
            <a:r>
              <a:rPr lang="ru-RU" sz="2300" dirty="0">
                <a:latin typeface="Times New Roman" pitchFamily="18" charset="0"/>
                <a:cs typeface="Times New Roman" pitchFamily="18" charset="0"/>
              </a:rPr>
              <a:t> </a:t>
            </a:r>
            <a:r>
              <a:rPr lang="ru-RU" sz="2300" dirty="0" err="1">
                <a:latin typeface="Times New Roman" pitchFamily="18" charset="0"/>
                <a:cs typeface="Times New Roman" pitchFamily="18" charset="0"/>
              </a:rPr>
              <a:t>sinadi</a:t>
            </a:r>
            <a:r>
              <a:rPr lang="ru-RU" sz="2300" dirty="0">
                <a:latin typeface="Times New Roman" pitchFamily="18" charset="0"/>
                <a:cs typeface="Times New Roman" pitchFamily="18" charset="0"/>
              </a:rPr>
              <a:t> </a:t>
            </a:r>
            <a:r>
              <a:rPr lang="ru-RU" sz="2300" dirty="0" err="1">
                <a:latin typeface="Times New Roman" pitchFamily="18" charset="0"/>
                <a:cs typeface="Times New Roman" pitchFamily="18" charset="0"/>
              </a:rPr>
              <a:t>hamda</a:t>
            </a:r>
            <a:r>
              <a:rPr lang="ru-RU" sz="2300" dirty="0">
                <a:latin typeface="Times New Roman" pitchFamily="18" charset="0"/>
                <a:cs typeface="Times New Roman" pitchFamily="18" charset="0"/>
              </a:rPr>
              <a:t> </a:t>
            </a:r>
            <a:r>
              <a:rPr lang="ru-RU" sz="2300" dirty="0" err="1">
                <a:latin typeface="Times New Roman" pitchFamily="18" charset="0"/>
                <a:cs typeface="Times New Roman" pitchFamily="18" charset="0"/>
              </a:rPr>
              <a:t>mashina</a:t>
            </a:r>
            <a:r>
              <a:rPr lang="ru-RU" sz="2300" dirty="0">
                <a:latin typeface="Times New Roman" pitchFamily="18" charset="0"/>
                <a:cs typeface="Times New Roman" pitchFamily="18" charset="0"/>
              </a:rPr>
              <a:t> </a:t>
            </a:r>
            <a:r>
              <a:rPr lang="ru-RU" sz="2300" dirty="0" err="1">
                <a:latin typeface="Times New Roman" pitchFamily="18" charset="0"/>
                <a:cs typeface="Times New Roman" pitchFamily="18" charset="0"/>
              </a:rPr>
              <a:t>tashlab-tashlab</a:t>
            </a:r>
            <a:r>
              <a:rPr lang="ru-RU" sz="2300" dirty="0">
                <a:latin typeface="Times New Roman" pitchFamily="18" charset="0"/>
                <a:cs typeface="Times New Roman" pitchFamily="18" charset="0"/>
              </a:rPr>
              <a:t> </a:t>
            </a:r>
            <a:r>
              <a:rPr lang="ru-RU" sz="2300" dirty="0" err="1">
                <a:latin typeface="Times New Roman" pitchFamily="18" charset="0"/>
                <a:cs typeface="Times New Roman" pitchFamily="18" charset="0"/>
              </a:rPr>
              <a:t>tikadi</a:t>
            </a:r>
            <a:r>
              <a:rPr lang="ru-RU" sz="2300" dirty="0">
                <a:latin typeface="Times New Roman" pitchFamily="18" charset="0"/>
                <a:cs typeface="Times New Roman" pitchFamily="18" charset="0"/>
              </a:rPr>
              <a:t> (</a:t>
            </a:r>
            <a:r>
              <a:rPr lang="ru-RU" sz="2300" dirty="0" err="1">
                <a:latin typeface="Times New Roman" pitchFamily="18" charset="0"/>
                <a:cs typeface="Times New Roman" pitchFamily="18" charset="0"/>
              </a:rPr>
              <a:t>igna</a:t>
            </a:r>
            <a:r>
              <a:rPr lang="ru-RU" sz="2300" dirty="0">
                <a:latin typeface="Times New Roman" pitchFamily="18" charset="0"/>
                <a:cs typeface="Times New Roman" pitchFamily="18" charset="0"/>
              </a:rPr>
              <a:t> </a:t>
            </a:r>
            <a:r>
              <a:rPr lang="ru-RU" sz="2300" dirty="0" err="1">
                <a:latin typeface="Times New Roman" pitchFamily="18" charset="0"/>
                <a:cs typeface="Times New Roman" pitchFamily="18" charset="0"/>
              </a:rPr>
              <a:t>yuritgichni</a:t>
            </a:r>
            <a:r>
              <a:rPr lang="ru-RU" sz="2300" dirty="0">
                <a:latin typeface="Times New Roman" pitchFamily="18" charset="0"/>
                <a:cs typeface="Times New Roman" pitchFamily="18" charset="0"/>
              </a:rPr>
              <a:t> </a:t>
            </a:r>
            <a:r>
              <a:rPr lang="ru-RU" sz="2300" dirty="0" err="1">
                <a:latin typeface="Times New Roman" pitchFamily="18" charset="0"/>
                <a:cs typeface="Times New Roman" pitchFamily="18" charset="0"/>
              </a:rPr>
              <a:t>yuqoriga</a:t>
            </a:r>
            <a:r>
              <a:rPr lang="ru-RU" sz="2300" dirty="0">
                <a:latin typeface="Times New Roman" pitchFamily="18" charset="0"/>
                <a:cs typeface="Times New Roman" pitchFamily="18" charset="0"/>
              </a:rPr>
              <a:t> </a:t>
            </a:r>
            <a:r>
              <a:rPr lang="ru-RU" sz="2300" dirty="0" err="1">
                <a:latin typeface="Times New Roman" pitchFamily="18" charset="0"/>
                <a:cs typeface="Times New Roman" pitchFamily="18" charset="0"/>
              </a:rPr>
              <a:t>ko‘tarish</a:t>
            </a:r>
            <a:r>
              <a:rPr lang="ru-RU" sz="2300" dirty="0">
                <a:latin typeface="Times New Roman" pitchFamily="18" charset="0"/>
                <a:cs typeface="Times New Roman" pitchFamily="18" charset="0"/>
              </a:rPr>
              <a:t> </a:t>
            </a:r>
            <a:r>
              <a:rPr lang="ru-RU" sz="2300" dirty="0" err="1">
                <a:latin typeface="Times New Roman" pitchFamily="18" charset="0"/>
                <a:cs typeface="Times New Roman" pitchFamily="18" charset="0"/>
              </a:rPr>
              <a:t>kerak</a:t>
            </a:r>
            <a:r>
              <a:rPr lang="ru-RU" sz="2300" dirty="0" smtClean="0">
                <a:latin typeface="Times New Roman" pitchFamily="18" charset="0"/>
                <a:cs typeface="Times New Roman" pitchFamily="18" charset="0"/>
              </a:rPr>
              <a:t>).</a:t>
            </a:r>
            <a:endParaRPr lang="en-US" sz="2300" dirty="0" smtClean="0">
              <a:latin typeface="Times New Roman" pitchFamily="18" charset="0"/>
              <a:cs typeface="Times New Roman" pitchFamily="18" charset="0"/>
            </a:endParaRPr>
          </a:p>
          <a:p>
            <a:pPr algn="just"/>
            <a:r>
              <a:rPr lang="en-US" sz="2300" dirty="0">
                <a:latin typeface="Times New Roman" pitchFamily="18" charset="0"/>
                <a:cs typeface="Times New Roman" pitchFamily="18" charset="0"/>
              </a:rPr>
              <a:t>	</a:t>
            </a:r>
            <a:r>
              <a:rPr lang="ru-RU" sz="2300" dirty="0">
                <a:latin typeface="Times New Roman" pitchFamily="18" charset="0"/>
                <a:cs typeface="Times New Roman" pitchFamily="18" charset="0"/>
              </a:rPr>
              <a:t>597 </a:t>
            </a:r>
            <a:r>
              <a:rPr lang="it-IT" sz="2300" dirty="0">
                <a:latin typeface="Times New Roman" pitchFamily="18" charset="0"/>
                <a:cs typeface="Times New Roman" pitchFamily="18" charset="0"/>
              </a:rPr>
              <a:t>va</a:t>
            </a:r>
            <a:r>
              <a:rPr lang="ru-RU" sz="2300" dirty="0">
                <a:latin typeface="Times New Roman" pitchFamily="18" charset="0"/>
                <a:cs typeface="Times New Roman" pitchFamily="18" charset="0"/>
              </a:rPr>
              <a:t> 862 </a:t>
            </a:r>
            <a:r>
              <a:rPr lang="it-IT" sz="2300" dirty="0">
                <a:latin typeface="Times New Roman" pitchFamily="18" charset="0"/>
                <a:cs typeface="Times New Roman" pitchFamily="18" charset="0"/>
              </a:rPr>
              <a:t>sinf mashinalarida ignani tishli reyka o</a:t>
            </a:r>
            <a:r>
              <a:rPr lang="ru-RU" sz="2300" dirty="0">
                <a:latin typeface="Times New Roman" pitchFamily="18" charset="0"/>
                <a:cs typeface="Times New Roman" pitchFamily="18" charset="0"/>
              </a:rPr>
              <a:t>‘</a:t>
            </a:r>
            <a:r>
              <a:rPr lang="it-IT" sz="2300" dirty="0">
                <a:latin typeface="Times New Roman" pitchFamily="18" charset="0"/>
                <a:cs typeface="Times New Roman" pitchFamily="18" charset="0"/>
              </a:rPr>
              <a:t>yig</a:t>
            </a:r>
            <a:r>
              <a:rPr lang="ru-RU" sz="2300" dirty="0">
                <a:latin typeface="Times New Roman" pitchFamily="18" charset="0"/>
                <a:cs typeface="Times New Roman" pitchFamily="18" charset="0"/>
              </a:rPr>
              <a:t>`</a:t>
            </a:r>
            <a:r>
              <a:rPr lang="it-IT" sz="2300" dirty="0">
                <a:latin typeface="Times New Roman" pitchFamily="18" charset="0"/>
                <a:cs typeface="Times New Roman" pitchFamily="18" charset="0"/>
              </a:rPr>
              <a:t>iga nisbatan </a:t>
            </a:r>
            <a:r>
              <a:rPr lang="it-IT" sz="2300" dirty="0" smtClean="0">
                <a:latin typeface="Times New Roman" pitchFamily="18" charset="0"/>
                <a:cs typeface="Times New Roman" pitchFamily="18" charset="0"/>
              </a:rPr>
              <a:t>holati </a:t>
            </a:r>
            <a:r>
              <a:rPr lang="ru-RU" sz="2300" dirty="0" smtClean="0">
                <a:latin typeface="Times New Roman" pitchFamily="18" charset="0"/>
                <a:cs typeface="Times New Roman" pitchFamily="18" charset="0"/>
              </a:rPr>
              <a:t>1 </a:t>
            </a:r>
            <a:r>
              <a:rPr lang="it-IT" sz="2300" dirty="0">
                <a:latin typeface="Times New Roman" pitchFamily="18" charset="0"/>
                <a:cs typeface="Times New Roman" pitchFamily="18" charset="0"/>
              </a:rPr>
              <a:t>gorizontal harakat validagi</a:t>
            </a:r>
            <a:r>
              <a:rPr lang="ru-RU" sz="2300" dirty="0">
                <a:latin typeface="Times New Roman" pitchFamily="18" charset="0"/>
                <a:cs typeface="Times New Roman" pitchFamily="18" charset="0"/>
              </a:rPr>
              <a:t> (</a:t>
            </a:r>
            <a:r>
              <a:rPr lang="it-IT" sz="2300" dirty="0">
                <a:latin typeface="Times New Roman" pitchFamily="18" charset="0"/>
                <a:cs typeface="Times New Roman" pitchFamily="18" charset="0"/>
              </a:rPr>
              <a:t>rasm</a:t>
            </a:r>
            <a:r>
              <a:rPr lang="ru-RU" sz="2300" dirty="0">
                <a:latin typeface="Times New Roman" pitchFamily="18" charset="0"/>
                <a:cs typeface="Times New Roman" pitchFamily="18" charset="0"/>
              </a:rPr>
              <a:t> 2) </a:t>
            </a:r>
            <a:r>
              <a:rPr lang="en-US" sz="2300" dirty="0" smtClean="0">
                <a:latin typeface="Times New Roman" pitchFamily="18" charset="0"/>
                <a:cs typeface="Times New Roman" pitchFamily="18" charset="0"/>
              </a:rPr>
              <a:t/>
            </a:r>
            <a:br>
              <a:rPr lang="en-US" sz="2300" dirty="0" smtClean="0">
                <a:latin typeface="Times New Roman" pitchFamily="18" charset="0"/>
                <a:cs typeface="Times New Roman" pitchFamily="18" charset="0"/>
              </a:rPr>
            </a:br>
            <a:r>
              <a:rPr lang="ru-RU" sz="2300" dirty="0" smtClean="0">
                <a:latin typeface="Times New Roman" pitchFamily="18" charset="0"/>
                <a:cs typeface="Times New Roman" pitchFamily="18" charset="0"/>
              </a:rPr>
              <a:t>2 </a:t>
            </a:r>
            <a:r>
              <a:rPr lang="en-US" sz="2300" dirty="0" err="1">
                <a:latin typeface="Times New Roman" pitchFamily="18" charset="0"/>
                <a:cs typeface="Times New Roman" pitchFamily="18" charset="0"/>
              </a:rPr>
              <a:t>koromislani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vintini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bo</a:t>
            </a:r>
            <a:r>
              <a:rPr lang="ru-RU" sz="2300" dirty="0">
                <a:latin typeface="Times New Roman" pitchFamily="18" charset="0"/>
                <a:cs typeface="Times New Roman" pitchFamily="18" charset="0"/>
              </a:rPr>
              <a:t>‘</a:t>
            </a:r>
            <a:r>
              <a:rPr lang="en-US" sz="2300" dirty="0" err="1">
                <a:latin typeface="Times New Roman" pitchFamily="18" charset="0"/>
                <a:cs typeface="Times New Roman" pitchFamily="18" charset="0"/>
              </a:rPr>
              <a:t>shatib</a:t>
            </a:r>
            <a:r>
              <a:rPr lang="ru-RU"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uni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soat</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strelkasi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bo</a:t>
            </a:r>
            <a:r>
              <a:rPr lang="ru-RU" sz="2300" dirty="0">
                <a:latin typeface="Times New Roman" pitchFamily="18" charset="0"/>
                <a:cs typeface="Times New Roman" pitchFamily="18" charset="0"/>
              </a:rPr>
              <a:t>‘</a:t>
            </a:r>
            <a:r>
              <a:rPr lang="en-US" sz="2300" dirty="0" err="1">
                <a:latin typeface="Times New Roman" pitchFamily="18" charset="0"/>
                <a:cs typeface="Times New Roman" pitchFamily="18" charset="0"/>
              </a:rPr>
              <a:t>ylab</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yoki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unga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qarshi</a:t>
            </a:r>
            <a:r>
              <a:rPr lang="ru-RU"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burish</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yo</a:t>
            </a:r>
            <a:r>
              <a:rPr lang="ru-RU" sz="2300" dirty="0">
                <a:latin typeface="Times New Roman" pitchFamily="18" charset="0"/>
                <a:cs typeface="Times New Roman" pitchFamily="18" charset="0"/>
              </a:rPr>
              <a:t>‘</a:t>
            </a:r>
            <a:r>
              <a:rPr lang="en-US" sz="2300" dirty="0">
                <a:latin typeface="Times New Roman" pitchFamily="18" charset="0"/>
                <a:cs typeface="Times New Roman" pitchFamily="18" charset="0"/>
              </a:rPr>
              <a:t>li </a:t>
            </a:r>
            <a:r>
              <a:rPr lang="en-US" sz="2300" dirty="0" err="1">
                <a:latin typeface="Times New Roman" pitchFamily="18" charset="0"/>
                <a:cs typeface="Times New Roman" pitchFamily="18" charset="0"/>
              </a:rPr>
              <a:t>bilan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amalga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oshiriladi</a:t>
            </a:r>
            <a:r>
              <a:rPr lang="ru-RU" sz="2300" dirty="0">
                <a:latin typeface="Times New Roman" pitchFamily="18" charset="0"/>
                <a:cs typeface="Times New Roman" pitchFamily="18" charset="0"/>
              </a:rPr>
              <a:t>.</a:t>
            </a:r>
          </a:p>
          <a:p>
            <a:pPr algn="just" hangingPunct="1"/>
            <a:endParaRPr lang="ru-RU" sz="2300" dirty="0">
              <a:latin typeface="Times New Roman" pitchFamily="18" charset="0"/>
              <a:cs typeface="Times New Roman" pitchFamily="18" charset="0"/>
            </a:endParaRPr>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30</a:t>
            </a:fld>
            <a:endParaRPr/>
          </a:p>
        </p:txBody>
      </p:sp>
      <p:sp>
        <p:nvSpPr>
          <p:cNvPr id="6" name="Скругленный прямоугольник 5"/>
          <p:cNvSpPr/>
          <p:nvPr/>
        </p:nvSpPr>
        <p:spPr>
          <a:xfrm>
            <a:off x="330985" y="4527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30</a:t>
            </a:r>
            <a:endParaRPr lang="ru-RU" altLang="ru-RU" sz="2900" b="1" dirty="0">
              <a:solidFill>
                <a:srgbClr val="000099"/>
              </a:solidFill>
              <a:latin typeface="Times New Roman" pitchFamily="18" charset="0"/>
              <a:cs typeface="Times New Roman" pitchFamily="18" charset="0"/>
            </a:endParaRPr>
          </a:p>
        </p:txBody>
      </p:sp>
      <p:sp>
        <p:nvSpPr>
          <p:cNvPr id="2" name="Скругленный прямоугольник 1"/>
          <p:cNvSpPr/>
          <p:nvPr/>
        </p:nvSpPr>
        <p:spPr>
          <a:xfrm>
            <a:off x="1562100" y="330278"/>
            <a:ext cx="7077075" cy="7746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err="1"/>
              <a:t>Chok</a:t>
            </a:r>
            <a:r>
              <a:rPr lang="en-US" sz="2000" b="1" dirty="0"/>
              <a:t> </a:t>
            </a:r>
            <a:r>
              <a:rPr lang="en-US" sz="2000" b="1" dirty="0" err="1"/>
              <a:t>hosil</a:t>
            </a:r>
            <a:r>
              <a:rPr lang="en-US" sz="2000" b="1" dirty="0"/>
              <a:t> </a:t>
            </a:r>
            <a:r>
              <a:rPr lang="en-US" sz="2000" b="1" dirty="0" err="1"/>
              <a:t>bo`lishda</a:t>
            </a:r>
            <a:r>
              <a:rPr lang="en-US" sz="2000" b="1" dirty="0"/>
              <a:t> </a:t>
            </a:r>
            <a:r>
              <a:rPr lang="en-US" sz="2000" b="1" dirty="0" err="1"/>
              <a:t>ignalarni</a:t>
            </a:r>
            <a:r>
              <a:rPr lang="en-US" sz="2000" b="1" dirty="0"/>
              <a:t> </a:t>
            </a:r>
            <a:r>
              <a:rPr lang="en-US" sz="2000" b="1" dirty="0" err="1"/>
              <a:t>uzatish</a:t>
            </a:r>
            <a:r>
              <a:rPr lang="en-US" sz="2000" b="1" dirty="0"/>
              <a:t> </a:t>
            </a:r>
            <a:r>
              <a:rPr lang="en-US" sz="2000" b="1" dirty="0" err="1"/>
              <a:t>mexanizmlari</a:t>
            </a:r>
            <a:r>
              <a:rPr lang="en-US" sz="2000" b="1" dirty="0"/>
              <a:t> </a:t>
            </a:r>
            <a:r>
              <a:rPr lang="en-US" sz="2000" b="1" dirty="0" err="1"/>
              <a:t>roli</a:t>
            </a:r>
            <a:endParaRPr lang="ru-RU" sz="2000" dirty="0"/>
          </a:p>
        </p:txBody>
      </p:sp>
      <p:sp>
        <p:nvSpPr>
          <p:cNvPr id="3" name="Прямоугольник 2"/>
          <p:cNvSpPr/>
          <p:nvPr/>
        </p:nvSpPr>
        <p:spPr>
          <a:xfrm>
            <a:off x="428871" y="1223070"/>
            <a:ext cx="8178800" cy="4154984"/>
          </a:xfrm>
          <a:prstGeom prst="rect">
            <a:avLst/>
          </a:prstGeom>
        </p:spPr>
        <p:txBody>
          <a:bodyPr wrap="square">
            <a:spAutoFit/>
          </a:bodyPr>
          <a:lstStyle/>
          <a:p>
            <a:pPr algn="just"/>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Ip</a:t>
            </a:r>
            <a:r>
              <a:rPr lang="en-US" sz="2200" dirty="0" smtClean="0">
                <a:latin typeface="Times New Roman" pitchFamily="18" charset="0"/>
                <a:cs typeface="Times New Roman" pitchFamily="18" charset="0"/>
              </a:rPr>
              <a:t> </a:t>
            </a:r>
            <a:r>
              <a:rPr lang="en-US" sz="2200" dirty="0" err="1">
                <a:latin typeface="Times New Roman" pitchFamily="18" charset="0"/>
                <a:cs typeface="Times New Roman" pitchFamily="18" charset="0"/>
              </a:rPr>
              <a:t>tortgich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mexanizmlari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igna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materalni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teshib</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o‘tayotganda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moki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solqini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ilib</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kengaytirayotganda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ularga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ipni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uzatib</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berish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igna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materialdagi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chiqib</a:t>
            </a:r>
            <a:r>
              <a:rPr lang="en-US" sz="2200" dirty="0">
                <a:latin typeface="Times New Roman" pitchFamily="18" charset="0"/>
                <a:cs typeface="Times New Roman" pitchFamily="18" charset="0"/>
              </a:rPr>
              <a:t> u </a:t>
            </a:r>
            <a:r>
              <a:rPr lang="en-US" sz="2200" dirty="0" err="1">
                <a:latin typeface="Times New Roman" pitchFamily="18" charset="0"/>
                <a:cs typeface="Times New Roman" pitchFamily="18" charset="0"/>
              </a:rPr>
              <a:t>surilayotganda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chokni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tortib</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mustaxkamlash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vazifalarini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bajaradi</a:t>
            </a:r>
            <a:r>
              <a:rPr lang="en-US" sz="2200" dirty="0">
                <a:latin typeface="Times New Roman" pitchFamily="18" charset="0"/>
                <a:cs typeface="Times New Roman" pitchFamily="18" charset="0"/>
              </a:rPr>
              <a:t>.</a:t>
            </a:r>
            <a:endParaRPr lang="ru-RU" sz="2200" dirty="0">
              <a:latin typeface="Times New Roman" pitchFamily="18" charset="0"/>
              <a:cs typeface="Times New Roman" pitchFamily="18" charset="0"/>
            </a:endParaRPr>
          </a:p>
          <a:p>
            <a:pPr algn="just" hangingPunct="1"/>
            <a:r>
              <a:rPr lang="en-US" sz="2200" dirty="0">
                <a:latin typeface="Times New Roman" pitchFamily="18" charset="0"/>
                <a:cs typeface="Times New Roman" pitchFamily="18" charset="0"/>
              </a:rPr>
              <a:t>	1022, 1022-M, 25, 26, 27 </a:t>
            </a:r>
            <a:r>
              <a:rPr lang="en-US" sz="2200" dirty="0" err="1">
                <a:latin typeface="Times New Roman" pitchFamily="18" charset="0"/>
                <a:cs typeface="Times New Roman" pitchFamily="18" charset="0"/>
              </a:rPr>
              <a:t>va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boshqa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mashinalarda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sekin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ipni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uzatib</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berib</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tez</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uni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tortib</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chokli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mustaxkamlovchi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krivoship-koromislo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tipli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ip</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tortgich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mexanizmi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ishlatiladi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Bir</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ipli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zanjirli</a:t>
            </a:r>
            <a:r>
              <a:rPr lang="en-US" sz="2200" dirty="0">
                <a:latin typeface="Times New Roman" pitchFamily="18" charset="0"/>
                <a:cs typeface="Times New Roman" pitchFamily="18" charset="0"/>
              </a:rPr>
              <a:t> 28, 222, 2222 </a:t>
            </a:r>
            <a:r>
              <a:rPr lang="en-US" sz="2200" dirty="0" err="1">
                <a:latin typeface="Times New Roman" pitchFamily="18" charset="0"/>
                <a:cs typeface="Times New Roman" pitchFamily="18" charset="0"/>
              </a:rPr>
              <a:t>sinf</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hamda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ikki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ipli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uch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ipli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zanjirli</a:t>
            </a:r>
            <a:r>
              <a:rPr lang="en-US" sz="2200" dirty="0">
                <a:latin typeface="Times New Roman" pitchFamily="18" charset="0"/>
                <a:cs typeface="Times New Roman" pitchFamily="18" charset="0"/>
              </a:rPr>
              <a:t> M-12, 237, 51, 51-A, 208, 976 </a:t>
            </a:r>
            <a:r>
              <a:rPr lang="en-US" sz="2200" dirty="0" err="1">
                <a:latin typeface="Times New Roman" pitchFamily="18" charset="0"/>
                <a:cs typeface="Times New Roman" pitchFamily="18" charset="0"/>
              </a:rPr>
              <a:t>sinf</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mashinalarida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richagli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ip</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tortgich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moslamasi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ishlatiladi</a:t>
            </a:r>
            <a:r>
              <a:rPr lang="en-US" sz="2200" dirty="0">
                <a:latin typeface="Times New Roman" pitchFamily="18" charset="0"/>
                <a:cs typeface="Times New Roman" pitchFamily="18" charset="0"/>
              </a:rPr>
              <a:t>.</a:t>
            </a:r>
            <a:endParaRPr lang="ru-RU" sz="2200" dirty="0">
              <a:latin typeface="Times New Roman" pitchFamily="18" charset="0"/>
              <a:cs typeface="Times New Roman" pitchFamily="18" charset="0"/>
            </a:endParaRPr>
          </a:p>
          <a:p>
            <a:pPr algn="just"/>
            <a:r>
              <a:rPr lang="en-US" sz="2200" dirty="0">
                <a:latin typeface="Times New Roman" pitchFamily="18" charset="0"/>
                <a:cs typeface="Times New Roman" pitchFamily="18" charset="0"/>
              </a:rPr>
              <a:t>	24, 34, 252, 262, 202, 862 </a:t>
            </a:r>
            <a:r>
              <a:rPr lang="en-US" sz="2200" dirty="0" err="1">
                <a:latin typeface="Times New Roman" pitchFamily="18" charset="0"/>
                <a:cs typeface="Times New Roman" pitchFamily="18" charset="0"/>
              </a:rPr>
              <a:t>va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boshqa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mashinalarda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ipni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bir</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tekisda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uzatib</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bir</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tekisda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tortib</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chokni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mutsaxkamlovchi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krivoship-kulisa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tipli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ip</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tortgich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mexanizmi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ishlatiladi</a:t>
            </a:r>
            <a:r>
              <a:rPr lang="en-US" sz="2200" dirty="0">
                <a:latin typeface="Times New Roman" pitchFamily="18" charset="0"/>
                <a:cs typeface="Times New Roman" pitchFamily="18" charset="0"/>
              </a:rPr>
              <a:t>.</a:t>
            </a:r>
            <a:endParaRPr lang="ru-RU" sz="2200" dirty="0">
              <a:latin typeface="Times New Roman" pitchFamily="18" charset="0"/>
              <a:cs typeface="Times New Roman" pitchFamily="18" charset="0"/>
            </a:endParaRPr>
          </a:p>
        </p:txBody>
      </p:sp>
    </p:spTree>
    <p:extLst>
      <p:ext uri="{BB962C8B-B14F-4D97-AF65-F5344CB8AC3E}">
        <p14:creationId xmlns:p14="http://schemas.microsoft.com/office/powerpoint/2010/main" val="4065792312"/>
      </p:ext>
    </p:extLst>
  </p:cSld>
  <p:clrMapOvr>
    <a:masterClrMapping/>
  </p:clrMapOvr>
  <p:transition>
    <p:fade thruBlk="1"/>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31</a:t>
            </a:fld>
            <a:endParaRPr/>
          </a:p>
        </p:txBody>
      </p:sp>
      <p:sp>
        <p:nvSpPr>
          <p:cNvPr id="6" name="Скругленный прямоугольник 5"/>
          <p:cNvSpPr/>
          <p:nvPr/>
        </p:nvSpPr>
        <p:spPr>
          <a:xfrm>
            <a:off x="330985" y="3302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31</a:t>
            </a:r>
            <a:endParaRPr lang="ru-RU" altLang="ru-RU" sz="2900" b="1" dirty="0">
              <a:solidFill>
                <a:srgbClr val="000099"/>
              </a:solidFill>
              <a:latin typeface="Times New Roman" pitchFamily="18" charset="0"/>
              <a:cs typeface="Times New Roman" pitchFamily="18" charset="0"/>
            </a:endParaRPr>
          </a:p>
        </p:txBody>
      </p:sp>
      <p:graphicFrame>
        <p:nvGraphicFramePr>
          <p:cNvPr id="3" name="Объект 2"/>
          <p:cNvGraphicFramePr>
            <a:graphicFrameLocks noChangeAspect="1"/>
          </p:cNvGraphicFramePr>
          <p:nvPr>
            <p:extLst>
              <p:ext uri="{D42A27DB-BD31-4B8C-83A1-F6EECF244321}">
                <p14:modId xmlns:p14="http://schemas.microsoft.com/office/powerpoint/2010/main" val="346386165"/>
              </p:ext>
            </p:extLst>
          </p:nvPr>
        </p:nvGraphicFramePr>
        <p:xfrm>
          <a:off x="1047750" y="1300162"/>
          <a:ext cx="7377999" cy="4071937"/>
        </p:xfrm>
        <a:graphic>
          <a:graphicData uri="http://schemas.openxmlformats.org/presentationml/2006/ole">
            <mc:AlternateContent xmlns:mc="http://schemas.openxmlformats.org/markup-compatibility/2006">
              <mc:Choice xmlns:v="urn:schemas-microsoft-com:vml" Requires="v">
                <p:oleObj spid="_x0000_s4100" r:id="rId4" imgW="4995949" imgH="3906982" progId="Imaging.Document">
                  <p:embed/>
                </p:oleObj>
              </mc:Choice>
              <mc:Fallback>
                <p:oleObj r:id="rId4" imgW="4995949" imgH="3906982" progId="Imaging.Document">
                  <p:embed/>
                  <p:pic>
                    <p:nvPicPr>
                      <p:cNvPr id="0" name="Объект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47750" y="1300162"/>
                        <a:ext cx="7377999" cy="4071937"/>
                      </a:xfrm>
                      <a:prstGeom prst="rect">
                        <a:avLst/>
                      </a:prstGeom>
                      <a:noFill/>
                      <a:ln>
                        <a:noFill/>
                      </a:ln>
                    </p:spPr>
                  </p:pic>
                </p:oleObj>
              </mc:Fallback>
            </mc:AlternateContent>
          </a:graphicData>
        </a:graphic>
      </p:graphicFrame>
      <p:sp>
        <p:nvSpPr>
          <p:cNvPr id="4" name="Скругленный прямоугольник 3"/>
          <p:cNvSpPr/>
          <p:nvPr/>
        </p:nvSpPr>
        <p:spPr>
          <a:xfrm>
            <a:off x="1571625" y="247650"/>
            <a:ext cx="6677025" cy="8096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it-IT" sz="2000" b="1" dirty="0">
                <a:latin typeface="Times New Roman" pitchFamily="18" charset="0"/>
                <a:cs typeface="Times New Roman" pitchFamily="18" charset="0"/>
              </a:rPr>
              <a:t>Ipni uzatish diagrammasi va uni tahlili. Ipni uzatish mexanizmlarini turlari va ularni  qiyosiy tahlili</a:t>
            </a:r>
            <a:endParaRPr lang="ru-RU" sz="2000" dirty="0">
              <a:latin typeface="Times New Roman" pitchFamily="18" charset="0"/>
              <a:cs typeface="Times New Roman" pitchFamily="18" charset="0"/>
            </a:endParaRPr>
          </a:p>
        </p:txBody>
      </p:sp>
      <p:sp>
        <p:nvSpPr>
          <p:cNvPr id="5" name="Скругленный прямоугольник 4"/>
          <p:cNvSpPr/>
          <p:nvPr/>
        </p:nvSpPr>
        <p:spPr>
          <a:xfrm>
            <a:off x="1076325" y="6029325"/>
            <a:ext cx="7172325" cy="571500"/>
          </a:xfrm>
          <a:prstGeom prst="roundRec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US" sz="2000" dirty="0" err="1">
                <a:latin typeface="Times New Roman" pitchFamily="18" charset="0"/>
                <a:cs typeface="Times New Roman" pitchFamily="18" charset="0"/>
              </a:rPr>
              <a:t>Rasm</a:t>
            </a:r>
            <a:r>
              <a:rPr lang="en-US" sz="2000" dirty="0">
                <a:latin typeface="Times New Roman" pitchFamily="18" charset="0"/>
                <a:cs typeface="Times New Roman" pitchFamily="18" charset="0"/>
              </a:rPr>
              <a:t> </a:t>
            </a:r>
            <a:r>
              <a:rPr lang="uz-Cyrl-UZ" sz="2000" dirty="0">
                <a:latin typeface="Times New Roman" pitchFamily="18" charset="0"/>
                <a:cs typeface="Times New Roman" pitchFamily="18" charset="0"/>
              </a:rPr>
              <a:t>7</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Kulachokli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ip</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tortgich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mexanizmi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sxemasi</a:t>
            </a:r>
            <a:endParaRPr lang="ru-RU" sz="2000" dirty="0">
              <a:latin typeface="Times New Roman" pitchFamily="18" charset="0"/>
              <a:cs typeface="Times New Roman" pitchFamily="18" charset="0"/>
            </a:endParaRPr>
          </a:p>
        </p:txBody>
      </p:sp>
    </p:spTree>
    <p:extLst>
      <p:ext uri="{BB962C8B-B14F-4D97-AF65-F5344CB8AC3E}">
        <p14:creationId xmlns:p14="http://schemas.microsoft.com/office/powerpoint/2010/main" val="4065792312"/>
      </p:ext>
    </p:extLst>
  </p:cSld>
  <p:clrMapOvr>
    <a:masterClrMapping/>
  </p:clrMapOvr>
  <p:transition>
    <p:fade thruBlk="1"/>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32</a:t>
            </a:fld>
            <a:endParaRPr/>
          </a:p>
        </p:txBody>
      </p:sp>
      <p:sp>
        <p:nvSpPr>
          <p:cNvPr id="6" name="Скругленный прямоугольник 5"/>
          <p:cNvSpPr/>
          <p:nvPr/>
        </p:nvSpPr>
        <p:spPr>
          <a:xfrm>
            <a:off x="330985" y="3302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32</a:t>
            </a:r>
            <a:endParaRPr lang="ru-RU" altLang="ru-RU" sz="2900" b="1" dirty="0">
              <a:solidFill>
                <a:srgbClr val="000099"/>
              </a:solidFill>
              <a:latin typeface="Times New Roman" pitchFamily="18" charset="0"/>
              <a:cs typeface="Times New Roman" pitchFamily="18" charset="0"/>
            </a:endParaRPr>
          </a:p>
        </p:txBody>
      </p:sp>
      <p:sp>
        <p:nvSpPr>
          <p:cNvPr id="7" name="Прямоугольник 6"/>
          <p:cNvSpPr/>
          <p:nvPr/>
        </p:nvSpPr>
        <p:spPr>
          <a:xfrm>
            <a:off x="583128" y="983903"/>
            <a:ext cx="8113197" cy="3323987"/>
          </a:xfrm>
          <a:prstGeom prst="rect">
            <a:avLst/>
          </a:prstGeom>
        </p:spPr>
        <p:txBody>
          <a:bodyPr wrap="square">
            <a:spAutoFit/>
          </a:bodyPr>
          <a:lstStyle/>
          <a:p>
            <a:pPr algn="just"/>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Kulachokli</a:t>
            </a:r>
            <a:r>
              <a:rPr lang="en-US" sz="3000" dirty="0" smtClean="0">
                <a:latin typeface="Times New Roman" pitchFamily="18" charset="0"/>
                <a:cs typeface="Times New Roman" pitchFamily="18" charset="0"/>
              </a:rPr>
              <a:t> </a:t>
            </a:r>
            <a:r>
              <a:rPr lang="en-US" sz="3000" dirty="0" err="1">
                <a:latin typeface="Times New Roman" pitchFamily="18" charset="0"/>
                <a:cs typeface="Times New Roman" pitchFamily="18" charset="0"/>
              </a:rPr>
              <a:t>ip</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tortgich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mexanizmlari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tezligi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uncha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katta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bo‘lmagan</a:t>
            </a:r>
            <a:r>
              <a:rPr lang="en-US" sz="3000" dirty="0">
                <a:latin typeface="Times New Roman" pitchFamily="18" charset="0"/>
                <a:cs typeface="Times New Roman" pitchFamily="18" charset="0"/>
              </a:rPr>
              <a:t> (n&lt;1500 </a:t>
            </a:r>
            <a:r>
              <a:rPr lang="en-US" sz="3000" dirty="0" err="1">
                <a:latin typeface="Times New Roman" pitchFamily="18" charset="0"/>
                <a:cs typeface="Times New Roman" pitchFamily="18" charset="0"/>
              </a:rPr>
              <a:t>ayl</a:t>
            </a:r>
            <a:r>
              <a:rPr lang="en-US" sz="3000" dirty="0">
                <a:latin typeface="Times New Roman" pitchFamily="18" charset="0"/>
                <a:cs typeface="Times New Roman" pitchFamily="18" charset="0"/>
              </a:rPr>
              <a:t>/min) 1-A, 100, 100-M, 23, 78, 278  </a:t>
            </a:r>
            <a:r>
              <a:rPr lang="en-US" sz="3000" dirty="0" err="1">
                <a:latin typeface="Times New Roman" pitchFamily="18" charset="0"/>
                <a:cs typeface="Times New Roman" pitchFamily="18" charset="0"/>
              </a:rPr>
              <a:t>sinf</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mashinalarida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ishlatiladi</a:t>
            </a:r>
            <a:r>
              <a:rPr lang="en-US" sz="3000" dirty="0">
                <a:latin typeface="Times New Roman" pitchFamily="18" charset="0"/>
                <a:cs typeface="Times New Roman" pitchFamily="18" charset="0"/>
              </a:rPr>
              <a:t>.</a:t>
            </a:r>
            <a:endParaRPr lang="ru-RU" sz="3000" dirty="0">
              <a:latin typeface="Times New Roman" pitchFamily="18" charset="0"/>
              <a:cs typeface="Times New Roman" pitchFamily="18" charset="0"/>
            </a:endParaRPr>
          </a:p>
          <a:p>
            <a:pPr algn="just"/>
            <a:r>
              <a:rPr lang="en-US" sz="3000" dirty="0">
                <a:latin typeface="Times New Roman" pitchFamily="18" charset="0"/>
                <a:cs typeface="Times New Roman" pitchFamily="18" charset="0"/>
              </a:rPr>
              <a:t>	97-A, 206, 297, 397 </a:t>
            </a:r>
            <a:r>
              <a:rPr lang="en-US" sz="3000" dirty="0" err="1">
                <a:latin typeface="Times New Roman" pitchFamily="18" charset="0"/>
                <a:cs typeface="Times New Roman" pitchFamily="18" charset="0"/>
              </a:rPr>
              <a:t>va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boshqa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katta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tezlikli</a:t>
            </a:r>
            <a:r>
              <a:rPr lang="en-US" sz="3000" dirty="0">
                <a:latin typeface="Times New Roman" pitchFamily="18" charset="0"/>
                <a:cs typeface="Times New Roman" pitchFamily="18" charset="0"/>
              </a:rPr>
              <a:t> (n&gt;5000 </a:t>
            </a:r>
            <a:r>
              <a:rPr lang="en-US" sz="3000" dirty="0" err="1">
                <a:latin typeface="Times New Roman" pitchFamily="18" charset="0"/>
                <a:cs typeface="Times New Roman" pitchFamily="18" charset="0"/>
              </a:rPr>
              <a:t>ayl</a:t>
            </a:r>
            <a:r>
              <a:rPr lang="en-US" sz="3000" dirty="0">
                <a:latin typeface="Times New Roman" pitchFamily="18" charset="0"/>
                <a:cs typeface="Times New Roman" pitchFamily="18" charset="0"/>
              </a:rPr>
              <a:t>/min) </a:t>
            </a:r>
            <a:r>
              <a:rPr lang="en-US" sz="3000" dirty="0" err="1">
                <a:latin typeface="Times New Roman" pitchFamily="18" charset="0"/>
                <a:cs typeface="Times New Roman" pitchFamily="18" charset="0"/>
              </a:rPr>
              <a:t>mashinalarda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bir-tekis</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aylanuvchi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gardishsifat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ip</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tortgich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moslamasi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ishlatiladi</a:t>
            </a:r>
            <a:r>
              <a:rPr lang="en-US" sz="3000" dirty="0">
                <a:latin typeface="Times New Roman" pitchFamily="18" charset="0"/>
                <a:cs typeface="Times New Roman" pitchFamily="18" charset="0"/>
              </a:rPr>
              <a:t>.</a:t>
            </a:r>
            <a:endParaRPr lang="ru-RU" sz="3000" dirty="0">
              <a:latin typeface="Times New Roman" pitchFamily="18" charset="0"/>
              <a:cs typeface="Times New Roman" pitchFamily="18" charset="0"/>
            </a:endParaRPr>
          </a:p>
        </p:txBody>
      </p:sp>
    </p:spTree>
    <p:extLst>
      <p:ext uri="{BB962C8B-B14F-4D97-AF65-F5344CB8AC3E}">
        <p14:creationId xmlns:p14="http://schemas.microsoft.com/office/powerpoint/2010/main" val="4065792312"/>
      </p:ext>
    </p:extLst>
  </p:cSld>
  <p:clrMapOvr>
    <a:masterClrMapping/>
  </p:clrMapOvr>
  <p:transition>
    <p:fade thruBlk="1"/>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33</a:t>
            </a:fld>
            <a:endParaRPr/>
          </a:p>
        </p:txBody>
      </p:sp>
      <p:sp>
        <p:nvSpPr>
          <p:cNvPr id="6" name="Скругленный прямоугольник 5"/>
          <p:cNvSpPr/>
          <p:nvPr/>
        </p:nvSpPr>
        <p:spPr>
          <a:xfrm>
            <a:off x="330985" y="3302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33</a:t>
            </a:r>
            <a:endParaRPr lang="ru-RU" altLang="ru-RU" sz="2900" b="1" dirty="0">
              <a:solidFill>
                <a:srgbClr val="000099"/>
              </a:solidFill>
              <a:latin typeface="Times New Roman" pitchFamily="18" charset="0"/>
              <a:cs typeface="Times New Roman" pitchFamily="18" charset="0"/>
            </a:endParaRPr>
          </a:p>
        </p:txBody>
      </p:sp>
      <p:graphicFrame>
        <p:nvGraphicFramePr>
          <p:cNvPr id="2" name="Объект 1"/>
          <p:cNvGraphicFramePr>
            <a:graphicFrameLocks noChangeAspect="1"/>
          </p:cNvGraphicFramePr>
          <p:nvPr>
            <p:extLst>
              <p:ext uri="{D42A27DB-BD31-4B8C-83A1-F6EECF244321}">
                <p14:modId xmlns:p14="http://schemas.microsoft.com/office/powerpoint/2010/main" val="3967574000"/>
              </p:ext>
            </p:extLst>
          </p:nvPr>
        </p:nvGraphicFramePr>
        <p:xfrm>
          <a:off x="904597" y="939177"/>
          <a:ext cx="7567612" cy="4163276"/>
        </p:xfrm>
        <a:graphic>
          <a:graphicData uri="http://schemas.openxmlformats.org/presentationml/2006/ole">
            <mc:AlternateContent xmlns:mc="http://schemas.openxmlformats.org/markup-compatibility/2006">
              <mc:Choice xmlns:v="urn:schemas-microsoft-com:vml" Requires="v">
                <p:oleObj spid="_x0000_s5124" r:id="rId4" imgW="4995949" imgH="3906982" progId="Imaging.Document">
                  <p:embed/>
                </p:oleObj>
              </mc:Choice>
              <mc:Fallback>
                <p:oleObj r:id="rId4" imgW="4995949" imgH="3906982" progId="Imaging.Document">
                  <p:embed/>
                  <p:pic>
                    <p:nvPicPr>
                      <p:cNvPr id="0" name="Объект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04597" y="939177"/>
                        <a:ext cx="7567612" cy="4163276"/>
                      </a:xfrm>
                      <a:prstGeom prst="rect">
                        <a:avLst/>
                      </a:prstGeom>
                      <a:noFill/>
                      <a:ln>
                        <a:noFill/>
                      </a:ln>
                    </p:spPr>
                  </p:pic>
                </p:oleObj>
              </mc:Fallback>
            </mc:AlternateContent>
          </a:graphicData>
        </a:graphic>
      </p:graphicFrame>
      <p:sp>
        <p:nvSpPr>
          <p:cNvPr id="3" name="Скругленный прямоугольник 2"/>
          <p:cNvSpPr/>
          <p:nvPr/>
        </p:nvSpPr>
        <p:spPr>
          <a:xfrm>
            <a:off x="1000125" y="5915025"/>
            <a:ext cx="6962775" cy="6953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err="1"/>
              <a:t>Rasm</a:t>
            </a:r>
            <a:r>
              <a:rPr lang="en-US" sz="2000" b="1" dirty="0"/>
              <a:t> 5. </a:t>
            </a:r>
            <a:r>
              <a:rPr lang="en-US" sz="2000" b="1" dirty="0" err="1"/>
              <a:t>Krivoship-koromislali</a:t>
            </a:r>
            <a:r>
              <a:rPr lang="en-US" sz="2000" b="1" dirty="0"/>
              <a:t> </a:t>
            </a:r>
            <a:r>
              <a:rPr lang="en-US" sz="2000" b="1" dirty="0" err="1"/>
              <a:t>ip</a:t>
            </a:r>
            <a:r>
              <a:rPr lang="en-US" sz="2000" b="1" dirty="0"/>
              <a:t> </a:t>
            </a:r>
            <a:r>
              <a:rPr lang="en-US" sz="2000" b="1" dirty="0" err="1"/>
              <a:t>tortgich</a:t>
            </a:r>
            <a:r>
              <a:rPr lang="uz-Cyrl-UZ" sz="2000" b="1" dirty="0"/>
              <a:t> </a:t>
            </a:r>
            <a:r>
              <a:rPr lang="en-US" sz="2000" b="1" dirty="0" err="1"/>
              <a:t>mexanizmi</a:t>
            </a:r>
            <a:r>
              <a:rPr lang="en-US" sz="2000" b="1" dirty="0"/>
              <a:t> </a:t>
            </a:r>
            <a:r>
              <a:rPr lang="en-US" sz="2000" b="1" dirty="0" err="1"/>
              <a:t>sxemasi</a:t>
            </a:r>
            <a:endParaRPr lang="ru-RU" sz="2000" b="1" dirty="0"/>
          </a:p>
        </p:txBody>
      </p:sp>
      <p:sp>
        <p:nvSpPr>
          <p:cNvPr id="4" name="Прямоугольник 3"/>
          <p:cNvSpPr/>
          <p:nvPr/>
        </p:nvSpPr>
        <p:spPr>
          <a:xfrm>
            <a:off x="745053" y="5102453"/>
            <a:ext cx="7886700" cy="523220"/>
          </a:xfrm>
          <a:prstGeom prst="rect">
            <a:avLst/>
          </a:prstGeom>
        </p:spPr>
        <p:txBody>
          <a:bodyPr wrap="square">
            <a:spAutoFit/>
          </a:bodyPr>
          <a:lstStyle/>
          <a:p>
            <a:pPr algn="ctr"/>
            <a:r>
              <a:rPr lang="en-US" dirty="0" err="1"/>
              <a:t>Rasmda</a:t>
            </a:r>
            <a:r>
              <a:rPr lang="en-US" dirty="0"/>
              <a:t>:	1. </a:t>
            </a:r>
            <a:r>
              <a:rPr lang="en-US" dirty="0" err="1"/>
              <a:t>Krivoship</a:t>
            </a:r>
            <a:r>
              <a:rPr lang="en-US" dirty="0"/>
              <a:t>. 2. </a:t>
            </a:r>
            <a:r>
              <a:rPr lang="en-US" dirty="0" err="1"/>
              <a:t>Ikki</a:t>
            </a:r>
            <a:r>
              <a:rPr lang="en-US" dirty="0"/>
              <a:t> </a:t>
            </a:r>
            <a:r>
              <a:rPr lang="en-US" dirty="0" err="1"/>
              <a:t>elkali</a:t>
            </a:r>
            <a:r>
              <a:rPr lang="en-US" dirty="0"/>
              <a:t> </a:t>
            </a:r>
            <a:r>
              <a:rPr lang="en-US" dirty="0" err="1"/>
              <a:t>barmoq</a:t>
            </a:r>
            <a:r>
              <a:rPr lang="en-US" dirty="0"/>
              <a:t>. 3. </a:t>
            </a:r>
            <a:r>
              <a:rPr lang="en-US" dirty="0" err="1"/>
              <a:t>Ip</a:t>
            </a:r>
            <a:r>
              <a:rPr lang="en-US" dirty="0"/>
              <a:t> </a:t>
            </a:r>
            <a:r>
              <a:rPr lang="en-US" dirty="0" err="1"/>
              <a:t>tortgich</a:t>
            </a:r>
            <a:r>
              <a:rPr lang="en-US" dirty="0"/>
              <a:t> </a:t>
            </a:r>
            <a:r>
              <a:rPr lang="en-US" dirty="0" err="1"/>
              <a:t>richagi</a:t>
            </a:r>
            <a:r>
              <a:rPr lang="en-US" dirty="0"/>
              <a:t>. 4. </a:t>
            </a:r>
            <a:r>
              <a:rPr lang="en-US" dirty="0" err="1"/>
              <a:t>Ko‘zcha</a:t>
            </a:r>
            <a:r>
              <a:rPr lang="en-US" dirty="0"/>
              <a:t>. </a:t>
            </a:r>
            <a:r>
              <a:rPr lang="ru-RU" dirty="0"/>
              <a:t>5. </a:t>
            </a:r>
            <a:r>
              <a:rPr lang="ru-RU" dirty="0" err="1"/>
              <a:t>Koromislo</a:t>
            </a:r>
            <a:r>
              <a:rPr lang="ru-RU" dirty="0"/>
              <a:t>. 6. </a:t>
            </a:r>
            <a:r>
              <a:rPr lang="ru-RU" dirty="0" err="1"/>
              <a:t>O‘q</a:t>
            </a:r>
            <a:r>
              <a:rPr lang="ru-RU" dirty="0"/>
              <a:t>. 7. </a:t>
            </a:r>
            <a:r>
              <a:rPr lang="ru-RU" dirty="0" err="1"/>
              <a:t>Ip</a:t>
            </a:r>
            <a:r>
              <a:rPr lang="ru-RU" dirty="0"/>
              <a:t> </a:t>
            </a:r>
            <a:r>
              <a:rPr lang="ru-RU" dirty="0" err="1"/>
              <a:t>tortgich</a:t>
            </a:r>
            <a:r>
              <a:rPr lang="ru-RU" dirty="0"/>
              <a:t> </a:t>
            </a:r>
            <a:r>
              <a:rPr lang="ru-RU" dirty="0" err="1"/>
              <a:t>ko‘zchasi</a:t>
            </a:r>
            <a:r>
              <a:rPr lang="ru-RU" dirty="0"/>
              <a:t> </a:t>
            </a:r>
            <a:r>
              <a:rPr lang="ru-RU" dirty="0" err="1"/>
              <a:t>traektoriyasi</a:t>
            </a:r>
            <a:r>
              <a:rPr lang="ru-RU" dirty="0"/>
              <a:t>.    </a:t>
            </a:r>
          </a:p>
        </p:txBody>
      </p:sp>
    </p:spTree>
    <p:extLst>
      <p:ext uri="{BB962C8B-B14F-4D97-AF65-F5344CB8AC3E}">
        <p14:creationId xmlns:p14="http://schemas.microsoft.com/office/powerpoint/2010/main" val="4065792312"/>
      </p:ext>
    </p:extLst>
  </p:cSld>
  <p:clrMapOvr>
    <a:masterClrMapping/>
  </p:clrMapOvr>
  <p:transition>
    <p:fade thruBlk="1"/>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US" smtClean="0"/>
              <a:t>34</a:t>
            </a:fld>
            <a:endParaRPr lang="en-US"/>
          </a:p>
        </p:txBody>
      </p:sp>
      <p:sp>
        <p:nvSpPr>
          <p:cNvPr id="5" name="Прямоугольник 4"/>
          <p:cNvSpPr/>
          <p:nvPr/>
        </p:nvSpPr>
        <p:spPr>
          <a:xfrm>
            <a:off x="330985" y="621968"/>
            <a:ext cx="8382000" cy="4893647"/>
          </a:xfrm>
          <a:prstGeom prst="rect">
            <a:avLst/>
          </a:prstGeom>
        </p:spPr>
        <p:txBody>
          <a:bodyPr wrap="square">
            <a:spAutoFit/>
          </a:bodyPr>
          <a:lstStyle/>
          <a:p>
            <a:pPr algn="just"/>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Krivoship-koromislo</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tipli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tortgich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mexanizmlari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tezligi</a:t>
            </a:r>
            <a:r>
              <a:rPr lang="en-US" sz="2400" dirty="0">
                <a:latin typeface="Times New Roman" pitchFamily="18" charset="0"/>
                <a:cs typeface="Times New Roman" pitchFamily="18" charset="0"/>
              </a:rPr>
              <a:t> 1500-5000 </a:t>
            </a:r>
            <a:r>
              <a:rPr lang="en-US" sz="2400" dirty="0" err="1">
                <a:latin typeface="Times New Roman" pitchFamily="18" charset="0"/>
                <a:cs typeface="Times New Roman" pitchFamily="18" charset="0"/>
              </a:rPr>
              <a:t>ayl</a:t>
            </a:r>
            <a:r>
              <a:rPr lang="en-US" sz="2400" dirty="0">
                <a:latin typeface="Times New Roman" pitchFamily="18" charset="0"/>
                <a:cs typeface="Times New Roman" pitchFamily="18" charset="0"/>
              </a:rPr>
              <a:t>/min </a:t>
            </a:r>
            <a:r>
              <a:rPr lang="en-US" sz="2400" dirty="0" err="1">
                <a:latin typeface="Times New Roman" pitchFamily="18" charset="0"/>
                <a:cs typeface="Times New Roman" pitchFamily="18" charset="0"/>
              </a:rPr>
              <a:t>atrofida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bo‘lgan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mashinalarda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ishlatilib</a:t>
            </a:r>
            <a:r>
              <a:rPr lang="en-US" sz="2400" dirty="0">
                <a:latin typeface="Times New Roman" pitchFamily="18" charset="0"/>
                <a:cs typeface="Times New Roman" pitchFamily="18" charset="0"/>
              </a:rPr>
              <a:t>, u </a:t>
            </a:r>
            <a:r>
              <a:rPr lang="en-US" sz="2400" dirty="0" err="1">
                <a:latin typeface="Times New Roman" pitchFamily="18" charset="0"/>
                <a:cs typeface="Times New Roman" pitchFamily="18" charset="0"/>
              </a:rPr>
              <a:t>eng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ko‘p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tarqalgan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mexanizmlardandir</a:t>
            </a:r>
            <a:r>
              <a:rPr lang="en-US" sz="2400" dirty="0">
                <a:latin typeface="Times New Roman" pitchFamily="18" charset="0"/>
                <a:cs typeface="Times New Roman" pitchFamily="18" charset="0"/>
              </a:rPr>
              <a:t>.</a:t>
            </a:r>
            <a:endParaRPr lang="ru-RU" sz="2400" dirty="0">
              <a:latin typeface="Times New Roman" pitchFamily="18" charset="0"/>
              <a:cs typeface="Times New Roman" pitchFamily="18" charset="0"/>
            </a:endParaRPr>
          </a:p>
          <a:p>
            <a:pPr algn="just" hangingPunct="1"/>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Krivoship-kulisa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tipli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tortgich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mexanizmlari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tezligi</a:t>
            </a:r>
            <a:r>
              <a:rPr lang="en-US" sz="2400" dirty="0">
                <a:latin typeface="Times New Roman" pitchFamily="18" charset="0"/>
                <a:cs typeface="Times New Roman" pitchFamily="18" charset="0"/>
              </a:rPr>
              <a:t> 2500-3500 </a:t>
            </a:r>
            <a:r>
              <a:rPr lang="en-US" sz="2400" dirty="0" err="1">
                <a:latin typeface="Times New Roman" pitchFamily="18" charset="0"/>
                <a:cs typeface="Times New Roman" pitchFamily="18" charset="0"/>
              </a:rPr>
              <a:t>ayl</a:t>
            </a:r>
            <a:r>
              <a:rPr lang="en-US" sz="2400" dirty="0">
                <a:latin typeface="Times New Roman" pitchFamily="18" charset="0"/>
                <a:cs typeface="Times New Roman" pitchFamily="18" charset="0"/>
              </a:rPr>
              <a:t>/min </a:t>
            </a:r>
            <a:r>
              <a:rPr lang="en-US" sz="2400" dirty="0" err="1">
                <a:latin typeface="Times New Roman" pitchFamily="18" charset="0"/>
                <a:cs typeface="Times New Roman" pitchFamily="18" charset="0"/>
              </a:rPr>
              <a:t>hamda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mokisi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gorizontal</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tekislikka</a:t>
            </a:r>
            <a:r>
              <a:rPr lang="en-US" sz="2400" dirty="0">
                <a:latin typeface="Times New Roman" pitchFamily="18" charset="0"/>
                <a:cs typeface="Times New Roman" pitchFamily="18" charset="0"/>
              </a:rPr>
              <a:t> parallel </a:t>
            </a:r>
            <a:r>
              <a:rPr lang="en-US" sz="2400" dirty="0" err="1">
                <a:latin typeface="Times New Roman" pitchFamily="18" charset="0"/>
                <a:cs typeface="Times New Roman" pitchFamily="18" charset="0"/>
              </a:rPr>
              <a:t>tekislikda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aylanuvchi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mashinalarda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ishlatiladi</a:t>
            </a:r>
            <a:r>
              <a:rPr lang="en-US" sz="2400" dirty="0">
                <a:latin typeface="Times New Roman" pitchFamily="18" charset="0"/>
                <a:cs typeface="Times New Roman" pitchFamily="18" charset="0"/>
              </a:rPr>
              <a:t>. </a:t>
            </a:r>
            <a:endParaRPr lang="ru-RU" sz="2400" dirty="0">
              <a:latin typeface="Times New Roman" pitchFamily="18" charset="0"/>
              <a:cs typeface="Times New Roman" pitchFamily="18" charset="0"/>
            </a:endParaRPr>
          </a:p>
          <a:p>
            <a:pPr algn="just"/>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Ba’zi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tezligi</a:t>
            </a:r>
            <a:r>
              <a:rPr lang="en-US" sz="2400" dirty="0">
                <a:latin typeface="Times New Roman" pitchFamily="18" charset="0"/>
                <a:cs typeface="Times New Roman" pitchFamily="18" charset="0"/>
              </a:rPr>
              <a:t> 5000 </a:t>
            </a:r>
            <a:r>
              <a:rPr lang="en-US" sz="2400" dirty="0" err="1">
                <a:latin typeface="Times New Roman" pitchFamily="18" charset="0"/>
                <a:cs typeface="Times New Roman" pitchFamily="18" charset="0"/>
              </a:rPr>
              <a:t>ayl</a:t>
            </a:r>
            <a:r>
              <a:rPr lang="en-US" sz="2400" dirty="0">
                <a:latin typeface="Times New Roman" pitchFamily="18" charset="0"/>
                <a:cs typeface="Times New Roman" pitchFamily="18" charset="0"/>
              </a:rPr>
              <a:t>/min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undan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yuqori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bo‘lgan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mashinalarda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aylanuvchi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gardishsifat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tortgich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moslamasi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qo‘llaniladi</a:t>
            </a:r>
            <a:r>
              <a:rPr lang="en-US" sz="2400" dirty="0">
                <a:latin typeface="Times New Roman" pitchFamily="18" charset="0"/>
                <a:cs typeface="Times New Roman" pitchFamily="18" charset="0"/>
              </a:rPr>
              <a:t>.</a:t>
            </a:r>
            <a:endParaRPr lang="ru-RU" sz="2400" dirty="0">
              <a:latin typeface="Times New Roman" pitchFamily="18" charset="0"/>
              <a:cs typeface="Times New Roman" pitchFamily="18" charset="0"/>
            </a:endParaRPr>
          </a:p>
          <a:p>
            <a:pPr algn="just"/>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Richagli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tortgich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moslamalari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asosan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juda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sodda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bo‘lib</a:t>
            </a:r>
            <a:r>
              <a:rPr lang="en-US" sz="2400" dirty="0">
                <a:latin typeface="Times New Roman" pitchFamily="18" charset="0"/>
                <a:cs typeface="Times New Roman" pitchFamily="18" charset="0"/>
              </a:rPr>
              <a:t>, u </a:t>
            </a:r>
            <a:r>
              <a:rPr lang="en-US" sz="2400" dirty="0" err="1">
                <a:latin typeface="Times New Roman" pitchFamily="18" charset="0"/>
                <a:cs typeface="Times New Roman" pitchFamily="18" charset="0"/>
              </a:rPr>
              <a:t>igna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yuritgichga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maxkamlangan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bir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detal-richagdan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tashkil</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topgan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Uning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ko‘zchasi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to‘g`ri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chiziq</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bo‘ylab</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ilgarilama-qaytma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harakat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qiladi</a:t>
            </a:r>
            <a:r>
              <a:rPr lang="en-US" sz="2400" dirty="0">
                <a:latin typeface="Times New Roman" pitchFamily="18" charset="0"/>
                <a:cs typeface="Times New Roman" pitchFamily="18" charset="0"/>
              </a:rPr>
              <a:t>.</a:t>
            </a:r>
            <a:endParaRPr lang="ru-RU" sz="2400" dirty="0">
              <a:latin typeface="Times New Roman" pitchFamily="18" charset="0"/>
              <a:cs typeface="Times New Roman" pitchFamily="18" charset="0"/>
            </a:endParaRPr>
          </a:p>
        </p:txBody>
      </p:sp>
      <p:sp>
        <p:nvSpPr>
          <p:cNvPr id="6" name="Скругленный прямоугольник 5"/>
          <p:cNvSpPr/>
          <p:nvPr/>
        </p:nvSpPr>
        <p:spPr>
          <a:xfrm>
            <a:off x="330985" y="3302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3</a:t>
            </a:r>
            <a:r>
              <a:rPr lang="en-US" altLang="ru-RU" sz="2900" b="1" dirty="0" smtClean="0">
                <a:solidFill>
                  <a:srgbClr val="000099"/>
                </a:solidFill>
                <a:latin typeface="Times New Roman" pitchFamily="18" charset="0"/>
                <a:cs typeface="Times New Roman" pitchFamily="18" charset="0"/>
              </a:rPr>
              <a:t>4</a:t>
            </a:r>
            <a:endParaRPr lang="ru-RU" altLang="ru-RU" sz="2900" b="1" dirty="0">
              <a:solidFill>
                <a:srgbClr val="000099"/>
              </a:solidFill>
              <a:latin typeface="Times New Roman" pitchFamily="18" charset="0"/>
              <a:cs typeface="Times New Roman" pitchFamily="18" charset="0"/>
            </a:endParaRPr>
          </a:p>
        </p:txBody>
      </p:sp>
      <p:sp>
        <p:nvSpPr>
          <p:cNvPr id="7" name="Прямоугольник 6"/>
          <p:cNvSpPr/>
          <p:nvPr/>
        </p:nvSpPr>
        <p:spPr>
          <a:xfrm>
            <a:off x="0" y="5781675"/>
            <a:ext cx="9144000" cy="1076325"/>
          </a:xfrm>
          <a:prstGeom prst="rect">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106755682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US" smtClean="0"/>
              <a:t>35</a:t>
            </a:fld>
            <a:endParaRPr lang="en-US"/>
          </a:p>
        </p:txBody>
      </p:sp>
      <p:sp>
        <p:nvSpPr>
          <p:cNvPr id="6" name="Скругленный прямоугольник 5"/>
          <p:cNvSpPr/>
          <p:nvPr/>
        </p:nvSpPr>
        <p:spPr>
          <a:xfrm>
            <a:off x="330985" y="3302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3</a:t>
            </a:r>
            <a:r>
              <a:rPr lang="en-US" altLang="ru-RU" sz="2900" b="1" dirty="0" smtClean="0">
                <a:solidFill>
                  <a:srgbClr val="000099"/>
                </a:solidFill>
                <a:latin typeface="Times New Roman" pitchFamily="18" charset="0"/>
                <a:cs typeface="Times New Roman" pitchFamily="18" charset="0"/>
              </a:rPr>
              <a:t>5</a:t>
            </a:r>
            <a:endParaRPr lang="ru-RU" altLang="ru-RU" sz="2900" b="1" dirty="0">
              <a:solidFill>
                <a:srgbClr val="000099"/>
              </a:solidFill>
              <a:latin typeface="Times New Roman" pitchFamily="18" charset="0"/>
              <a:cs typeface="Times New Roman" pitchFamily="18" charset="0"/>
            </a:endParaRPr>
          </a:p>
        </p:txBody>
      </p:sp>
      <p:sp>
        <p:nvSpPr>
          <p:cNvPr id="7" name="Прямоугольник 6"/>
          <p:cNvSpPr/>
          <p:nvPr/>
        </p:nvSpPr>
        <p:spPr>
          <a:xfrm>
            <a:off x="0" y="5781675"/>
            <a:ext cx="9144000" cy="1076325"/>
          </a:xfrm>
          <a:prstGeom prst="rect">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ru-RU"/>
          </a:p>
        </p:txBody>
      </p:sp>
      <p:sp>
        <p:nvSpPr>
          <p:cNvPr id="8" name="Скругленный прямоугольник 7"/>
          <p:cNvSpPr/>
          <p:nvPr/>
        </p:nvSpPr>
        <p:spPr>
          <a:xfrm>
            <a:off x="1295400" y="228600"/>
            <a:ext cx="7353300" cy="9525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smtClean="0"/>
              <a:t>FOYDALANILGAN ADABIYOTLAR</a:t>
            </a:r>
          </a:p>
          <a:p>
            <a:pPr algn="ctr"/>
            <a:r>
              <a:rPr lang="en-US" sz="2000" dirty="0" smtClean="0"/>
              <a:t>REFERENCE</a:t>
            </a:r>
            <a:endParaRPr lang="ru-RU" sz="2000" dirty="0"/>
          </a:p>
        </p:txBody>
      </p:sp>
      <p:sp>
        <p:nvSpPr>
          <p:cNvPr id="2" name="Прямоугольник 1"/>
          <p:cNvSpPr/>
          <p:nvPr/>
        </p:nvSpPr>
        <p:spPr>
          <a:xfrm>
            <a:off x="514350" y="1442472"/>
            <a:ext cx="8134350" cy="4247317"/>
          </a:xfrm>
          <a:prstGeom prst="rect">
            <a:avLst/>
          </a:prstGeom>
        </p:spPr>
        <p:txBody>
          <a:bodyPr wrap="square">
            <a:spAutoFit/>
          </a:bodyPr>
          <a:lstStyle/>
          <a:p>
            <a:pPr algn="just"/>
            <a:r>
              <a:rPr lang="en-US" sz="1800" dirty="0"/>
              <a:t>1. </a:t>
            </a:r>
            <a:r>
              <a:rPr lang="en-US" sz="1800" dirty="0" err="1"/>
              <a:t>Frants</a:t>
            </a:r>
            <a:r>
              <a:rPr lang="en-US" sz="1800" dirty="0"/>
              <a:t> </a:t>
            </a:r>
            <a:r>
              <a:rPr lang="en-US" sz="1800" dirty="0" err="1"/>
              <a:t>V.Ya</a:t>
            </a:r>
            <a:r>
              <a:rPr lang="en-US" sz="1800" dirty="0"/>
              <a:t>. </a:t>
            </a:r>
            <a:r>
              <a:rPr lang="en-US" sz="1800" dirty="0" err="1"/>
              <a:t>Oborudovaniye</a:t>
            </a:r>
            <a:r>
              <a:rPr lang="en-US" sz="1800" dirty="0"/>
              <a:t> </a:t>
            </a:r>
            <a:r>
              <a:rPr lang="en-US" sz="1800" dirty="0" err="1"/>
              <a:t>proizvodstva</a:t>
            </a:r>
            <a:r>
              <a:rPr lang="en-US" sz="1800" dirty="0"/>
              <a:t> </a:t>
            </a:r>
            <a:r>
              <a:rPr lang="en-US" sz="1800" dirty="0" err="1"/>
              <a:t>shveynix</a:t>
            </a:r>
            <a:r>
              <a:rPr lang="en-US" sz="1800" dirty="0"/>
              <a:t> </a:t>
            </a:r>
            <a:r>
              <a:rPr lang="en-US" sz="1800" dirty="0" err="1"/>
              <a:t>izdeliy</a:t>
            </a:r>
            <a:r>
              <a:rPr lang="en-US" sz="1800" dirty="0"/>
              <a:t>., M. «</a:t>
            </a:r>
            <a:r>
              <a:rPr lang="en-US" sz="1800" dirty="0" err="1"/>
              <a:t>Akademiya</a:t>
            </a:r>
            <a:r>
              <a:rPr lang="en-US" sz="1800" dirty="0"/>
              <a:t>».   2010.</a:t>
            </a:r>
            <a:endParaRPr lang="ru-RU" sz="1800" dirty="0"/>
          </a:p>
          <a:p>
            <a:pPr algn="just"/>
            <a:r>
              <a:rPr lang="en-US" sz="1800" dirty="0"/>
              <a:t>2. Suvorov O. V. </a:t>
            </a:r>
            <a:r>
              <a:rPr lang="en-US" sz="1800" dirty="0" err="1"/>
              <a:t>Shveynoye</a:t>
            </a:r>
            <a:r>
              <a:rPr lang="en-US" sz="1800" dirty="0"/>
              <a:t> </a:t>
            </a:r>
            <a:r>
              <a:rPr lang="en-US" sz="1800" dirty="0" err="1"/>
              <a:t>oborudovaniye</a:t>
            </a:r>
            <a:r>
              <a:rPr lang="en-US" sz="1800" dirty="0"/>
              <a:t>. Rostov </a:t>
            </a:r>
            <a:r>
              <a:rPr lang="en-US" sz="1800" dirty="0" err="1"/>
              <a:t>na</a:t>
            </a:r>
            <a:r>
              <a:rPr lang="en-US" sz="1800" dirty="0"/>
              <a:t> </a:t>
            </a:r>
            <a:r>
              <a:rPr lang="en-US" sz="1800" dirty="0" err="1"/>
              <a:t>Donu</a:t>
            </a:r>
            <a:r>
              <a:rPr lang="en-US" sz="1800" dirty="0"/>
              <a:t>. «</a:t>
            </a:r>
            <a:r>
              <a:rPr lang="en-US" sz="1800" dirty="0" err="1"/>
              <a:t>Feniks</a:t>
            </a:r>
            <a:r>
              <a:rPr lang="en-US" sz="1800" dirty="0"/>
              <a:t>». 2007.</a:t>
            </a:r>
            <a:endParaRPr lang="ru-RU" sz="1800" dirty="0"/>
          </a:p>
          <a:p>
            <a:pPr algn="just"/>
            <a:r>
              <a:rPr lang="en-US" sz="1800" dirty="0"/>
              <a:t>3. </a:t>
            </a:r>
            <a:r>
              <a:rPr lang="en-US" sz="1800" dirty="0" err="1"/>
              <a:t>L’vova</a:t>
            </a:r>
            <a:r>
              <a:rPr lang="en-US" sz="1800" dirty="0"/>
              <a:t> S.A. </a:t>
            </a:r>
            <a:r>
              <a:rPr lang="en-US" sz="1800" dirty="0" err="1"/>
              <a:t>Oborudovaniye</a:t>
            </a:r>
            <a:r>
              <a:rPr lang="en-US" sz="1800" dirty="0"/>
              <a:t> </a:t>
            </a:r>
            <a:r>
              <a:rPr lang="en-US" sz="1800" dirty="0" err="1"/>
              <a:t>shveynogo</a:t>
            </a:r>
            <a:r>
              <a:rPr lang="en-US" sz="1800" dirty="0"/>
              <a:t> </a:t>
            </a:r>
            <a:r>
              <a:rPr lang="en-US" sz="1800" dirty="0" err="1"/>
              <a:t>proizvodstva</a:t>
            </a:r>
            <a:r>
              <a:rPr lang="en-US" sz="1800" dirty="0"/>
              <a:t>. M. «</a:t>
            </a:r>
            <a:r>
              <a:rPr lang="en-US" sz="1800" dirty="0" err="1"/>
              <a:t>Akademiya</a:t>
            </a:r>
            <a:r>
              <a:rPr lang="en-US" sz="1800" dirty="0"/>
              <a:t>». 2010.</a:t>
            </a:r>
            <a:endParaRPr lang="ru-RU" sz="1800" dirty="0"/>
          </a:p>
          <a:p>
            <a:pPr algn="just"/>
            <a:r>
              <a:rPr lang="en-US" sz="1800" dirty="0"/>
              <a:t>4. </a:t>
            </a:r>
            <a:r>
              <a:rPr lang="en-US" sz="1800" dirty="0" err="1"/>
              <a:t>Yermakov</a:t>
            </a:r>
            <a:r>
              <a:rPr lang="en-US" sz="1800" dirty="0"/>
              <a:t> A.S. </a:t>
            </a:r>
            <a:r>
              <a:rPr lang="en-US" sz="1800" dirty="0" err="1"/>
              <a:t>Oborudovaniye</a:t>
            </a:r>
            <a:r>
              <a:rPr lang="en-US" sz="1800" dirty="0"/>
              <a:t> </a:t>
            </a:r>
            <a:r>
              <a:rPr lang="en-US" sz="1800" dirty="0" err="1"/>
              <a:t>shveynogo</a:t>
            </a:r>
            <a:r>
              <a:rPr lang="en-US" sz="1800" dirty="0"/>
              <a:t> </a:t>
            </a:r>
            <a:r>
              <a:rPr lang="en-US" sz="1800" dirty="0" err="1"/>
              <a:t>proizvodstva</a:t>
            </a:r>
            <a:r>
              <a:rPr lang="en-US" sz="1800" dirty="0"/>
              <a:t>. M. «</a:t>
            </a:r>
            <a:r>
              <a:rPr lang="en-US" sz="1800" dirty="0" err="1"/>
              <a:t>Yurayt</a:t>
            </a:r>
            <a:r>
              <a:rPr lang="en-US" sz="1800" dirty="0"/>
              <a:t>». 2016.</a:t>
            </a:r>
            <a:endParaRPr lang="ru-RU" sz="1800" dirty="0"/>
          </a:p>
          <a:p>
            <a:pPr algn="just"/>
            <a:r>
              <a:rPr lang="en-US" sz="1800" dirty="0"/>
              <a:t>5. </a:t>
            </a:r>
            <a:r>
              <a:rPr lang="en-US" sz="1800" dirty="0" err="1"/>
              <a:t>Reybarx</a:t>
            </a:r>
            <a:r>
              <a:rPr lang="en-US" sz="1800" dirty="0"/>
              <a:t> L.B. </a:t>
            </a:r>
            <a:r>
              <a:rPr lang="en-US" sz="1800" dirty="0" err="1"/>
              <a:t>Oborudovaniye</a:t>
            </a:r>
            <a:r>
              <a:rPr lang="en-US" sz="1800" dirty="0"/>
              <a:t> </a:t>
            </a:r>
            <a:r>
              <a:rPr lang="en-US" sz="1800" dirty="0" err="1"/>
              <a:t>shveynogo</a:t>
            </a:r>
            <a:r>
              <a:rPr lang="en-US" sz="1800" dirty="0"/>
              <a:t> </a:t>
            </a:r>
            <a:r>
              <a:rPr lang="en-US" sz="1800" dirty="0" err="1"/>
              <a:t>proizvodstva</a:t>
            </a:r>
            <a:r>
              <a:rPr lang="en-US" sz="1800" dirty="0"/>
              <a:t>. M.1988 g. (s. 31-80).</a:t>
            </a:r>
            <a:endParaRPr lang="ru-RU" sz="1800" dirty="0"/>
          </a:p>
          <a:p>
            <a:pPr algn="just"/>
            <a:r>
              <a:rPr lang="en-US" sz="1800" dirty="0"/>
              <a:t>6. </a:t>
            </a:r>
            <a:r>
              <a:rPr lang="en-US" sz="1800" dirty="0" err="1"/>
              <a:t>Arxipov</a:t>
            </a:r>
            <a:r>
              <a:rPr lang="en-US" sz="1800" dirty="0"/>
              <a:t> N.N. </a:t>
            </a:r>
            <a:r>
              <a:rPr lang="en-US" sz="1800" dirty="0" err="1"/>
              <a:t>Laboratornaya</a:t>
            </a:r>
            <a:r>
              <a:rPr lang="en-US" sz="1800" dirty="0"/>
              <a:t> </a:t>
            </a:r>
            <a:r>
              <a:rPr lang="en-US" sz="1800" dirty="0" err="1"/>
              <a:t>praktikum</a:t>
            </a:r>
            <a:r>
              <a:rPr lang="en-US" sz="1800" dirty="0"/>
              <a:t> </a:t>
            </a:r>
            <a:r>
              <a:rPr lang="en-US" sz="1800" dirty="0" err="1"/>
              <a:t>po</a:t>
            </a:r>
            <a:r>
              <a:rPr lang="en-US" sz="1800" dirty="0"/>
              <a:t> </a:t>
            </a:r>
            <a:r>
              <a:rPr lang="en-US" sz="1800" dirty="0" err="1"/>
              <a:t>kursu</a:t>
            </a:r>
            <a:r>
              <a:rPr lang="en-US" sz="1800" dirty="0"/>
              <a:t> “MAP SHP”, M. 1972 g. </a:t>
            </a:r>
            <a:endParaRPr lang="en-US" sz="1800" dirty="0" smtClean="0"/>
          </a:p>
          <a:p>
            <a:pPr algn="just"/>
            <a:r>
              <a:rPr lang="en-US" sz="1800" dirty="0" smtClean="0"/>
              <a:t>7</a:t>
            </a:r>
            <a:r>
              <a:rPr lang="uz-Latn-UZ" sz="1800" dirty="0" smtClean="0"/>
              <a:t>.  </a:t>
            </a:r>
            <a:r>
              <a:rPr lang="uz-Latn-UZ" sz="1800" dirty="0"/>
              <a:t>Fran</a:t>
            </a:r>
            <a:r>
              <a:rPr lang="uz-Cyrl-UZ" sz="1800" dirty="0"/>
              <a:t>ts</a:t>
            </a:r>
            <a:r>
              <a:rPr lang="uz-Latn-UZ" sz="1800" dirty="0"/>
              <a:t> V.A. Oborudovanie shveynogo proizvodstva</a:t>
            </a:r>
            <a:r>
              <a:rPr lang="uz-Cyrl-UZ" sz="1800" dirty="0"/>
              <a:t>,</a:t>
            </a:r>
            <a:r>
              <a:rPr lang="uz-Latn-UZ" sz="1800" dirty="0"/>
              <a:t>Uchebnik.-M.: </a:t>
            </a:r>
            <a:r>
              <a:rPr lang="uz-Latn-UZ" sz="1800" dirty="0" smtClean="0"/>
              <a:t>Izdatelskiy </a:t>
            </a:r>
            <a:r>
              <a:rPr lang="uz-Cyrl-UZ" sz="1800" dirty="0"/>
              <a:t>dom «Akademiya», 2002g.</a:t>
            </a:r>
            <a:endParaRPr lang="ru-RU" sz="1800" dirty="0"/>
          </a:p>
          <a:p>
            <a:pPr algn="just"/>
            <a:r>
              <a:rPr lang="en-US" sz="1800" dirty="0" smtClean="0"/>
              <a:t>8</a:t>
            </a:r>
            <a:r>
              <a:rPr lang="uz-Cyrl-UZ" sz="1800" dirty="0" smtClean="0"/>
              <a:t>. </a:t>
            </a:r>
            <a:r>
              <a:rPr lang="uz-Cyrl-UZ" sz="1800" dirty="0"/>
              <a:t>Yermakov A.S. Oborudovaniye shveynix predpriyatiy,Uchebnik</a:t>
            </a:r>
            <a:r>
              <a:rPr lang="uz-Cyrl-UZ" sz="1800" dirty="0" smtClean="0"/>
              <a:t>.- </a:t>
            </a:r>
            <a:r>
              <a:rPr lang="en-US" sz="1800" dirty="0"/>
              <a:t>M.</a:t>
            </a:r>
            <a:r>
              <a:rPr lang="uz-Cyrl-UZ" sz="1800" dirty="0"/>
              <a:t>:</a:t>
            </a:r>
            <a:r>
              <a:rPr lang="en-US" sz="1800" dirty="0"/>
              <a:t>Prof </a:t>
            </a:r>
            <a:r>
              <a:rPr lang="uz-Cyrl-UZ" sz="1800" dirty="0"/>
              <a:t>O</a:t>
            </a:r>
            <a:r>
              <a:rPr lang="en-US" sz="1800" dirty="0" err="1"/>
              <a:t>br</a:t>
            </a:r>
            <a:r>
              <a:rPr lang="uz-Cyrl-UZ" sz="1800" dirty="0"/>
              <a:t>I</a:t>
            </a:r>
            <a:r>
              <a:rPr lang="en-US" sz="1800" dirty="0" err="1"/>
              <a:t>zdat</a:t>
            </a:r>
            <a:r>
              <a:rPr lang="uz-Cyrl-UZ" sz="1800" dirty="0"/>
              <a:t>, </a:t>
            </a:r>
            <a:r>
              <a:rPr lang="en-US" sz="1800" dirty="0"/>
              <a:t>2002 </a:t>
            </a:r>
            <a:r>
              <a:rPr lang="uz-Cyrl-UZ" sz="1800" dirty="0"/>
              <a:t>g.</a:t>
            </a:r>
            <a:endParaRPr lang="ru-RU" sz="1800" dirty="0"/>
          </a:p>
          <a:p>
            <a:pPr algn="just"/>
            <a:r>
              <a:rPr lang="en-US" sz="1800" dirty="0" smtClean="0">
                <a:hlinkClick r:id="rId2"/>
              </a:rPr>
              <a:t>9. </a:t>
            </a:r>
            <a:r>
              <a:rPr lang="uz-Latn-UZ" sz="1800" u="sng" dirty="0" smtClean="0">
                <a:hlinkClick r:id="rId2"/>
              </a:rPr>
              <a:t>http</a:t>
            </a:r>
            <a:r>
              <a:rPr lang="uz-Latn-UZ" sz="1800" u="sng" dirty="0">
                <a:hlinkClick r:id="rId2"/>
              </a:rPr>
              <a:t>://</a:t>
            </a:r>
            <a:r>
              <a:rPr lang="uz-Latn-UZ" sz="1800" u="sng" dirty="0" smtClean="0">
                <a:hlinkClick r:id="rId2"/>
              </a:rPr>
              <a:t>ziyonet.uz</a:t>
            </a:r>
            <a:endParaRPr lang="en-US" sz="1800" u="sng" dirty="0"/>
          </a:p>
          <a:p>
            <a:pPr algn="just"/>
            <a:r>
              <a:rPr lang="en-US" sz="1800" dirty="0" smtClean="0"/>
              <a:t>10</a:t>
            </a:r>
            <a:r>
              <a:rPr lang="uz-Latn-UZ" sz="1800" dirty="0" smtClean="0"/>
              <a:t>. </a:t>
            </a:r>
            <a:r>
              <a:rPr lang="uz-Latn-UZ" sz="1800" u="sng" dirty="0" smtClean="0">
                <a:hlinkClick r:id="rId3"/>
              </a:rPr>
              <a:t>www.textil-</a:t>
            </a:r>
            <a:r>
              <a:rPr lang="en-US" sz="1800" u="sng" dirty="0" smtClean="0">
                <a:hlinkClick r:id="rId3"/>
              </a:rPr>
              <a:t>p</a:t>
            </a:r>
            <a:r>
              <a:rPr lang="uz-Latn-UZ" sz="1800" u="sng" dirty="0" smtClean="0">
                <a:hlinkClick r:id="rId3"/>
              </a:rPr>
              <a:t>ress.ru</a:t>
            </a:r>
            <a:endParaRPr lang="ru-RU" sz="1800" dirty="0"/>
          </a:p>
        </p:txBody>
      </p:sp>
    </p:spTree>
    <p:extLst>
      <p:ext uri="{BB962C8B-B14F-4D97-AF65-F5344CB8AC3E}">
        <p14:creationId xmlns:p14="http://schemas.microsoft.com/office/powerpoint/2010/main" val="516100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36</a:t>
            </a:fld>
            <a:endParaRPr/>
          </a:p>
        </p:txBody>
      </p:sp>
      <p:sp>
        <p:nvSpPr>
          <p:cNvPr id="6" name="Прямоугольник 5"/>
          <p:cNvSpPr/>
          <p:nvPr/>
        </p:nvSpPr>
        <p:spPr>
          <a:xfrm>
            <a:off x="2013196" y="2132856"/>
            <a:ext cx="5117618" cy="1754326"/>
          </a:xfrm>
          <a:prstGeom prst="rect">
            <a:avLst/>
          </a:prstGeom>
          <a:noFill/>
        </p:spPr>
        <p:txBody>
          <a:bodyPr wrap="none">
            <a:spAutoFit/>
          </a:bodyPr>
          <a:lstStyle/>
          <a:p>
            <a:pPr algn="ctr">
              <a:defRPr/>
            </a:pPr>
            <a:r>
              <a:rPr lang="uz-Cyrl-UZ" sz="5400" b="1"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Эътиборингиз</a:t>
            </a:r>
          </a:p>
          <a:p>
            <a:pPr algn="ctr">
              <a:defRPr/>
            </a:pPr>
            <a:r>
              <a:rPr lang="uz-Cyrl-UZ" sz="5400" b="1"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 учун рахмат</a:t>
            </a:r>
            <a:endParaRPr lang="ru-RU" sz="5400" b="1"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endParaRPr>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482</TotalTime>
  <Words>783</Words>
  <Application>Microsoft Office PowerPoint</Application>
  <PresentationFormat>Экран (4:3)</PresentationFormat>
  <Paragraphs>171</Paragraphs>
  <Slides>36</Slides>
  <Notes>34</Notes>
  <HiddenSlides>0</HiddenSlides>
  <MMClips>0</MMClips>
  <ScaleCrop>false</ScaleCrop>
  <HeadingPairs>
    <vt:vector size="8" baseType="variant">
      <vt:variant>
        <vt:lpstr>Использованные шрифты</vt:lpstr>
      </vt:variant>
      <vt:variant>
        <vt:i4>4</vt:i4>
      </vt:variant>
      <vt:variant>
        <vt:lpstr>Тема</vt:lpstr>
      </vt:variant>
      <vt:variant>
        <vt:i4>1</vt:i4>
      </vt:variant>
      <vt:variant>
        <vt:lpstr>Внедренные серверы OLE</vt:lpstr>
      </vt:variant>
      <vt:variant>
        <vt:i4>1</vt:i4>
      </vt:variant>
      <vt:variant>
        <vt:lpstr>Заголовки слайдов</vt:lpstr>
      </vt:variant>
      <vt:variant>
        <vt:i4>36</vt:i4>
      </vt:variant>
    </vt:vector>
  </HeadingPairs>
  <TitlesOfParts>
    <vt:vector size="42" baseType="lpstr">
      <vt:lpstr>Arial</vt:lpstr>
      <vt:lpstr>Times New Roman</vt:lpstr>
      <vt:lpstr>Calibri</vt:lpstr>
      <vt:lpstr>Algerian</vt:lpstr>
      <vt:lpstr>Office Theme</vt:lpstr>
      <vt:lpstr>Imaging.Document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TRACIE (Trombley) JONES</dc:creator>
  <cp:lastModifiedBy>Пользователь Windows</cp:lastModifiedBy>
  <cp:revision>54</cp:revision>
  <dcterms:modified xsi:type="dcterms:W3CDTF">2021-04-18T07:16:39Z</dcterms:modified>
</cp:coreProperties>
</file>