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6"/>
  </p:notesMasterIdLst>
  <p:sldIdLst>
    <p:sldId id="257" r:id="rId2"/>
    <p:sldId id="282" r:id="rId3"/>
    <p:sldId id="298" r:id="rId4"/>
    <p:sldId id="296" r:id="rId5"/>
    <p:sldId id="297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4" r:id="rId31"/>
    <p:sldId id="313" r:id="rId32"/>
    <p:sldId id="312" r:id="rId33"/>
    <p:sldId id="315" r:id="rId34"/>
    <p:sldId id="283" r:id="rId35"/>
  </p:sldIdLst>
  <p:sldSz cx="9144000" cy="6858000" type="screen4x3"/>
  <p:notesSz cx="7010400" cy="9296400"/>
  <p:embeddedFontLs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Algerian" pitchFamily="82" charset="0"/>
      <p:regular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32" y="-96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eonkaraoke.ru/uz/rates/smartfon-s-bolshoi-diagonalyu-i-horoshei-kameroi-luchshie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ziyonet.uz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titli.uz/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/>
              <a:t>LECTURE 7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76858"/>
            <a:ext cx="6918385" cy="83981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smtClean="0"/>
              <a:t>MAVZU: </a:t>
            </a:r>
            <a:r>
              <a:rPr lang="en-US" sz="2200" dirty="0" err="1"/>
              <a:t>Kashta</a:t>
            </a:r>
            <a:r>
              <a:rPr lang="en-US" sz="2200" dirty="0"/>
              <a:t> </a:t>
            </a:r>
            <a:r>
              <a:rPr lang="en-US" sz="2200" dirty="0" err="1"/>
              <a:t>tikish</a:t>
            </a:r>
            <a:r>
              <a:rPr lang="en-US" sz="2200" dirty="0"/>
              <a:t> </a:t>
            </a:r>
            <a:r>
              <a:rPr lang="en-US" sz="2200" dirty="0" err="1"/>
              <a:t>mashinalari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yarim</a:t>
            </a:r>
            <a:r>
              <a:rPr lang="en-US" sz="2200" dirty="0"/>
              <a:t> </a:t>
            </a:r>
            <a:r>
              <a:rPr lang="en-US" sz="2200" dirty="0" err="1"/>
              <a:t>avtomatlari</a:t>
            </a:r>
            <a:r>
              <a:rPr lang="en-US" sz="2200" dirty="0"/>
              <a:t>.</a:t>
            </a:r>
            <a:endParaRPr lang="ru-RU" sz="22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dirty="0" err="1"/>
              <a:t>Reja</a:t>
            </a:r>
            <a:r>
              <a:rPr lang="en-US" sz="3000" dirty="0" smtClean="0"/>
              <a:t>: </a:t>
            </a:r>
            <a:endParaRPr lang="ru-RU" sz="3000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5222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/>
              <a:t>1. Brother </a:t>
            </a:r>
            <a:r>
              <a:rPr lang="en-US" sz="2800" dirty="0" err="1"/>
              <a:t>Innov</a:t>
            </a:r>
            <a:r>
              <a:rPr lang="en-US" sz="2800" dirty="0"/>
              <a:t>-is XV </a:t>
            </a:r>
            <a:r>
              <a:rPr lang="en-US" sz="2800" dirty="0" err="1"/>
              <a:t>kashta</a:t>
            </a:r>
            <a:r>
              <a:rPr lang="en-US" sz="2800" dirty="0"/>
              <a:t> </a:t>
            </a:r>
            <a:r>
              <a:rPr lang="en-US" sz="2800" dirty="0" err="1"/>
              <a:t>tikish</a:t>
            </a:r>
            <a:r>
              <a:rPr lang="en-US" sz="2800" dirty="0"/>
              <a:t> </a:t>
            </a:r>
            <a:r>
              <a:rPr lang="en-US" sz="2800" dirty="0" err="1"/>
              <a:t>mashinasi</a:t>
            </a:r>
            <a:endParaRPr lang="ru-RU" sz="2800" dirty="0"/>
          </a:p>
          <a:p>
            <a:r>
              <a:rPr lang="en-US" sz="2800" dirty="0"/>
              <a:t>2. </a:t>
            </a:r>
            <a:r>
              <a:rPr lang="en-US" sz="2800" dirty="0" err="1"/>
              <a:t>Mashinani</a:t>
            </a:r>
            <a:r>
              <a:rPr lang="en-US" sz="2800" dirty="0"/>
              <a:t> </a:t>
            </a:r>
            <a:r>
              <a:rPr lang="en-US" sz="2800" dirty="0" err="1"/>
              <a:t>ishlatish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texnik</a:t>
            </a:r>
            <a:r>
              <a:rPr lang="en-US" sz="2800" dirty="0"/>
              <a:t> </a:t>
            </a:r>
            <a:r>
              <a:rPr lang="en-US" sz="2800" dirty="0" err="1"/>
              <a:t>xizmat</a:t>
            </a:r>
            <a:r>
              <a:rPr lang="en-US" sz="2800" dirty="0"/>
              <a:t> </a:t>
            </a:r>
            <a:r>
              <a:rPr lang="en-US" sz="2800" dirty="0" err="1"/>
              <a:t>kursatish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3. "</a:t>
            </a:r>
            <a:r>
              <a:rPr lang="en-US" sz="2800" dirty="0" err="1"/>
              <a:t>Tekstima</a:t>
            </a:r>
            <a:r>
              <a:rPr lang="en-US" sz="2800" dirty="0"/>
              <a:t>" (</a:t>
            </a:r>
            <a:r>
              <a:rPr lang="en-US" sz="2800" dirty="0" err="1"/>
              <a:t>germaniya</a:t>
            </a:r>
            <a:r>
              <a:rPr lang="en-US" sz="2800" dirty="0"/>
              <a:t>) </a:t>
            </a:r>
            <a:r>
              <a:rPr lang="en-US" sz="2800" dirty="0" err="1"/>
              <a:t>mashinasozlik</a:t>
            </a:r>
            <a:r>
              <a:rPr lang="en-US" sz="2800" dirty="0"/>
              <a:t> </a:t>
            </a:r>
            <a:r>
              <a:rPr lang="en-US" sz="2800" dirty="0" err="1"/>
              <a:t>birlashmasining</a:t>
            </a:r>
            <a:r>
              <a:rPr lang="en-US" sz="2800" dirty="0"/>
              <a:t> 8630 </a:t>
            </a:r>
            <a:r>
              <a:rPr lang="en-US" sz="2800" dirty="0" err="1"/>
              <a:t>rusumli</a:t>
            </a:r>
            <a:r>
              <a:rPr lang="en-US" sz="2800" dirty="0"/>
              <a:t> </a:t>
            </a:r>
            <a:r>
              <a:rPr lang="en-US" sz="2800" dirty="0" err="1"/>
              <a:t>kashta</a:t>
            </a:r>
            <a:r>
              <a:rPr lang="en-US" sz="2800" dirty="0"/>
              <a:t> </a:t>
            </a:r>
            <a:r>
              <a:rPr lang="en-US" sz="2800" dirty="0" err="1"/>
              <a:t>tikish</a:t>
            </a:r>
            <a:r>
              <a:rPr lang="en-US" sz="2800" dirty="0"/>
              <a:t> </a:t>
            </a:r>
            <a:r>
              <a:rPr lang="en-US" sz="2800" dirty="0" err="1"/>
              <a:t>yarim</a:t>
            </a:r>
            <a:r>
              <a:rPr lang="en-US" sz="2800" dirty="0"/>
              <a:t> </a:t>
            </a:r>
            <a:r>
              <a:rPr lang="en-US" sz="2800" dirty="0" err="1"/>
              <a:t>avtomati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561326" y="1694527"/>
            <a:ext cx="80398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/>
              <a:t>1. Brother </a:t>
            </a:r>
            <a:r>
              <a:rPr lang="en-US" sz="3600" dirty="0" err="1"/>
              <a:t>Innov</a:t>
            </a:r>
            <a:r>
              <a:rPr lang="en-US" sz="3600" dirty="0"/>
              <a:t>-is XV </a:t>
            </a:r>
            <a:r>
              <a:rPr lang="en-US" sz="3600" dirty="0" err="1"/>
              <a:t>kashta</a:t>
            </a:r>
            <a:r>
              <a:rPr lang="en-US" sz="3600" dirty="0"/>
              <a:t> </a:t>
            </a:r>
            <a:r>
              <a:rPr lang="en-US" sz="3600" dirty="0" err="1"/>
              <a:t>tikish</a:t>
            </a:r>
            <a:r>
              <a:rPr lang="en-US" sz="3600" dirty="0"/>
              <a:t> </a:t>
            </a:r>
            <a:r>
              <a:rPr lang="en-US" sz="3600" dirty="0" err="1"/>
              <a:t>mashinasi</a:t>
            </a:r>
            <a:endParaRPr lang="ru-RU" sz="3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1326" y="1468524"/>
            <a:ext cx="81861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/>
              <a:t>	Brother </a:t>
            </a:r>
            <a:r>
              <a:rPr lang="en-US" sz="3000" dirty="0" err="1"/>
              <a:t>Innov</a:t>
            </a:r>
            <a:r>
              <a:rPr lang="en-US" sz="3000" dirty="0"/>
              <a:t>-is XV </a:t>
            </a:r>
            <a:r>
              <a:rPr lang="en-US" sz="3000" dirty="0" err="1"/>
              <a:t>tikuv</a:t>
            </a:r>
            <a:r>
              <a:rPr lang="en-US" sz="3000" dirty="0"/>
              <a:t> </a:t>
            </a:r>
            <a:r>
              <a:rPr lang="en-US" sz="3000" dirty="0" err="1"/>
              <a:t>mashinasi</a:t>
            </a:r>
            <a:r>
              <a:rPr lang="en-US" sz="3000" dirty="0"/>
              <a:t> </a:t>
            </a:r>
            <a:r>
              <a:rPr lang="en-US" sz="3000" dirty="0" err="1"/>
              <a:t>taniqli</a:t>
            </a:r>
            <a:r>
              <a:rPr lang="en-US" sz="3000" dirty="0"/>
              <a:t> </a:t>
            </a:r>
            <a:r>
              <a:rPr lang="en-US" sz="3000" dirty="0" err="1"/>
              <a:t>yapon</a:t>
            </a:r>
            <a:r>
              <a:rPr lang="en-US" sz="3000" dirty="0"/>
              <a:t> </a:t>
            </a:r>
            <a:r>
              <a:rPr lang="en-US" sz="3000" dirty="0" err="1"/>
              <a:t>ishlab</a:t>
            </a:r>
            <a:r>
              <a:rPr lang="en-US" sz="3000" dirty="0"/>
              <a:t> </a:t>
            </a:r>
            <a:r>
              <a:rPr lang="en-US" sz="3000" dirty="0" err="1"/>
              <a:t>chiqaruvchisining</a:t>
            </a:r>
            <a:r>
              <a:rPr lang="en-US" sz="3000" dirty="0"/>
              <a:t> </a:t>
            </a:r>
            <a:r>
              <a:rPr lang="en-US" sz="3000" dirty="0" err="1"/>
              <a:t>malakali</a:t>
            </a:r>
            <a:r>
              <a:rPr lang="en-US" sz="3000" dirty="0"/>
              <a:t> </a:t>
            </a:r>
            <a:r>
              <a:rPr lang="en-US" sz="3000" dirty="0" err="1"/>
              <a:t>jamoasi</a:t>
            </a:r>
            <a:r>
              <a:rPr lang="en-US" sz="3000" dirty="0"/>
              <a:t> </a:t>
            </a:r>
            <a:r>
              <a:rPr lang="en-US" sz="3000" dirty="0" err="1"/>
              <a:t>tomonidan</a:t>
            </a:r>
            <a:r>
              <a:rPr lang="en-US" sz="3000" dirty="0"/>
              <a:t> </a:t>
            </a:r>
            <a:r>
              <a:rPr lang="en-US" sz="3000" dirty="0" err="1"/>
              <a:t>yaratilgan</a:t>
            </a:r>
            <a:r>
              <a:rPr lang="en-US" sz="3000" dirty="0"/>
              <a:t>. </a:t>
            </a:r>
            <a:r>
              <a:rPr lang="en-US" sz="3000" dirty="0" err="1"/>
              <a:t>Faqatgina</a:t>
            </a:r>
            <a:r>
              <a:rPr lang="en-US" sz="3000" dirty="0"/>
              <a:t> </a:t>
            </a:r>
            <a:r>
              <a:rPr lang="en-US" sz="3000" dirty="0" err="1"/>
              <a:t>uni</a:t>
            </a:r>
            <a:r>
              <a:rPr lang="en-US" sz="3000" dirty="0"/>
              <a:t> </a:t>
            </a:r>
            <a:r>
              <a:rPr lang="en-US" sz="3000" dirty="0" err="1"/>
              <a:t>yoqsangiz</a:t>
            </a:r>
            <a:r>
              <a:rPr lang="en-US" sz="3000" dirty="0"/>
              <a:t>, u </a:t>
            </a:r>
            <a:r>
              <a:rPr lang="en-US" sz="3000" dirty="0" err="1"/>
              <a:t>ijodkorlik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har</a:t>
            </a:r>
            <a:r>
              <a:rPr lang="en-US" sz="3000" dirty="0"/>
              <a:t> </a:t>
            </a:r>
            <a:r>
              <a:rPr lang="en-US" sz="3000" dirty="0" err="1"/>
              <a:t>qanday</a:t>
            </a:r>
            <a:r>
              <a:rPr lang="en-US" sz="3000" dirty="0"/>
              <a:t> </a:t>
            </a:r>
            <a:r>
              <a:rPr lang="en-US" sz="3000" dirty="0" err="1"/>
              <a:t>murakkablikdagi</a:t>
            </a:r>
            <a:r>
              <a:rPr lang="en-US" sz="3000" dirty="0"/>
              <a:t> </a:t>
            </a:r>
            <a:r>
              <a:rPr lang="en-US" sz="3000" dirty="0" err="1"/>
              <a:t>durdonalarni</a:t>
            </a:r>
            <a:r>
              <a:rPr lang="en-US" sz="3000" dirty="0"/>
              <a:t> </a:t>
            </a:r>
            <a:r>
              <a:rPr lang="en-US" sz="3000" dirty="0" err="1"/>
              <a:t>tikish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</a:t>
            </a:r>
            <a:r>
              <a:rPr lang="en-US" sz="3000" dirty="0" err="1"/>
              <a:t>yaratilganligini</a:t>
            </a:r>
            <a:r>
              <a:rPr lang="en-US" sz="3000" dirty="0"/>
              <a:t> </a:t>
            </a:r>
            <a:r>
              <a:rPr lang="en-US" sz="3000" dirty="0" err="1"/>
              <a:t>sezasiz</a:t>
            </a:r>
            <a:r>
              <a:rPr lang="en-US" sz="3000" dirty="0"/>
              <a:t>. 900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ortiq</a:t>
            </a:r>
            <a:r>
              <a:rPr lang="en-US" sz="3000" dirty="0"/>
              <a:t> </a:t>
            </a:r>
            <a:r>
              <a:rPr lang="en-US" sz="3000" dirty="0" err="1"/>
              <a:t>o'rnatilgan</a:t>
            </a:r>
            <a:r>
              <a:rPr lang="en-US" sz="3000" dirty="0"/>
              <a:t> </a:t>
            </a:r>
            <a:r>
              <a:rPr lang="en-US" sz="3000" dirty="0" err="1"/>
              <a:t>dizaynlar</a:t>
            </a:r>
            <a:r>
              <a:rPr lang="en-US" sz="3000" dirty="0"/>
              <a:t>, </a:t>
            </a:r>
            <a:r>
              <a:rPr lang="en-US" sz="3000" dirty="0" err="1"/>
              <a:t>ish</a:t>
            </a:r>
            <a:r>
              <a:rPr lang="en-US" sz="3000" dirty="0"/>
              <a:t> </a:t>
            </a:r>
            <a:r>
              <a:rPr lang="en-US" sz="3000" dirty="0" err="1"/>
              <a:t>tezligi</a:t>
            </a:r>
            <a:r>
              <a:rPr lang="en-US" sz="3000" dirty="0"/>
              <a:t> 1050 </a:t>
            </a:r>
            <a:r>
              <a:rPr lang="en-US" sz="3000" dirty="0" err="1"/>
              <a:t>sti</a:t>
            </a:r>
            <a:r>
              <a:rPr lang="en-US" sz="3000" dirty="0"/>
              <a:t> / min, </a:t>
            </a:r>
            <a:r>
              <a:rPr lang="en-US" sz="3000" dirty="0" err="1"/>
              <a:t>shuningdek</a:t>
            </a:r>
            <a:r>
              <a:rPr lang="en-US" sz="3000" dirty="0"/>
              <a:t> </a:t>
            </a:r>
            <a:r>
              <a:rPr lang="en-US" sz="3000" dirty="0" err="1"/>
              <a:t>tezlikni</a:t>
            </a:r>
            <a:r>
              <a:rPr lang="en-US" sz="3000" dirty="0"/>
              <a:t> </a:t>
            </a:r>
            <a:r>
              <a:rPr lang="en-US" sz="3000" dirty="0" err="1"/>
              <a:t>boshqarish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sozlash</a:t>
            </a:r>
            <a:r>
              <a:rPr lang="en-US" sz="3000" dirty="0"/>
              <a:t> </a:t>
            </a:r>
            <a:r>
              <a:rPr lang="en-US" sz="3000" dirty="0" err="1"/>
              <a:t>qobiliyati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17246" y="921184"/>
            <a:ext cx="839895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	Brother </a:t>
            </a:r>
            <a:r>
              <a:rPr lang="en-US" sz="2600" dirty="0" err="1"/>
              <a:t>Innov</a:t>
            </a:r>
            <a:r>
              <a:rPr lang="en-US" sz="2600" dirty="0"/>
              <a:t>-is XV </a:t>
            </a:r>
            <a:r>
              <a:rPr lang="en-US" sz="2600" dirty="0" err="1"/>
              <a:t>tikuv</a:t>
            </a:r>
            <a:r>
              <a:rPr lang="en-US" sz="2600" dirty="0"/>
              <a:t> </a:t>
            </a:r>
            <a:r>
              <a:rPr lang="en-US" sz="2600" dirty="0" err="1"/>
              <a:t>mashinasi</a:t>
            </a:r>
            <a:r>
              <a:rPr lang="en-US" sz="2600" dirty="0"/>
              <a:t> </a:t>
            </a:r>
            <a:r>
              <a:rPr lang="en-US" sz="2600" dirty="0" err="1"/>
              <a:t>jihozlangan</a:t>
            </a:r>
            <a:r>
              <a:rPr lang="en-US" sz="2600" dirty="0"/>
              <a:t> </a:t>
            </a:r>
            <a:r>
              <a:rPr lang="en-US" sz="2600" u="sng" dirty="0" err="1">
                <a:hlinkClick r:id="rId3"/>
              </a:rPr>
              <a:t>katta</a:t>
            </a:r>
            <a:r>
              <a:rPr lang="en-US" sz="2600" u="sng" dirty="0">
                <a:hlinkClick r:id="rId3"/>
              </a:rPr>
              <a:t> </a:t>
            </a:r>
            <a:r>
              <a:rPr lang="en-US" sz="2600" u="sng" dirty="0" err="1">
                <a:hlinkClick r:id="rId3"/>
              </a:rPr>
              <a:t>displey</a:t>
            </a:r>
            <a:r>
              <a:rPr lang="en-US" sz="2600" dirty="0" err="1"/>
              <a:t>video</a:t>
            </a:r>
            <a:r>
              <a:rPr lang="en-US" sz="2600" dirty="0"/>
              <a:t> </a:t>
            </a:r>
            <a:r>
              <a:rPr lang="en-US" sz="2600" dirty="0" err="1"/>
              <a:t>ko'rsatmalarni</a:t>
            </a:r>
            <a:r>
              <a:rPr lang="en-US" sz="2600" dirty="0"/>
              <a:t> </a:t>
            </a:r>
            <a:r>
              <a:rPr lang="en-US" sz="2600" dirty="0" err="1"/>
              <a:t>ijro</a:t>
            </a:r>
            <a:r>
              <a:rPr lang="en-US" sz="2600" dirty="0"/>
              <a:t> </a:t>
            </a:r>
            <a:r>
              <a:rPr lang="en-US" sz="2600" dirty="0" err="1"/>
              <a:t>etishi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chiqaruvchidan</a:t>
            </a:r>
            <a:r>
              <a:rPr lang="en-US" sz="2600" dirty="0"/>
              <a:t> 40 ta video </a:t>
            </a:r>
            <a:r>
              <a:rPr lang="en-US" sz="2600" dirty="0" err="1"/>
              <a:t>darslik</a:t>
            </a:r>
            <a:r>
              <a:rPr lang="en-US" sz="2600" dirty="0"/>
              <a:t> </a:t>
            </a:r>
            <a:r>
              <a:rPr lang="en-US" sz="2600" dirty="0" err="1"/>
              <a:t>barcha</a:t>
            </a:r>
            <a:r>
              <a:rPr lang="en-US" sz="2600" dirty="0"/>
              <a:t> </a:t>
            </a:r>
            <a:r>
              <a:rPr lang="en-US" sz="2600" dirty="0" err="1"/>
              <a:t>savollarga</a:t>
            </a:r>
            <a:r>
              <a:rPr lang="en-US" sz="2600" dirty="0"/>
              <a:t> </a:t>
            </a:r>
            <a:r>
              <a:rPr lang="en-US" sz="2600" dirty="0" err="1"/>
              <a:t>batafsil</a:t>
            </a:r>
            <a:r>
              <a:rPr lang="en-US" sz="2600" dirty="0"/>
              <a:t> </a:t>
            </a:r>
            <a:r>
              <a:rPr lang="en-US" sz="2600" dirty="0" err="1"/>
              <a:t>javob</a:t>
            </a:r>
            <a:r>
              <a:rPr lang="en-US" sz="2600" dirty="0"/>
              <a:t> </a:t>
            </a:r>
            <a:r>
              <a:rPr lang="en-US" sz="2600" dirty="0" err="1"/>
              <a:t>beradi</a:t>
            </a:r>
            <a:r>
              <a:rPr lang="en-US" sz="2600" dirty="0"/>
              <a:t>. </a:t>
            </a:r>
            <a:r>
              <a:rPr lang="en-US" sz="2600" dirty="0" err="1"/>
              <a:t>Shuningdek</a:t>
            </a:r>
            <a:r>
              <a:rPr lang="en-US" sz="2600" dirty="0"/>
              <a:t>, </a:t>
            </a:r>
            <a:r>
              <a:rPr lang="en-US" sz="2600" dirty="0" err="1"/>
              <a:t>mashina</a:t>
            </a:r>
            <a:r>
              <a:rPr lang="en-US" sz="2600" dirty="0"/>
              <a:t> </a:t>
            </a:r>
            <a:r>
              <a:rPr lang="en-US" sz="2600" dirty="0" err="1"/>
              <a:t>ishlayotgan</a:t>
            </a:r>
            <a:r>
              <a:rPr lang="en-US" sz="2600" dirty="0"/>
              <a:t> </a:t>
            </a:r>
            <a:r>
              <a:rPr lang="en-US" sz="2600" dirty="0" err="1"/>
              <a:t>paytda</a:t>
            </a:r>
            <a:r>
              <a:rPr lang="en-US" sz="2600" dirty="0"/>
              <a:t> </a:t>
            </a:r>
            <a:r>
              <a:rPr lang="en-US" sz="2600" dirty="0" err="1"/>
              <a:t>siz</a:t>
            </a:r>
            <a:r>
              <a:rPr lang="en-US" sz="2600" dirty="0"/>
              <a:t> </a:t>
            </a:r>
            <a:r>
              <a:rPr lang="en-US" sz="2600" dirty="0" err="1"/>
              <a:t>musiqa</a:t>
            </a:r>
            <a:r>
              <a:rPr lang="en-US" sz="2600" dirty="0"/>
              <a:t> </a:t>
            </a:r>
            <a:r>
              <a:rPr lang="en-US" sz="2600" dirty="0" err="1"/>
              <a:t>tinglashingiz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film </a:t>
            </a:r>
            <a:r>
              <a:rPr lang="en-US" sz="2600" dirty="0" err="1"/>
              <a:t>tomosha</a:t>
            </a:r>
            <a:r>
              <a:rPr lang="en-US" sz="2600" dirty="0"/>
              <a:t> </a:t>
            </a:r>
            <a:r>
              <a:rPr lang="en-US" sz="2600" dirty="0" err="1"/>
              <a:t>qilishingiz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</a:t>
            </a:r>
            <a:endParaRPr lang="ru-RU" sz="2600" dirty="0"/>
          </a:p>
          <a:p>
            <a:pPr algn="just"/>
            <a:r>
              <a:rPr lang="en-US" sz="2600" dirty="0" smtClean="0"/>
              <a:t>	</a:t>
            </a:r>
            <a:r>
              <a:rPr lang="en-US" sz="2600" dirty="0" err="1" smtClean="0"/>
              <a:t>Displeyda</a:t>
            </a:r>
            <a:r>
              <a:rPr lang="en-US" sz="2600" dirty="0" smtClean="0"/>
              <a:t> </a:t>
            </a:r>
            <a:r>
              <a:rPr lang="en-US" sz="2600" dirty="0" err="1"/>
              <a:t>har</a:t>
            </a:r>
            <a:r>
              <a:rPr lang="en-US" sz="2600" dirty="0"/>
              <a:t> </a:t>
            </a:r>
            <a:r>
              <a:rPr lang="en-US" sz="2600" dirty="0" err="1"/>
              <a:t>qanday</a:t>
            </a:r>
            <a:r>
              <a:rPr lang="en-US" sz="2600" dirty="0"/>
              <a:t> </a:t>
            </a:r>
            <a:r>
              <a:rPr lang="en-US" sz="2600" dirty="0" err="1"/>
              <a:t>naqshni</a:t>
            </a:r>
            <a:r>
              <a:rPr lang="en-US" sz="2600" dirty="0"/>
              <a:t> </a:t>
            </a:r>
            <a:r>
              <a:rPr lang="en-US" sz="2600" dirty="0" err="1"/>
              <a:t>chizish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uni</a:t>
            </a:r>
            <a:r>
              <a:rPr lang="en-US" sz="2600" dirty="0"/>
              <a:t> </a:t>
            </a:r>
            <a:r>
              <a:rPr lang="en-US" sz="2600" dirty="0" err="1"/>
              <a:t>kashtachilik</a:t>
            </a:r>
            <a:r>
              <a:rPr lang="en-US" sz="2600" dirty="0"/>
              <a:t> </a:t>
            </a:r>
            <a:r>
              <a:rPr lang="en-US" sz="2600" dirty="0" err="1"/>
              <a:t>jadvaliga</a:t>
            </a:r>
            <a:r>
              <a:rPr lang="en-US" sz="2600" dirty="0"/>
              <a:t> </a:t>
            </a:r>
            <a:r>
              <a:rPr lang="en-US" sz="2600" dirty="0" err="1"/>
              <a:t>avtomatik</a:t>
            </a:r>
            <a:r>
              <a:rPr lang="en-US" sz="2600" dirty="0"/>
              <a:t> </a:t>
            </a:r>
            <a:r>
              <a:rPr lang="en-US" sz="2600" dirty="0" err="1"/>
              <a:t>ravishda</a:t>
            </a:r>
            <a:r>
              <a:rPr lang="en-US" sz="2600" dirty="0"/>
              <a:t> </a:t>
            </a:r>
            <a:r>
              <a:rPr lang="en-US" sz="2600" dirty="0" err="1"/>
              <a:t>kiritish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Olingan</a:t>
            </a:r>
            <a:r>
              <a:rPr lang="en-US" sz="2600" dirty="0"/>
              <a:t> </a:t>
            </a:r>
            <a:r>
              <a:rPr lang="en-US" sz="2600" dirty="0" err="1"/>
              <a:t>dizaynni</a:t>
            </a:r>
            <a:r>
              <a:rPr lang="en-US" sz="2600" dirty="0"/>
              <a:t> Zoom </a:t>
            </a:r>
            <a:r>
              <a:rPr lang="en-US" sz="2600" dirty="0" err="1"/>
              <a:t>funktsiyasi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batafsil</a:t>
            </a:r>
            <a:r>
              <a:rPr lang="en-US" sz="2600" dirty="0"/>
              <a:t> </a:t>
            </a:r>
            <a:r>
              <a:rPr lang="en-US" sz="2600" dirty="0" err="1"/>
              <a:t>ko'rib</a:t>
            </a:r>
            <a:r>
              <a:rPr lang="en-US" sz="2600" dirty="0"/>
              <a:t> </a:t>
            </a:r>
            <a:r>
              <a:rPr lang="en-US" sz="2600" dirty="0" err="1"/>
              <a:t>chiqishingiz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 (</a:t>
            </a:r>
            <a:r>
              <a:rPr lang="en-US" sz="2600" dirty="0" err="1"/>
              <a:t>kattalashtirish</a:t>
            </a:r>
            <a:r>
              <a:rPr lang="en-US" sz="2600" dirty="0"/>
              <a:t> 400% </a:t>
            </a:r>
            <a:r>
              <a:rPr lang="en-US" sz="2600" dirty="0" err="1"/>
              <a:t>gacha</a:t>
            </a:r>
            <a:r>
              <a:rPr lang="en-US" sz="2600" dirty="0" smtClean="0"/>
              <a:t>).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</a:t>
            </a:r>
            <a:endParaRPr lang="ru-RU" dirty="0"/>
          </a:p>
        </p:txBody>
      </p:sp>
      <p:pic>
        <p:nvPicPr>
          <p:cNvPr id="1026" name="Рисунок 8" descr="Описание: https://i0.wp.com/textiletorg.ru/upload/medialibrary/544/54426ab3ae6d508be3f2f3d40f74baf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740" y="1038225"/>
            <a:ext cx="4951743" cy="411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26211" y="5818910"/>
            <a:ext cx="8445261" cy="892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Brother </a:t>
            </a:r>
            <a:r>
              <a:rPr lang="en-US" sz="2000" dirty="0" err="1"/>
              <a:t>Innov</a:t>
            </a:r>
            <a:r>
              <a:rPr lang="en-US" sz="2000" dirty="0"/>
              <a:t>-is XV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kashtachilik</a:t>
            </a:r>
            <a:r>
              <a:rPr lang="en-US" sz="2000" dirty="0"/>
              <a:t> </a:t>
            </a:r>
            <a:r>
              <a:rPr lang="en-US" sz="2000" dirty="0" err="1"/>
              <a:t>maydoni</a:t>
            </a:r>
            <a:r>
              <a:rPr lang="en-US" sz="2000" dirty="0"/>
              <a:t> </a:t>
            </a:r>
            <a:endParaRPr lang="en-US" sz="2000" dirty="0" smtClean="0"/>
          </a:p>
          <a:p>
            <a:pPr algn="ctr"/>
            <a:r>
              <a:rPr lang="en-US" sz="2000" dirty="0" smtClean="0"/>
              <a:t>240 </a:t>
            </a:r>
            <a:r>
              <a:rPr lang="en-US" sz="2000" dirty="0"/>
              <a:t>x 360 mm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ignaning</a:t>
            </a:r>
            <a:r>
              <a:rPr lang="en-US" sz="2000" dirty="0"/>
              <a:t> </a:t>
            </a:r>
            <a:r>
              <a:rPr lang="en-US" sz="2000" dirty="0" err="1"/>
              <a:t>o'ng</a:t>
            </a:r>
            <a:r>
              <a:rPr lang="en-US" sz="2000" dirty="0"/>
              <a:t> </a:t>
            </a:r>
            <a:r>
              <a:rPr lang="en-US" sz="2000" dirty="0" err="1"/>
              <a:t>tomonida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 285 mm.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08619" y="27249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3826" y="324247"/>
            <a:ext cx="1414732" cy="529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TASNIFINING DAVOMI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0942" y="870976"/>
            <a:ext cx="81605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/>
              <a:t>	</a:t>
            </a:r>
            <a:r>
              <a:rPr lang="en-US" sz="3000" dirty="0" err="1" smtClean="0"/>
              <a:t>Displeyda</a:t>
            </a:r>
            <a:r>
              <a:rPr lang="en-US" sz="3000" dirty="0" smtClean="0"/>
              <a:t> </a:t>
            </a:r>
            <a:r>
              <a:rPr lang="en-US" sz="3000" dirty="0" err="1"/>
              <a:t>har</a:t>
            </a:r>
            <a:r>
              <a:rPr lang="en-US" sz="3000" dirty="0"/>
              <a:t> </a:t>
            </a:r>
            <a:r>
              <a:rPr lang="en-US" sz="3000" dirty="0" err="1"/>
              <a:t>qanday</a:t>
            </a:r>
            <a:r>
              <a:rPr lang="en-US" sz="3000" dirty="0"/>
              <a:t> </a:t>
            </a:r>
            <a:r>
              <a:rPr lang="en-US" sz="3000" dirty="0" err="1"/>
              <a:t>naqshni</a:t>
            </a:r>
            <a:r>
              <a:rPr lang="en-US" sz="3000" dirty="0"/>
              <a:t> </a:t>
            </a:r>
            <a:r>
              <a:rPr lang="en-US" sz="3000" dirty="0" err="1"/>
              <a:t>chizish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uni</a:t>
            </a:r>
            <a:r>
              <a:rPr lang="en-US" sz="3000" dirty="0"/>
              <a:t> </a:t>
            </a:r>
            <a:r>
              <a:rPr lang="en-US" sz="3000" dirty="0" err="1"/>
              <a:t>kashtachilik</a:t>
            </a:r>
            <a:r>
              <a:rPr lang="en-US" sz="3000" dirty="0"/>
              <a:t> </a:t>
            </a:r>
            <a:r>
              <a:rPr lang="en-US" sz="3000" dirty="0" err="1"/>
              <a:t>jadvaliga</a:t>
            </a:r>
            <a:r>
              <a:rPr lang="en-US" sz="3000" dirty="0"/>
              <a:t> </a:t>
            </a:r>
            <a:r>
              <a:rPr lang="en-US" sz="3000" dirty="0" err="1"/>
              <a:t>avtomatik</a:t>
            </a:r>
            <a:r>
              <a:rPr lang="en-US" sz="3000" dirty="0"/>
              <a:t> </a:t>
            </a:r>
            <a:r>
              <a:rPr lang="en-US" sz="3000" dirty="0" err="1"/>
              <a:t>ravishda</a:t>
            </a:r>
            <a:r>
              <a:rPr lang="en-US" sz="3000" dirty="0"/>
              <a:t> </a:t>
            </a:r>
            <a:r>
              <a:rPr lang="en-US" sz="3000" dirty="0" err="1"/>
              <a:t>kiritish</a:t>
            </a:r>
            <a:r>
              <a:rPr lang="en-US" sz="3000" dirty="0"/>
              <a:t> </a:t>
            </a:r>
            <a:r>
              <a:rPr lang="en-US" sz="3000" dirty="0" err="1"/>
              <a:t>mumkin</a:t>
            </a:r>
            <a:r>
              <a:rPr lang="en-US" sz="3000" dirty="0"/>
              <a:t>. </a:t>
            </a:r>
            <a:r>
              <a:rPr lang="en-US" sz="3000" dirty="0" err="1"/>
              <a:t>Olingan</a:t>
            </a:r>
            <a:r>
              <a:rPr lang="en-US" sz="3000" dirty="0"/>
              <a:t> </a:t>
            </a:r>
            <a:r>
              <a:rPr lang="en-US" sz="3000" dirty="0" err="1"/>
              <a:t>dizaynni</a:t>
            </a:r>
            <a:r>
              <a:rPr lang="en-US" sz="3000" dirty="0"/>
              <a:t> Zoom </a:t>
            </a:r>
            <a:r>
              <a:rPr lang="en-US" sz="3000" dirty="0" err="1"/>
              <a:t>funktsiyasi</a:t>
            </a:r>
            <a:r>
              <a:rPr lang="en-US" sz="3000" dirty="0"/>
              <a:t> </a:t>
            </a:r>
            <a:r>
              <a:rPr lang="en-US" sz="3000" dirty="0" err="1"/>
              <a:t>yordamida</a:t>
            </a:r>
            <a:r>
              <a:rPr lang="en-US" sz="3000" dirty="0"/>
              <a:t> </a:t>
            </a:r>
            <a:r>
              <a:rPr lang="en-US" sz="3000" dirty="0" err="1"/>
              <a:t>batafsil</a:t>
            </a:r>
            <a:r>
              <a:rPr lang="en-US" sz="3000" dirty="0"/>
              <a:t> </a:t>
            </a:r>
            <a:r>
              <a:rPr lang="en-US" sz="3000" dirty="0" err="1"/>
              <a:t>ko'rib</a:t>
            </a:r>
            <a:r>
              <a:rPr lang="en-US" sz="3000" dirty="0"/>
              <a:t> </a:t>
            </a:r>
            <a:r>
              <a:rPr lang="en-US" sz="3000" dirty="0" err="1"/>
              <a:t>chiqishingiz</a:t>
            </a:r>
            <a:r>
              <a:rPr lang="en-US" sz="3000" dirty="0"/>
              <a:t> </a:t>
            </a:r>
            <a:r>
              <a:rPr lang="en-US" sz="3000" dirty="0" err="1" smtClean="0"/>
              <a:t>mumkin</a:t>
            </a:r>
            <a:r>
              <a:rPr lang="en-US" sz="3000" dirty="0" smtClean="0"/>
              <a:t>. 	Brother </a:t>
            </a:r>
            <a:r>
              <a:rPr lang="en-US" sz="3000" dirty="0" err="1"/>
              <a:t>Innov</a:t>
            </a:r>
            <a:r>
              <a:rPr lang="en-US" sz="3000" dirty="0"/>
              <a:t>-is XV </a:t>
            </a:r>
            <a:r>
              <a:rPr lang="en-US" sz="3000" dirty="0" err="1"/>
              <a:t>tikuv</a:t>
            </a:r>
            <a:r>
              <a:rPr lang="en-US" sz="3000" dirty="0"/>
              <a:t> </a:t>
            </a:r>
            <a:r>
              <a:rPr lang="en-US" sz="3000" dirty="0" err="1"/>
              <a:t>mashinasining</a:t>
            </a:r>
            <a:r>
              <a:rPr lang="en-US" sz="3000" dirty="0"/>
              <a:t> </a:t>
            </a:r>
            <a:r>
              <a:rPr lang="en-US" sz="3000" dirty="0" err="1"/>
              <a:t>yangi</a:t>
            </a:r>
            <a:r>
              <a:rPr lang="en-US" sz="3000" dirty="0"/>
              <a:t> </a:t>
            </a:r>
            <a:r>
              <a:rPr lang="en-US" sz="3000" dirty="0" err="1"/>
              <a:t>texnologik</a:t>
            </a:r>
            <a:r>
              <a:rPr lang="en-US" sz="3000" dirty="0"/>
              <a:t> </a:t>
            </a:r>
            <a:r>
              <a:rPr lang="en-US" sz="3000" dirty="0" err="1"/>
              <a:t>xususiyatlaridan</a:t>
            </a:r>
            <a:r>
              <a:rPr lang="en-US" sz="3000" dirty="0"/>
              <a:t>: </a:t>
            </a:r>
            <a:r>
              <a:rPr lang="en-US" sz="3000" dirty="0" err="1"/>
              <a:t>skaner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fotoapparat</a:t>
            </a:r>
            <a:r>
              <a:rPr lang="en-US" sz="3000" dirty="0"/>
              <a:t>. </a:t>
            </a:r>
            <a:r>
              <a:rPr lang="en-US" sz="3000" dirty="0" err="1"/>
              <a:t>Ushbu</a:t>
            </a:r>
            <a:r>
              <a:rPr lang="en-US" sz="3000" dirty="0"/>
              <a:t> </a:t>
            </a:r>
            <a:r>
              <a:rPr lang="en-US" sz="3000" dirty="0" err="1"/>
              <a:t>tizimlar</a:t>
            </a:r>
            <a:r>
              <a:rPr lang="en-US" sz="3000" dirty="0"/>
              <a:t> </a:t>
            </a:r>
            <a:r>
              <a:rPr lang="en-US" sz="3000" dirty="0" err="1"/>
              <a:t>yordamida</a:t>
            </a:r>
            <a:r>
              <a:rPr lang="en-US" sz="3000" dirty="0"/>
              <a:t> </a:t>
            </a:r>
            <a:r>
              <a:rPr lang="en-US" sz="3000" dirty="0" err="1"/>
              <a:t>siz</a:t>
            </a:r>
            <a:r>
              <a:rPr lang="en-US" sz="3000" dirty="0"/>
              <a:t> </a:t>
            </a:r>
            <a:r>
              <a:rPr lang="en-US" sz="3000" dirty="0" err="1"/>
              <a:t>aniqroq</a:t>
            </a:r>
            <a:r>
              <a:rPr lang="en-US" sz="3000" dirty="0"/>
              <a:t> </a:t>
            </a:r>
            <a:r>
              <a:rPr lang="en-US" sz="3000" dirty="0" err="1"/>
              <a:t>sozlash</a:t>
            </a:r>
            <a:r>
              <a:rPr lang="en-US" sz="3000" dirty="0"/>
              <a:t> </a:t>
            </a:r>
            <a:r>
              <a:rPr lang="en-US" sz="3000" dirty="0" err="1"/>
              <a:t>uchun</a:t>
            </a:r>
            <a:r>
              <a:rPr lang="en-US" sz="3000" dirty="0"/>
              <a:t> </a:t>
            </a:r>
            <a:r>
              <a:rPr lang="en-US" sz="3000" dirty="0" err="1"/>
              <a:t>igna</a:t>
            </a:r>
            <a:r>
              <a:rPr lang="en-US" sz="3000" dirty="0"/>
              <a:t> </a:t>
            </a:r>
            <a:r>
              <a:rPr lang="en-US" sz="3000" dirty="0" err="1"/>
              <a:t>yaqinidagi</a:t>
            </a:r>
            <a:r>
              <a:rPr lang="en-US" sz="3000" dirty="0"/>
              <a:t> </a:t>
            </a:r>
            <a:r>
              <a:rPr lang="en-US" sz="3000" dirty="0" err="1"/>
              <a:t>hududni</a:t>
            </a:r>
            <a:r>
              <a:rPr lang="en-US" sz="3000" dirty="0"/>
              <a:t> </a:t>
            </a:r>
            <a:r>
              <a:rPr lang="en-US" sz="3000" dirty="0" err="1"/>
              <a:t>onlayn</a:t>
            </a:r>
            <a:r>
              <a:rPr lang="en-US" sz="3000" dirty="0"/>
              <a:t> </a:t>
            </a:r>
            <a:r>
              <a:rPr lang="en-US" sz="3000" dirty="0" err="1"/>
              <a:t>ko'rishingiz</a:t>
            </a:r>
            <a:r>
              <a:rPr lang="en-US" sz="3000" dirty="0"/>
              <a:t> </a:t>
            </a:r>
            <a:r>
              <a:rPr lang="en-US" sz="3000" dirty="0" err="1"/>
              <a:t>mumkin</a:t>
            </a:r>
            <a:r>
              <a:rPr lang="en-US" sz="3000" dirty="0"/>
              <a:t> </a:t>
            </a:r>
            <a:r>
              <a:rPr lang="en-US" sz="3000" dirty="0" err="1"/>
              <a:t>bo'ladi</a:t>
            </a:r>
            <a:r>
              <a:rPr lang="en-US" sz="3000" dirty="0"/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0985" y="654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2336" y="688056"/>
            <a:ext cx="821779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tizimlar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yaqinidagi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hududni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qizil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kirishining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joyini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lazer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kelajakdagi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modelning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joylashishini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millimetr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aniqlashingiz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modelda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tizimni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to'g'risida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o'rnatilishi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uzilib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qolganda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654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Рисунок 9" descr="Описание: https://i2.wp.com/textiletorg.ru/upload/medialibrary/bf6/bf6338a33571590e924bc6c5c6345c8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71" y="958177"/>
            <a:ext cx="3631076" cy="3631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132717" y="958177"/>
            <a:ext cx="3519577" cy="4114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aniqlikdagi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IPS LCD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displeyi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LCD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model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sensorli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(10,1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dyuym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) diagonal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o'lchash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8959" y="701116"/>
            <a:ext cx="82123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	</a:t>
            </a:r>
            <a:r>
              <a:rPr lang="en-US" sz="2800" dirty="0" err="1" smtClean="0"/>
              <a:t>Ushbu</a:t>
            </a:r>
            <a:r>
              <a:rPr lang="en-US" sz="2800" dirty="0" smtClean="0"/>
              <a:t> </a:t>
            </a:r>
            <a:r>
              <a:rPr lang="en-US" sz="2800" dirty="0" err="1"/>
              <a:t>modelda</a:t>
            </a:r>
            <a:r>
              <a:rPr lang="en-US" sz="2800" dirty="0"/>
              <a:t> </a:t>
            </a:r>
            <a:r>
              <a:rPr lang="en-US" sz="2800" dirty="0" err="1"/>
              <a:t>birinchi</a:t>
            </a:r>
            <a:r>
              <a:rPr lang="en-US" sz="2800" dirty="0"/>
              <a:t> </a:t>
            </a:r>
            <a:r>
              <a:rPr lang="en-US" sz="2800" dirty="0" err="1"/>
              <a:t>bo'lib</a:t>
            </a:r>
            <a:r>
              <a:rPr lang="en-US" sz="2800" dirty="0"/>
              <a:t> </a:t>
            </a:r>
            <a:r>
              <a:rPr lang="en-US" sz="2800" dirty="0" err="1"/>
              <a:t>amalga</a:t>
            </a:r>
            <a:r>
              <a:rPr lang="en-US" sz="2800" dirty="0"/>
              <a:t> </a:t>
            </a:r>
            <a:r>
              <a:rPr lang="en-US" sz="2800" dirty="0" err="1"/>
              <a:t>oshirilgan</a:t>
            </a:r>
            <a:r>
              <a:rPr lang="en-US" sz="2800" dirty="0"/>
              <a:t> rang </a:t>
            </a:r>
            <a:r>
              <a:rPr lang="en-US" sz="2800" dirty="0" err="1"/>
              <a:t>ko'rsatkichi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tizimni</a:t>
            </a:r>
            <a:r>
              <a:rPr lang="en-US" sz="2800" dirty="0"/>
              <a:t> </a:t>
            </a:r>
            <a:r>
              <a:rPr lang="en-US" sz="2800" dirty="0" err="1"/>
              <a:t>boshqarish</a:t>
            </a:r>
            <a:r>
              <a:rPr lang="en-US" sz="2800" dirty="0"/>
              <a:t> </a:t>
            </a:r>
            <a:r>
              <a:rPr lang="en-US" sz="2800" dirty="0" err="1"/>
              <a:t>sizga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operatsion</a:t>
            </a:r>
            <a:r>
              <a:rPr lang="en-US" sz="2800" dirty="0"/>
              <a:t> </a:t>
            </a:r>
            <a:r>
              <a:rPr lang="en-US" sz="2800" dirty="0" err="1"/>
              <a:t>jarayonlar</a:t>
            </a:r>
            <a:r>
              <a:rPr lang="en-US" sz="2800" dirty="0"/>
              <a:t> </a:t>
            </a:r>
            <a:r>
              <a:rPr lang="en-US" sz="2800" dirty="0" err="1"/>
              <a:t>to'g'risida</a:t>
            </a:r>
            <a:r>
              <a:rPr lang="en-US" sz="2800" dirty="0"/>
              <a:t> </a:t>
            </a:r>
            <a:r>
              <a:rPr lang="en-US" sz="2800" dirty="0" err="1"/>
              <a:t>ma'lumot</a:t>
            </a:r>
            <a:r>
              <a:rPr lang="en-US" sz="2800" dirty="0"/>
              <a:t> </a:t>
            </a:r>
            <a:r>
              <a:rPr lang="en-US" sz="2800" dirty="0" err="1"/>
              <a:t>beradi</a:t>
            </a:r>
            <a:r>
              <a:rPr lang="en-US" sz="2800" dirty="0"/>
              <a:t>: </a:t>
            </a:r>
            <a:r>
              <a:rPr lang="en-US" sz="2800" dirty="0" err="1"/>
              <a:t>ipni</a:t>
            </a:r>
            <a:r>
              <a:rPr lang="en-US" sz="2800" dirty="0"/>
              <a:t> </a:t>
            </a:r>
            <a:r>
              <a:rPr lang="en-US" sz="2800" dirty="0" err="1"/>
              <a:t>qachon</a:t>
            </a:r>
            <a:r>
              <a:rPr lang="en-US" sz="2800" dirty="0"/>
              <a:t> </a:t>
            </a:r>
            <a:r>
              <a:rPr lang="en-US" sz="2800" dirty="0" err="1"/>
              <a:t>almashtirish</a:t>
            </a:r>
            <a:r>
              <a:rPr lang="en-US" sz="2800" dirty="0"/>
              <a:t> </a:t>
            </a:r>
            <a:r>
              <a:rPr lang="en-US" sz="2800" dirty="0" err="1"/>
              <a:t>kerak</a:t>
            </a:r>
            <a:r>
              <a:rPr lang="en-US" sz="2800" dirty="0"/>
              <a:t>, </a:t>
            </a:r>
            <a:r>
              <a:rPr lang="en-US" sz="2800" dirty="0" err="1"/>
              <a:t>keyin</a:t>
            </a:r>
            <a:r>
              <a:rPr lang="en-US" sz="2800" dirty="0"/>
              <a:t> </a:t>
            </a:r>
            <a:r>
              <a:rPr lang="en-US" sz="2800" dirty="0" err="1"/>
              <a:t>qanday</a:t>
            </a:r>
            <a:r>
              <a:rPr lang="en-US" sz="2800" dirty="0"/>
              <a:t> rang </a:t>
            </a:r>
            <a:r>
              <a:rPr lang="en-US" sz="2800" dirty="0" err="1"/>
              <a:t>o'rnatilishi</a:t>
            </a:r>
            <a:r>
              <a:rPr lang="en-US" sz="2800" dirty="0"/>
              <a:t> </a:t>
            </a:r>
            <a:r>
              <a:rPr lang="en-US" sz="2800" dirty="0" err="1"/>
              <a:t>kerak</a:t>
            </a:r>
            <a:r>
              <a:rPr lang="en-US" sz="2800" dirty="0"/>
              <a:t>, </a:t>
            </a:r>
            <a:r>
              <a:rPr lang="en-US" sz="2800" dirty="0" err="1"/>
              <a:t>ip</a:t>
            </a:r>
            <a:r>
              <a:rPr lang="en-US" sz="2800" dirty="0"/>
              <a:t> </a:t>
            </a:r>
            <a:r>
              <a:rPr lang="en-US" sz="2800" dirty="0" err="1"/>
              <a:t>uzilib</a:t>
            </a:r>
            <a:r>
              <a:rPr lang="en-US" sz="2800" dirty="0"/>
              <a:t> </a:t>
            </a:r>
            <a:r>
              <a:rPr lang="en-US" sz="2800" dirty="0" err="1"/>
              <a:t>qolganda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hokazo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dirty="0" smtClean="0"/>
              <a:t>	Brother </a:t>
            </a:r>
            <a:r>
              <a:rPr lang="en-US" sz="2800" dirty="0"/>
              <a:t>XV </a:t>
            </a:r>
            <a:r>
              <a:rPr lang="en-US" sz="2800" dirty="0" err="1"/>
              <a:t>Yaponiya</a:t>
            </a:r>
            <a:r>
              <a:rPr lang="en-US" sz="2800" dirty="0"/>
              <a:t> </a:t>
            </a:r>
            <a:r>
              <a:rPr lang="en-US" sz="2800" dirty="0" err="1"/>
              <a:t>brendining</a:t>
            </a:r>
            <a:r>
              <a:rPr lang="en-US" sz="2800" dirty="0"/>
              <a:t> </a:t>
            </a:r>
            <a:r>
              <a:rPr lang="en-US" sz="2800" dirty="0" err="1"/>
              <a:t>avvalgi</a:t>
            </a:r>
            <a:r>
              <a:rPr lang="en-US" sz="2800" dirty="0"/>
              <a:t> </a:t>
            </a:r>
            <a:r>
              <a:rPr lang="en-US" sz="2800" dirty="0" err="1"/>
              <a:t>seriyali</a:t>
            </a:r>
            <a:r>
              <a:rPr lang="en-US" sz="2800" dirty="0"/>
              <a:t> </a:t>
            </a:r>
            <a:r>
              <a:rPr lang="en-US" sz="2800" dirty="0" err="1"/>
              <a:t>tikuv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kashta</a:t>
            </a:r>
            <a:r>
              <a:rPr lang="en-US" sz="2800" dirty="0"/>
              <a:t> </a:t>
            </a:r>
            <a:r>
              <a:rPr lang="en-US" sz="2800" dirty="0" err="1"/>
              <a:t>tikish</a:t>
            </a:r>
            <a:r>
              <a:rPr lang="en-US" sz="2800" dirty="0"/>
              <a:t> </a:t>
            </a:r>
            <a:r>
              <a:rPr lang="en-US" sz="2800" dirty="0" err="1"/>
              <a:t>mashinalarining</a:t>
            </a:r>
            <a:r>
              <a:rPr lang="en-US" sz="2800" dirty="0"/>
              <a:t> </a:t>
            </a:r>
            <a:r>
              <a:rPr lang="en-US" sz="2800" dirty="0" err="1"/>
              <a:t>barcha</a:t>
            </a:r>
            <a:r>
              <a:rPr lang="en-US" sz="2800" dirty="0"/>
              <a:t> </a:t>
            </a:r>
            <a:r>
              <a:rPr lang="en-US" sz="2800" dirty="0" err="1"/>
              <a:t>afzalliklarini</a:t>
            </a:r>
            <a:r>
              <a:rPr lang="en-US" sz="2800" dirty="0"/>
              <a:t> </a:t>
            </a:r>
            <a:r>
              <a:rPr lang="en-US" sz="2800" dirty="0" err="1"/>
              <a:t>birlashtiradi</a:t>
            </a:r>
            <a:r>
              <a:rPr lang="en-US" sz="2800" dirty="0"/>
              <a:t>. </a:t>
            </a:r>
            <a:r>
              <a:rPr lang="en-US" sz="2800" dirty="0" err="1"/>
              <a:t>Kompyuterni</a:t>
            </a:r>
            <a:r>
              <a:rPr lang="en-US" sz="2800" dirty="0"/>
              <a:t> </a:t>
            </a:r>
            <a:r>
              <a:rPr lang="en-US" sz="2800" dirty="0" err="1"/>
              <a:t>cheksiz</a:t>
            </a:r>
            <a:r>
              <a:rPr lang="en-US" sz="2800" dirty="0"/>
              <a:t> </a:t>
            </a:r>
            <a:r>
              <a:rPr lang="en-US" sz="2800" dirty="0" err="1"/>
              <a:t>boshqarish</a:t>
            </a:r>
            <a:r>
              <a:rPr lang="en-US" sz="2800" dirty="0"/>
              <a:t> </a:t>
            </a:r>
            <a:r>
              <a:rPr lang="en-US" sz="2800" dirty="0" err="1"/>
              <a:t>imkoniyatlari</a:t>
            </a:r>
            <a:r>
              <a:rPr lang="en-US" sz="2800" dirty="0"/>
              <a:t>, </a:t>
            </a:r>
            <a:r>
              <a:rPr lang="en-US" sz="2800" dirty="0" err="1"/>
              <a:t>aksessuarlarning</a:t>
            </a:r>
            <a:r>
              <a:rPr lang="en-US" sz="2800" dirty="0"/>
              <a:t> </a:t>
            </a:r>
            <a:r>
              <a:rPr lang="en-US" sz="2800" dirty="0" err="1"/>
              <a:t>katta</a:t>
            </a:r>
            <a:r>
              <a:rPr lang="en-US" sz="2800" dirty="0"/>
              <a:t> </a:t>
            </a:r>
            <a:r>
              <a:rPr lang="en-US" sz="2800" dirty="0" err="1"/>
              <a:t>assortimenti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ishonchlili</a:t>
            </a:r>
            <a:r>
              <a:rPr lang="en-US" sz="2800" dirty="0"/>
              <a:t> model.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4498" y="517455"/>
            <a:ext cx="82781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aniqlikdagi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IPS LCD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displeyi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LCD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model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sensorli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(10,1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dyuym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 diagonal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o'lchash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milliondan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rang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videofilmlarning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kengaytirilgan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kutubxonasi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HD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videolar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o'rganishni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! LCD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displeyda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to'g'ridan-to'g'ri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videolar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ishlamay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tomosha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tinglashingiz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3463" y="697137"/>
            <a:ext cx="81692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xususiylashtirish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funktsiyalari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Kattalashtirish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funktsiyasi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Kattalashtirish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funktsiyasi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Markazimda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dizaynni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400%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rejimlarda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200%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kengaytiradi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kattaroq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piktogramma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navigatsiya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o'tish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menyusi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5567212" y="2517442"/>
            <a:ext cx="3240357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endParaRPr sz="2500" b="0" i="0" u="none" strike="noStrike" cap="none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Рисунок 10" descr="Описание: https://i0.wp.com/textiletorg.ru/upload/medialibrary/eab/eabe4efdeb4a180bcf68162906386b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061" y="1404290"/>
            <a:ext cx="3955276" cy="32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45053" y="1164566"/>
            <a:ext cx="3507770" cy="41144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kamera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joylashishni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atrofidagi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hududning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ko'rinishini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5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2891" y="859900"/>
            <a:ext cx="799668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joylashishni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atrofidagi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hududning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ko'rinishini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kashtado'zlikni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cheksiz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imkoniyatlarni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dizaynlaringiz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aniqligiga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ishonchni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tanlangan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loyihangizda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ko'rinishini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532108"/>
            <a:ext cx="830406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tanlangan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loyihangizda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ko'rinishini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kengligi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kamera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joylashishni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markeri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o'zingizning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dizayningizni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yo'nalishlarda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o'zgartirishingiz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kashtado'zlikni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cheksiz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imkoniyatlarni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dizaynlaringiz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aniqligiga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ishonchni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Рисунок 11" descr="Описание: https://i2.wp.com/textiletorg.ru/upload/medialibrary/6ea/6ea1a98a34def1b370713bab445329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53" y="1405573"/>
            <a:ext cx="4459612" cy="3106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779698" y="595089"/>
            <a:ext cx="2777706" cy="48395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Mening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markazim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8897" y="452649"/>
            <a:ext cx="822467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Brother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-is XV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naqshlarini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to'g'ridan-to'g'ri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LCD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displeyda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formatiga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chizig'ini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qo'lda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chizilgan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rasmni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bosilgan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rasmni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tekisligidan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USB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portlari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2.0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rasmlarni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kashtado'zlik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formatiga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0940" y="595089"/>
            <a:ext cx="816058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Bosilgan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rasmni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tekisligidan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USB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portlari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2.0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rasmlarni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import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kashtado'zlik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formatiga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O'zingizning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noyob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loyihalaringizni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jarayonidan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bahramand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bo'lish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imkoniyatlar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Рисунок 12" descr="Описание: https://i2.wp.com/textiletorg.ru/upload/medialibrary/a86/a8695e0fd5745693d64bff0061e87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2"/>
          <a:stretch>
            <a:fillRect/>
          </a:stretch>
        </p:blipFill>
        <p:spPr bwMode="auto">
          <a:xfrm>
            <a:off x="745053" y="1441031"/>
            <a:ext cx="3457522" cy="2656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822166" y="1035170"/>
            <a:ext cx="3355676" cy="38818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Rangni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funktsiyasi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859900"/>
            <a:ext cx="81002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Rangni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aralashtirish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kashtado'zlik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naqshlari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ranglarni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moslashtirish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funktsiyasi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-is XV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-is 1E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Color Shuffling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takomillashtirildi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7831" y="1061354"/>
            <a:ext cx="82868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"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Bepul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"Gradient"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uslublarida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keyinchalik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ranglar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sxemasini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tanlashda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ranglarni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saqlashingiz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Stilusni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to'rtta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uslubdan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o'zingizning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dizayningiz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ranglar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sxemasini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1155" y="1101689"/>
            <a:ext cx="814016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Stilusni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to'rtta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uslubdan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o'zingizning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dizayningiz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ranglar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sxemasini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sxemangizga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uslubni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tanlashingiz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ko'plab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variantlarni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4"/>
          <a:stretch>
            <a:fillRect/>
          </a:stretch>
        </p:blipFill>
        <p:spPr bwMode="auto">
          <a:xfrm>
            <a:off x="848519" y="1455409"/>
            <a:ext cx="2876676" cy="227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045789" y="707366"/>
            <a:ext cx="4494362" cy="44771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-is XV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-is 1E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Color Shuffling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takomillashtirildi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13" descr="Описание: https://i0.wp.com/textiletorg.ru/upload/medialibrary/081/0818fa4f97c17820a930ae1486eab7c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45" y="1388724"/>
            <a:ext cx="3251497" cy="3235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839419" y="859900"/>
            <a:ext cx="3933645" cy="4212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Kashtado'zlikning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aniqligi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1623479"/>
            <a:ext cx="82868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Tikuvchilik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datchik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qalam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Sensor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qalam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ultratovush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texnologiyasidan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foydalanadi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mahsulotingizda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funktsiyalarni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boshqarishga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985" y="735392"/>
            <a:ext cx="825230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300" dirty="0" err="1" smtClean="0">
                <a:latin typeface="Times New Roman" pitchFamily="18" charset="0"/>
                <a:cs typeface="Times New Roman" pitchFamily="18" charset="0"/>
              </a:rPr>
              <a:t>Kashtado'zni</a:t>
            </a:r>
            <a:r>
              <a:rPr lang="en-US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LED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LED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tushadigan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nuqtani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tikishda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Kashtado'zlik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maydonini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kashtado'zlikni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tugmasi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LED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tekshirishingiz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Ko'rsatkich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orqaga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tugmalaridan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foydalanganda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foydalidir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375" y="528141"/>
            <a:ext cx="82091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Lazerli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qo'llanmasi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mukammal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Yorqin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lazer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chizig'i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qorong'i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materiallarda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ko'rinadi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kengligi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19 mm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kengaygan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yorqinlik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qasosi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qo'lda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qo'llanmani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5255" y="527924"/>
            <a:ext cx="815196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yorqinlik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qasosi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qo'lda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qo'llanmani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tasavvur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konveyer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Matoning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qismlarida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silliq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siljish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ipakdan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jinsigacha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matolarning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qatlamlariga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Рисунок 14" descr="Описание: https://i2.wp.com/textiletorg.ru/upload/medialibrary/e74/e749fcd19e9b749736d0ed967ec5eb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10" y="1251368"/>
            <a:ext cx="3555624" cy="332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253487" y="859900"/>
            <a:ext cx="3355675" cy="42986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Algerian" pitchFamily="82" charset="0"/>
              </a:rPr>
              <a:t>Yuzlab</a:t>
            </a:r>
            <a:r>
              <a:rPr lang="en-US" sz="4000" dirty="0">
                <a:latin typeface="Algerian" pitchFamily="82" charset="0"/>
              </a:rPr>
              <a:t> </a:t>
            </a:r>
            <a:r>
              <a:rPr lang="en-US" sz="4000" dirty="0" err="1">
                <a:latin typeface="Algerian" pitchFamily="82" charset="0"/>
              </a:rPr>
              <a:t>tikilgan</a:t>
            </a:r>
            <a:r>
              <a:rPr lang="en-US" sz="4000" dirty="0">
                <a:latin typeface="Algerian" pitchFamily="82" charset="0"/>
              </a:rPr>
              <a:t> </a:t>
            </a:r>
            <a:r>
              <a:rPr lang="en-US" sz="4000" dirty="0" err="1">
                <a:latin typeface="Algerian" pitchFamily="82" charset="0"/>
              </a:rPr>
              <a:t>tikuvlar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1102" y="840372"/>
            <a:ext cx="80656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Brother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-is XV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satrlarning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1500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Dekorativ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- 514;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yo'nalishlar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- 146;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Shriftlar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- 5 (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840);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900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dizayni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056788"/>
              </p:ext>
            </p:extLst>
          </p:nvPr>
        </p:nvGraphicFramePr>
        <p:xfrm>
          <a:off x="1075426" y="986990"/>
          <a:ext cx="7033404" cy="4447652"/>
        </p:xfrm>
        <a:graphic>
          <a:graphicData uri="http://schemas.openxmlformats.org/drawingml/2006/table">
            <a:tbl>
              <a:tblPr firstRow="1" firstCol="1" bandRow="1">
                <a:tableStyleId>{990CAE3C-2207-4B95-BB52-F20DB7E6FEB8}</a:tableStyleId>
              </a:tblPr>
              <a:tblGrid>
                <a:gridCol w="2258801"/>
                <a:gridCol w="4774603"/>
              </a:tblGrid>
              <a:tr h="253921">
                <a:tc gridSpan="2"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Texnik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xususiyatlari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Mashina turi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elektron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Shuttle turi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gorizontal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err="1">
                          <a:effectLst/>
                        </a:rPr>
                        <a:t>aylanma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Amaliyotlar soni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Tugmachani tikish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mashina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Ilmoqlar soni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Igna ipi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u </a:t>
                      </a:r>
                      <a:r>
                        <a:rPr lang="ru-RU" sz="1400" dirty="0" err="1">
                          <a:effectLst/>
                        </a:rPr>
                        <a:t>yerda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05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Tikiladigan materiallar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ingichka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o'rta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zich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o'ta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zich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05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Maksimal tikuv uzunligi,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05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Maksimal tikuv kengligi,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0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Bosish oyog'ining maksimal balandligi, mm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Tana materiali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plastik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39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Asosiy material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193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metall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3464" y="450937"/>
            <a:ext cx="817784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modelda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ko'rsatkichi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tizimni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to'g'risida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o'rnatilishi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qolganda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hokazo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Brother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XV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Yaponiya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brendining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avvalgi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afzalliklarini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birlashtiradi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Kompyuterni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cheksiz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aksessuarlarning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assortimenti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ishonchlili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model.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429205" y="741183"/>
            <a:ext cx="8304062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just"/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chiqaruvchidan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40 ta video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savollarga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batafsil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ishlayotgan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tinglashingiz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film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tomosha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Displeyda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naqshni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chizish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kashtachilik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jadvaliga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dizaynni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Zoom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funktsiyasi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batafsil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ko'rib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chiqishingiz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kattalashtirish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400%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Brother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-is XV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xususiyatlaridan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skaner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fotoapparat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tizimlar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yaqinidagi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hududni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onlayn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ko'rishingiz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7923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0985" y="33027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9540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5300" y="1194822"/>
            <a:ext cx="8153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”, M.,1977 g. (s. 17-43).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2.Katalog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M. 2015.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z-Cyrl-UZ" sz="1500" dirty="0" smtClean="0">
                <a:latin typeface="Times New Roman" pitchFamily="18" charset="0"/>
                <a:cs typeface="Times New Roman" pitchFamily="18" charset="0"/>
              </a:rPr>
              <a:t>.Q.Olimov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, R.X.Nurboev, G.K.Soatova, I.M.Raҳmonov. Tikuvchilik buyumlarini   ishlab chiқarish jihozlari, Darslik.-T. “Fan”, 2011y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Frants V.A. Oborudovani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e shveyn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Uchebnik.M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  Izdatelskiy  dom «Akademiya», 2002g. </a:t>
            </a: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z-Latn-UZ" sz="15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uz-Latn-UZ" sz="1500" dirty="0">
                <a:latin typeface="Times New Roman" pitchFamily="18" charset="0"/>
                <a:cs typeface="Times New Roman" pitchFamily="18" charset="0"/>
              </a:rPr>
              <a:t>Fran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uz-Latn-UZ" sz="1500" dirty="0">
                <a:latin typeface="Times New Roman" pitchFamily="18" charset="0"/>
                <a:cs typeface="Times New Roman" pitchFamily="18" charset="0"/>
              </a:rPr>
              <a:t> V.A. Oborudovanie shveynogo proizvodstva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Latn-UZ" sz="1500" dirty="0">
                <a:latin typeface="Times New Roman" pitchFamily="18" charset="0"/>
                <a:cs typeface="Times New Roman" pitchFamily="18" charset="0"/>
              </a:rPr>
              <a:t>Uchebnik.-M</a:t>
            </a:r>
            <a:r>
              <a:rPr lang="uz-Latn-UZ" sz="15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500" dirty="0" smtClean="0">
                <a:latin typeface="Times New Roman" pitchFamily="18" charset="0"/>
                <a:cs typeface="Times New Roman" pitchFamily="18" charset="0"/>
              </a:rPr>
              <a:t>Izdatelskiy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dom «Akademiya», 2002g.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z-Cyrl-UZ" sz="1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Yermakov A.S. Oborudovaniye shveynix predpriyatiy,Uchebnik</a:t>
            </a:r>
            <a:r>
              <a:rPr lang="uz-Cyrl-UZ" sz="1500" dirty="0" smtClean="0">
                <a:latin typeface="Times New Roman" pitchFamily="18" charset="0"/>
                <a:cs typeface="Times New Roman" pitchFamily="18" charset="0"/>
              </a:rPr>
              <a:t>.-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Prof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br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zdat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2002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g.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”, M.,1977 g. 10.Katalog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M. 2015.</a:t>
            </a: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uz-Cyrl-UZ" sz="1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1500" dirty="0">
                <a:latin typeface="Times New Roman" pitchFamily="18" charset="0"/>
                <a:cs typeface="Times New Roman" pitchFamily="18" charset="0"/>
              </a:rPr>
              <a:t>Rubtsov B.A. Laboratorny praktik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um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Mashini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“,  M.L.I., 1995g.</a:t>
            </a: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uz-Latn-UZ" sz="1500" u="sng" dirty="0">
                <a:latin typeface="Times New Roman" pitchFamily="18" charset="0"/>
                <a:cs typeface="Times New Roman" pitchFamily="18" charset="0"/>
                <a:hlinkClick r:id="rId3"/>
              </a:rPr>
              <a:t>http://ziyonet.uz</a:t>
            </a:r>
            <a:r>
              <a:rPr lang="uz-Latn-UZ" sz="15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1500" u="sng" dirty="0">
                <a:latin typeface="Times New Roman" pitchFamily="18" charset="0"/>
                <a:cs typeface="Times New Roman" pitchFamily="18" charset="0"/>
                <a:hlinkClick r:id="rId4"/>
              </a:rPr>
              <a:t>http://titli.uz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– Toshkent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to’qimachilik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instituti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sayti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u="sng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1500" u="sng" dirty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lex.uz</a:t>
            </a:r>
            <a:r>
              <a:rPr lang="en-US" sz="1500" u="sng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O’zbekiston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Res’ublikasi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hujjatlari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ma’lumotlari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22901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582</Words>
  <Application>Microsoft Office PowerPoint</Application>
  <PresentationFormat>Экран (4:3)</PresentationFormat>
  <Paragraphs>163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Times New Roman</vt:lpstr>
      <vt:lpstr>Calibri</vt:lpstr>
      <vt:lpstr>Algerian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52</cp:revision>
  <dcterms:modified xsi:type="dcterms:W3CDTF">2021-05-26T14:46:10Z</dcterms:modified>
</cp:coreProperties>
</file>