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5"/>
  </p:notesMasterIdLst>
  <p:sldIdLst>
    <p:sldId id="257" r:id="rId2"/>
    <p:sldId id="282" r:id="rId3"/>
    <p:sldId id="298" r:id="rId4"/>
    <p:sldId id="296" r:id="rId5"/>
    <p:sldId id="297" r:id="rId6"/>
    <p:sldId id="295" r:id="rId7"/>
    <p:sldId id="294" r:id="rId8"/>
    <p:sldId id="293" r:id="rId9"/>
    <p:sldId id="292" r:id="rId10"/>
    <p:sldId id="291" r:id="rId11"/>
    <p:sldId id="290" r:id="rId12"/>
    <p:sldId id="289" r:id="rId13"/>
    <p:sldId id="288" r:id="rId14"/>
    <p:sldId id="287" r:id="rId15"/>
    <p:sldId id="286" r:id="rId16"/>
    <p:sldId id="285" r:id="rId17"/>
    <p:sldId id="284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4" r:id="rId31"/>
    <p:sldId id="313" r:id="rId32"/>
    <p:sldId id="315" r:id="rId33"/>
    <p:sldId id="283" r:id="rId34"/>
  </p:sldIdLst>
  <p:sldSz cx="9144000" cy="6858000" type="screen4x3"/>
  <p:notesSz cx="7010400" cy="9296400"/>
  <p:embeddedFontLst>
    <p:embeddedFont>
      <p:font typeface="Calibri" pitchFamily="34" charset="0"/>
      <p:regular r:id="rId36"/>
      <p:bold r:id="rId37"/>
      <p:italic r:id="rId38"/>
      <p:boldItalic r:id="rId39"/>
    </p:embeddedFont>
    <p:embeddedFont>
      <p:font typeface="Algerian" pitchFamily="82" charset="0"/>
      <p:regular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92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2" roundtripDataSignature="AMtx7mjF72jVoAYnw80zR91oJlDI5WUS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90CAE3C-2207-4B95-BB52-F20DB7E6FEB8}">
  <a:tblStyle styleId="{990CAE3C-2207-4B95-BB52-F20DB7E6FEB8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932" y="-318"/>
      </p:cViewPr>
      <p:guideLst>
        <p:guide orient="horz" pos="319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635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635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31349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itli.uz/" TargetMode="External"/><Relationship Id="rId2" Type="http://schemas.openxmlformats.org/officeDocument/2006/relationships/hyperlink" Target="http://ziyonet.uz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11" name="Прямоугольник 10"/>
          <p:cNvSpPr/>
          <p:nvPr/>
        </p:nvSpPr>
        <p:spPr>
          <a:xfrm>
            <a:off x="3778980" y="160338"/>
            <a:ext cx="5055079" cy="13025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Andijon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mashinasozlik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instituti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6106" y="2078965"/>
            <a:ext cx="6150634" cy="221699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500" dirty="0"/>
              <a:t>LECTURE </a:t>
            </a:r>
            <a:r>
              <a:rPr lang="ru-RU" sz="4500" dirty="0" smtClean="0"/>
              <a:t>8</a:t>
            </a:r>
            <a:endParaRPr lang="ru-RU" sz="4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086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9243" y="187870"/>
            <a:ext cx="6918385" cy="7255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MAVZU: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buyumlarnga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namlik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jixozlar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43200" y="1155957"/>
            <a:ext cx="3554083" cy="97478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183" y="2251495"/>
            <a:ext cx="8264105" cy="314001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000" i="1" dirty="0" smtClean="0"/>
              <a:t>1. </a:t>
            </a:r>
            <a:r>
              <a:rPr lang="en-US" sz="3000" i="1" dirty="0"/>
              <a:t>Nam-</a:t>
            </a:r>
            <a:r>
              <a:rPr lang="en-US" sz="3000" i="1" dirty="0" err="1"/>
              <a:t>issiqlik</a:t>
            </a:r>
            <a:r>
              <a:rPr lang="en-US" sz="3000" i="1" dirty="0"/>
              <a:t> </a:t>
            </a:r>
            <a:r>
              <a:rPr lang="en-US" sz="3000" i="1" dirty="0" err="1"/>
              <a:t>bilan</a:t>
            </a:r>
            <a:r>
              <a:rPr lang="en-US" sz="3000" i="1" dirty="0"/>
              <a:t> </a:t>
            </a:r>
            <a:r>
              <a:rPr lang="en-US" sz="3000" i="1" dirty="0" err="1"/>
              <a:t>ishlov</a:t>
            </a:r>
            <a:r>
              <a:rPr lang="en-US" sz="3000" i="1" dirty="0"/>
              <a:t> </a:t>
            </a:r>
            <a:r>
              <a:rPr lang="en-US" sz="3000" i="1" dirty="0" err="1"/>
              <a:t>berishning</a:t>
            </a:r>
            <a:r>
              <a:rPr lang="en-US" sz="3000" i="1" dirty="0"/>
              <a:t> </a:t>
            </a:r>
            <a:r>
              <a:rPr lang="en-US" sz="3000" i="1" dirty="0" err="1" smtClean="0"/>
              <a:t>vazifalari</a:t>
            </a:r>
            <a:r>
              <a:rPr lang="en-US" sz="3000" i="1" dirty="0" smtClean="0"/>
              <a:t>.</a:t>
            </a:r>
            <a:endParaRPr lang="ru-RU" sz="3000" dirty="0"/>
          </a:p>
          <a:p>
            <a:r>
              <a:rPr lang="en-US" sz="3000" i="1" dirty="0" smtClean="0"/>
              <a:t>2. </a:t>
            </a:r>
            <a:r>
              <a:rPr lang="en-US" sz="3000" i="1" dirty="0" err="1"/>
              <a:t>Dazmollash</a:t>
            </a:r>
            <a:r>
              <a:rPr lang="en-US" sz="3000" i="1" dirty="0"/>
              <a:t> </a:t>
            </a:r>
            <a:r>
              <a:rPr lang="en-US" sz="3000" i="1" dirty="0" err="1"/>
              <a:t>presslarining</a:t>
            </a:r>
            <a:r>
              <a:rPr lang="en-US" sz="3000" i="1" dirty="0"/>
              <a:t> </a:t>
            </a:r>
            <a:r>
              <a:rPr lang="en-US" sz="3000" i="1" dirty="0" err="1" smtClean="0"/>
              <a:t>turlari</a:t>
            </a:r>
            <a:r>
              <a:rPr lang="en-US" sz="3000" i="1" dirty="0" smtClean="0"/>
              <a:t>.</a:t>
            </a:r>
            <a:endParaRPr lang="ru-RU" sz="3000" dirty="0"/>
          </a:p>
          <a:p>
            <a:r>
              <a:rPr lang="en-US" sz="3000" i="1" dirty="0" smtClean="0"/>
              <a:t>3. PGU-2</a:t>
            </a:r>
            <a:r>
              <a:rPr lang="en-US" sz="3000" i="1" dirty="0"/>
              <a:t>, PP-2 (</a:t>
            </a:r>
            <a:r>
              <a:rPr lang="en-US" sz="3000" i="1" dirty="0" err="1"/>
              <a:t>Rossiya</a:t>
            </a:r>
            <a:r>
              <a:rPr lang="en-US" sz="3000" i="1" dirty="0"/>
              <a:t>) </a:t>
            </a:r>
            <a:r>
              <a:rPr lang="en-US" sz="3000" i="1" dirty="0" err="1"/>
              <a:t>dazmollash</a:t>
            </a:r>
            <a:r>
              <a:rPr lang="en-US" sz="3000" i="1" dirty="0"/>
              <a:t> </a:t>
            </a:r>
            <a:r>
              <a:rPr lang="en-US" sz="3000" i="1" dirty="0" err="1" smtClean="0"/>
              <a:t>presslari</a:t>
            </a:r>
            <a:r>
              <a:rPr lang="en-US" sz="3000" i="1" dirty="0" smtClean="0"/>
              <a:t>.</a:t>
            </a:r>
            <a:endParaRPr lang="ru-RU" sz="3000" dirty="0"/>
          </a:p>
          <a:p>
            <a:r>
              <a:rPr lang="en-US" sz="3000" i="1" dirty="0" smtClean="0"/>
              <a:t>4. Ss-311</a:t>
            </a:r>
            <a:r>
              <a:rPr lang="en-US" sz="3000" i="1" dirty="0"/>
              <a:t>, Ss-313 (</a:t>
            </a:r>
            <a:r>
              <a:rPr lang="en-US" sz="3000" i="1" dirty="0" err="1"/>
              <a:t>Vengriya</a:t>
            </a:r>
            <a:r>
              <a:rPr lang="en-US" sz="3000" i="1" dirty="0"/>
              <a:t>) </a:t>
            </a:r>
            <a:r>
              <a:rPr lang="en-US" sz="3000" i="1" dirty="0" err="1" smtClean="0"/>
              <a:t>presslari</a:t>
            </a:r>
            <a:r>
              <a:rPr lang="en-US" sz="3000" i="1" dirty="0" smtClean="0"/>
              <a:t>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155622089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18729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06106" y="310562"/>
            <a:ext cx="7021902" cy="1061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i="1" dirty="0"/>
              <a:t>Nam-</a:t>
            </a:r>
            <a:r>
              <a:rPr lang="en-US" sz="3200" i="1" dirty="0" err="1"/>
              <a:t>issiqlik</a:t>
            </a:r>
            <a:r>
              <a:rPr lang="en-US" sz="3200" i="1" dirty="0"/>
              <a:t> </a:t>
            </a:r>
            <a:r>
              <a:rPr lang="en-US" sz="3200" i="1" dirty="0" err="1"/>
              <a:t>bilan</a:t>
            </a:r>
            <a:r>
              <a:rPr lang="en-US" sz="3200" i="1" dirty="0"/>
              <a:t> </a:t>
            </a:r>
            <a:r>
              <a:rPr lang="en-US" sz="3200" i="1" dirty="0" err="1"/>
              <a:t>ishlov</a:t>
            </a:r>
            <a:r>
              <a:rPr lang="en-US" sz="3200" i="1" dirty="0"/>
              <a:t> </a:t>
            </a:r>
            <a:endParaRPr lang="en-US" sz="3200" i="1" dirty="0" smtClean="0"/>
          </a:p>
          <a:p>
            <a:pPr algn="ctr"/>
            <a:r>
              <a:rPr lang="en-US" sz="3200" i="1" dirty="0" err="1" smtClean="0"/>
              <a:t>berishning</a:t>
            </a:r>
            <a:r>
              <a:rPr lang="en-US" sz="3200" i="1" dirty="0" smtClean="0"/>
              <a:t> </a:t>
            </a:r>
            <a:r>
              <a:rPr lang="en-US" sz="3200" i="1" dirty="0" err="1"/>
              <a:t>vazifalari</a:t>
            </a:r>
            <a:r>
              <a:rPr lang="en-US" sz="3200" i="1" dirty="0"/>
              <a:t>.</a:t>
            </a:r>
            <a:endParaRPr lang="ru-RU" sz="32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4535" y="1569185"/>
            <a:ext cx="8116311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Nam-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detallariga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buyumlarga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xaridorgir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ko`rinishli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Nam-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xilma-xil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choklarni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bukib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yarimfabrikatlar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chetini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chuntaklar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xlyastiklar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chetini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bukish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ezilgan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joylarini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kirishtirib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dazmollashning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xillari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kostyumlar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paltolar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old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bulagini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bort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kotirmasini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kirishtirib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ishlariga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8619" y="27249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1131755"/>
            <a:ext cx="805157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Nam-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namlash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kizitish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kerakligicha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deformatsiyalash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kuritiladi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sovitishga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qo`yiladi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namligi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kizitilish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temperaturasi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ishlashning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surilishining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davomiyligi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natijalarini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ko`rsatadigan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8619" y="27249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3826" y="324247"/>
            <a:ext cx="1414732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TASNIFI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91132" y="1285503"/>
            <a:ext cx="81802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Namlik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deb,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choklarni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bukib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yarimfabrikatlar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chetini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chuntaklar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xlyastiklar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chetini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bukish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ezilgan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joylarini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kirishtirib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dazmollashning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xillari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kostyumlar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paltolar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old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bulagini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bort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kotirmasini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kirishtirib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ishlariga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8619" y="27249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5448" y="976808"/>
            <a:ext cx="8051576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	Ana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ko`rsatkichlarning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qiymatlarini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tanlab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berishning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ratsional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rejimini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belgilaydi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tolalardan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tukilgan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rejimlari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turlicha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0985" y="654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img.mvideo.ru/Pdb/20054615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87" y="970907"/>
            <a:ext cx="3321170" cy="332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Электро Утюг с парогенератором CHAYKA V3600 Dazmol Parogeneratorbilan, цена  2 856 000 сум от Текстиль Уз, купить в Ташкенте, Узбекистан - фото и отзывы  на Glotr.u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85" y="970907"/>
            <a:ext cx="4394162" cy="332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017917" y="4710023"/>
            <a:ext cx="7435970" cy="655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Xo`jalik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dazmollarining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ko`rinishi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7975" y="450113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58789" y="1903710"/>
            <a:ext cx="79072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chiqarishida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berishning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bug`lash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62973" y="250935"/>
            <a:ext cx="7203056" cy="9747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Nam-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jarayonlari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981878"/>
            <a:ext cx="808295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Dazmolning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namlangan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yarimfabrikat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14700 Pa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birin-ketin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qo`l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mexanizatsiyalashgan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stollari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berishning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ratsional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rejimiga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qiyinligini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kamligi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dazmollashning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4" y="999799"/>
            <a:ext cx="826093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Presslashda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yarimfabrikat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bug`lanadi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press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yostiqchalarida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namlik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parametrlarni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sekundgacha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Yarimfabrikatlar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xilma-xil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konstruktsiyali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presslarda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dazmollanadi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1119159"/>
            <a:ext cx="810020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Bug`lashda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material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tolalarida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ishlovlar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yukotiladi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ba`zi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yaltirab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joylar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yaltiroq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dog`lar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Bug`lash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buyumga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beriladigan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joylarga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bug`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oqimini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yuborish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Bug`lash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bug`lagichlar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bug`li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manekenlari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bug`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611125" y="261270"/>
            <a:ext cx="7006667" cy="7763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presslarining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turlari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0375" y="1472842"/>
            <a:ext cx="824367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buyumlarga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namlik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berishda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presslari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korxonalarida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presslardan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samaradorli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kiyimlar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normal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sharoiti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kiyimlarni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pardozlash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aloxida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bulimda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6820" y="774319"/>
            <a:ext cx="810883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korxonalarida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presslardan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samaradorli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kiyimlar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normal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sharoiti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kiyimlarni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pardozlash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aloxida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bulimda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erkaklar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ayollar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paltolari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erkaklarning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jun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kostyumlari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erkaklar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kuylaklari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press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barpo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635480"/>
            <a:ext cx="808295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presslari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kuchiga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(10kN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o`rta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(15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og`ir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(30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ortik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bo`linadi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Yuritmasiga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elektromexanik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gidravlik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presslari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Dazmolning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namlangan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yarimfabrikat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14700 Pa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birin-ketin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qo`l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dazmollari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mexanizatsiyalashgan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dazmollar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dazmol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stollari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55575" y="50787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107362" y="263658"/>
            <a:ext cx="7573992" cy="10180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presslarining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mexanizatsiyalashtirilganiga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avtomatlashtirilganiga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4063042" y="1457864"/>
            <a:ext cx="983411" cy="3709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23358" y="1966823"/>
            <a:ext cx="6564702" cy="54389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Mexanizatsiyalashtirilmagan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4092103" y="2679155"/>
            <a:ext cx="983411" cy="4050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3358" y="3261220"/>
            <a:ext cx="6564702" cy="61204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Elektromexanik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gidravlik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yuritmali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pressslar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4092103" y="4013374"/>
            <a:ext cx="983411" cy="4050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23358" y="4569559"/>
            <a:ext cx="6564702" cy="6120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Mexanizatsiyalashtirilgan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mexanizmli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dasturlashtirilgan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563054"/>
            <a:ext cx="8295436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Presslarning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konstruktsiyalarida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bug`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ustkisi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manbai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kizitiladi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yostiqchalar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sirpanuvchan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xususiyatli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alyuminlar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yostiqchalar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chuyan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metallardan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presslariga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qo`yiladi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a) minimal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energiya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kuvvat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sarflab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kuchini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dazmollovchi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yuzalarga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siljishini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yuqotish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v)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beriluvchi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yuzalarga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g)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yuzalarining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qizishini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863618"/>
            <a:ext cx="81864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jarayonlarda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bug`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kizitish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yarimfabrikatlarni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namlash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qizitishga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vakuum-surib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kuritish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sovitishga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vatanimizda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chet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ellarda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chiqarilgan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konstruktsiyalarga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karaganda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unumlirok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ularda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bug`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vakuum-surgichlarini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uskunalarning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unumini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o`rta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hisobda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50%,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ishlarida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baravar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23358" y="246956"/>
            <a:ext cx="7185804" cy="6962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Presslarda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ishlashda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texnikasi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0374" y="1123580"/>
            <a:ext cx="826955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instruktajdan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utgan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uskunani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qoidalarini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o`zlashtirib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kishilargina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presslarda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ishlashga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ro`xsat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Press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yerga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asosiga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bolt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kiritilgan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yerga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qo`yiladi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Yerga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ulanmagan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man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To`siqlari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qo`yilgan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9001" y="733091"/>
            <a:ext cx="8126083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	Agar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dastalari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bosilganda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press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ishlamasa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to`xtatib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chilangarni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chaqirish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yuritish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tugmachalarini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qayta-qayta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ishlatishga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o`rinmaslik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dastalarini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predmetlardan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yoxud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chet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kishilar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xizmatidan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man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tarmog`idan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pnevmotarmokdan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uzmay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turib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ta`mirlash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qat`iy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man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zonasini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sintetik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destruktsiyalaridan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shimdirilgan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eritmalar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tarkibidagi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qoldiqlardan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tozalab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o`rinlari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suruvchi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zontlar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files.glotr.uz/company/000/001/436/products/2014/08/25/14089281998107-78466f8aafc78e992f23fd43021c9ba2.jpg?_=ozb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759" y="160338"/>
            <a:ext cx="5300736" cy="536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159121" y="5917223"/>
            <a:ext cx="6780333" cy="7561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presi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8001" y="701103"/>
            <a:ext cx="818646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dastalarini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predmetlardan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yoxud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chet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kishilar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xizmatidan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man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tarmog`idan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pnevmotarmokdan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uzmay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ta`mirlash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qat`iy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man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zonasini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sintetik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destruktsiyalaridan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shimdirilgan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eritmalar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tarkibidagi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qoldiqlardan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tozalab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o`rinlari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zontlar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qo`yilgan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binolarda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kirituvchi-suruvchi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ventilyatsiya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40611" y="298247"/>
            <a:ext cx="7220310" cy="7393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PGU-2, PP-2 (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Rossiya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presslari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6211" y="1778755"/>
            <a:ext cx="8212347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	Bu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buyumlarini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ichidagi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uzil-kesil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nam-issiqlik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berishga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muljallangan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Gorkiy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Rossiya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zavodi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chiqaradi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0985" y="601548"/>
            <a:ext cx="82091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	PP-2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Rossiya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presslari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PGU-2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gidravlik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universal, PPU-2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universal.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kN.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yostiqchasining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qizish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temperaturasi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TENlar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100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200 S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yostiqchasining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(bug`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qizish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temperaturasi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80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110 S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davrining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bug`lash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davomiyligi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90 S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5228" y="575013"/>
            <a:ext cx="843201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press ham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markazlashgan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bug`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tarmog`iga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vakuum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tarmog`iga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PPU-2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markazlashgan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pnevmo-tarmoqqa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kulda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oyokda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boshqarib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bug`lash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vakuum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sistemani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davomiyligini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uzaytirish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vakuum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sistemani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uzish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orkali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bug`lash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6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Agar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dastalari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bosilganda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press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ishlamasa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to`xtatib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chilangarni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chaqirish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yuritish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tugmachalarini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qayta-qayta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ishlatishga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o`rinmaslik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95425" y="330278"/>
            <a:ext cx="6972300" cy="660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Ss-311, Ss-313 (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Vengriya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presslari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3261" y="1411288"/>
            <a:ext cx="82359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press ham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elektromexanik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yuritmali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urtacha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presslovchi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presslarga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bir-biridan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farki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Ss-311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bug`ni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markazlashgan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tarmoqdan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Ss-313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individual bug`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generatori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bor.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kostyumbop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paltobop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guruhi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yarimfabrikatlari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uzil-kesil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presslaydi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Рисунок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525" y="595089"/>
            <a:ext cx="4416425" cy="48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745053" y="5943600"/>
            <a:ext cx="7522647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Ss-311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pressi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769204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601608"/>
            <a:ext cx="81153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bug`lash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davomiyligi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alohida-alohida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0-40 S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etishi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yostiqchaning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qizish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temperaturasi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80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250 S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Pressda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bug`dan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TEN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lardan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qiziydigan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qo`zgaluvchan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13 (8.1-rasm)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buyumdagi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bug`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namlik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olinadigan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qo`zg`almas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14 bor. Press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panelida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biron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boshlangani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xaqida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signal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yoritgichlar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Pressning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avtomatikasi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ajratgich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dastasini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raqamiga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yuli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tushiriladi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3111" y="595089"/>
            <a:ext cx="8163214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Pressning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tugmacha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tushiriladi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kizib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olgandan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pressni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kondensatdan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tozalash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ikki-uch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salt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keyingina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14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qo`yiladi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tugmacha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bosiladi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yoritgich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yonadi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4548" y="595089"/>
            <a:ext cx="812482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Press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tushganda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qiziganligi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xakida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ma`lumot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yoritgich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12 ham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tushgandan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presslanayotgan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plitasidagi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teshikdan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bug`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berilgani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signal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lampochka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davri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tugagandan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bug`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namni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ventilyator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tushgani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xaqida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ma`lumot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yoritgich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tugagandan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ko`tarilib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tugaydi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6923" y="859900"/>
            <a:ext cx="8048625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Pressning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panelida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tugmachasi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bosilsa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kutariladi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yoritgich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yonadi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panelda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tumblyor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burilganda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buyumdan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bug`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namning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surilish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ortadi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tumblyor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holatdaligida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surgich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qurilmasiga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kelmay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qolganda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qopqoq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yopilgan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teshikka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kiritib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qo`yilgan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dastani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qo`lda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yostiqcha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ko`tariladi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yostiqchaning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qizish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temperaturasi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manometrik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termorostlagich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dastasini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o`rnatiladi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7923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0736" y="952381"/>
            <a:ext cx="8001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Nam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berishning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rejim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davomiyligini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o`rnatish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relelari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etishi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vintlar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old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shchit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Nam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berishning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Ss-311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Ss-313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presslarida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yostiqchalari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bor.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7923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32</a:t>
            </a:fld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565150" y="1396554"/>
            <a:ext cx="81883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Samarxodjayev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X.X.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predpriyatiy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T. «Uzbekistan», 2001.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Reybarx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L.B.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M.1988 g.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Yermakov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A.S.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M. «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Yurayt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». 2016.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Lvova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S.A.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M. «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Akademiya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». 2010.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Arxipov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N.N.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Laboratornaya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praktikum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“MAP SHP”, M. 1972 g.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Suvorov O. V.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Shveynoye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Rostov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Donu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Feniks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». 2007.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7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Isaev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V.V. 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Frants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V.Ya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Ustroystvo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rabota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naladka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remont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mashin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M. 1967 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Isayev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V.V.,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Frants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V.Ya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Ustroystvo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rabota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naladka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remont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mashin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M. 1995g.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Rubtsov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B.A.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Laboratorny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praktikum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: “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Mashinq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“,  M.L.I., 1995g.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uz-Latn-UZ" sz="1800" u="sng" dirty="0">
                <a:latin typeface="Times New Roman" pitchFamily="18" charset="0"/>
                <a:cs typeface="Times New Roman" pitchFamily="18" charset="0"/>
                <a:hlinkClick r:id="rId2"/>
              </a:rPr>
              <a:t>http://ziyonet.uz</a:t>
            </a:r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uz-Latn-U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1800" u="sng" dirty="0">
                <a:latin typeface="Times New Roman" pitchFamily="18" charset="0"/>
                <a:cs typeface="Times New Roman" pitchFamily="18" charset="0"/>
                <a:hlinkClick r:id="rId3"/>
              </a:rPr>
              <a:t>www.titli.uz</a:t>
            </a:r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95400" y="228600"/>
            <a:ext cx="7353300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FOYDALANILGAN ADABIYOTLAR</a:t>
            </a:r>
          </a:p>
          <a:p>
            <a:pPr algn="ctr"/>
            <a:r>
              <a:rPr lang="en-US" sz="2000" dirty="0" smtClean="0"/>
              <a:t>REFERENCE</a:t>
            </a:r>
            <a:endParaRPr lang="ru-RU" sz="2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Google Shape;78;p2"/>
          <p:cNvSpPr/>
          <p:nvPr/>
        </p:nvSpPr>
        <p:spPr>
          <a:xfrm>
            <a:off x="-289" y="5752235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94271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2013196" y="2132856"/>
            <a:ext cx="511761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Эътиборингиз</a:t>
            </a:r>
          </a:p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учун рахмат</a:t>
            </a: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444</Words>
  <Application>Microsoft Office PowerPoint</Application>
  <PresentationFormat>Экран (4:3)</PresentationFormat>
  <Paragraphs>141</Paragraphs>
  <Slides>33</Slides>
  <Notes>32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8" baseType="lpstr">
      <vt:lpstr>Arial</vt:lpstr>
      <vt:lpstr>Times New Roman</vt:lpstr>
      <vt:lpstr>Calibri</vt:lpstr>
      <vt:lpstr>Algerian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TRACIE (Trombley) JONES</dc:creator>
  <cp:lastModifiedBy>Пользователь Windows</cp:lastModifiedBy>
  <cp:revision>59</cp:revision>
  <dcterms:modified xsi:type="dcterms:W3CDTF">2021-05-26T14:48:37Z</dcterms:modified>
</cp:coreProperties>
</file>