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5"/>
  </p:notesMasterIdLst>
  <p:sldIdLst>
    <p:sldId id="257" r:id="rId2"/>
    <p:sldId id="282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283" r:id="rId34"/>
  </p:sldIdLst>
  <p:sldSz cx="9144000" cy="6858000" type="screen4x3"/>
  <p:notesSz cx="7010400" cy="9296400"/>
  <p:embeddedFontLst>
    <p:embeddedFont>
      <p:font typeface="Calibri" pitchFamily="34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2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erkopp-adler.com/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titli.uz/" TargetMode="External"/><Relationship Id="rId4" Type="http://schemas.openxmlformats.org/officeDocument/2006/relationships/hyperlink" Target="http://ziyonet.uz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/>
              <a:t>LECTURE 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MAVZU:</a:t>
            </a:r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Yo’rmalash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tikib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yo’rmalash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83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just"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auto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1022-M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, 97-A, 220, 862 –sinf mashinalarining moki mexanizmlari.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 fontAlgn="auto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Moki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mexanizmlaridagi sozlashlar.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 fontAlgn="auto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Mexanizmlarning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bir-biridan farqi va afzalliklari.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uz-Cyrl-UZ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7699" y="1885147"/>
            <a:ext cx="81057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Xilma-xil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kiyimlarni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tikayotganda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maqsadda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6923" y="606534"/>
            <a:ext cx="80486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sanoatida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muyna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charm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qirqimlari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2.1-rasm, a da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tasvirlangan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bo`lishida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charmlardan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tashqariga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charm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qamrab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keltiriladigan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chiziqqa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to`g`irlanadi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824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1860549"/>
            <a:ext cx="2140981" cy="2210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7" y="1860552"/>
            <a:ext cx="2008187" cy="2210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763" y="1860552"/>
            <a:ext cx="2692511" cy="221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914399" y="4857750"/>
            <a:ext cx="7610475" cy="600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bahyaqatorlarining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9357" y="298209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3586" y="732622"/>
            <a:ext cx="811529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4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Kostyumbop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paltobop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tiqiladigan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buyumlari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ko`pincha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350" y="408772"/>
            <a:ext cx="81819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qirqimini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qamrab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Trikotaj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kuylaklar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kuylaklar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v da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tasvirlangan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kurinib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turibdiki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qirqimlari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chalishadi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2419" y="32531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2145" y="949434"/>
            <a:ext cx="827818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So`ngra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harakatlanish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yo`liga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to`g`rilanib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qirqimini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qamrab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so`qilib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ketadigan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bahyaqatorlar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yopik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choqlarda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255" y="18806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7675" y="188066"/>
            <a:ext cx="8305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yo`rma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so`qilib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ketadigan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bahyaqatorlar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yopik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choqlarda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yo`rma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bahyaqatorlarning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suqilishi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kiyin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titilishdan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saklaydigan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yo`rmashda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chalishtirgichlar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tarangligini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qirqimi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urtasida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chalishadigan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("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munchoqsimon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")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qo`yish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2449" y="593051"/>
            <a:ext cx="810577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bahyaqatorlarning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suqilishi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titilishdan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saklaydigan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choqlash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qo`shish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samaradorlikka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Choklashda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qirqimlarni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qo`shib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ishlatilganda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samaraga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erishiladi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6007" y="16339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925392"/>
            <a:ext cx="8208962" cy="4617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57200" y="5915025"/>
            <a:ext cx="8351837" cy="6762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Yo`rmalab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9569" y="41293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5498" y="749672"/>
            <a:ext cx="810130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buyumlarining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qirqimini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alohida-alohida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yo`rmab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yo`la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ketadigan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mexnat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unumdorligini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anchagina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yo`rma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bahyani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organlari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qatnashadi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taqiladigan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taqiladigan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kengaytirgich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oldidan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chetini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qirqadigan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29632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736" y="684997"/>
            <a:ext cx="8001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2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bahyani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kengaytirgich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o`rniga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taqiladigan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.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2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, chap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chapda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o`ngda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2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4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64" y="1123949"/>
            <a:ext cx="8291344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35564" y="5972175"/>
            <a:ext cx="8394111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JACK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yo`rmalab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mashinasi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90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6250" y="496767"/>
            <a:ext cx="81915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holatdan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2,5–3 mm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ko`tarilayotganda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Chap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chapdan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o`ngga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harakatlanib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halqaga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qarshisidan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kelayotgan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chalish-tirgich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halqasiga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chikadi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ko`tarilib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bo`yi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772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7674" y="463659"/>
            <a:ext cx="831532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tepasiga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ko`tarilib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o`zining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boshlangich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chizigi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ortiga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o`tkazadi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ignaning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chizigiga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to`g`rilab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qo`yadi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halqasiga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teshib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o`tib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o`ngga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harakatlanadi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takrorlanadi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71625" y="409575"/>
            <a:ext cx="7105650" cy="809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«JUKI» 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Yaponiya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mo-2516-dd4-300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yo`rmash-tikish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err="1">
                <a:latin typeface="Times New Roman" pitchFamily="18" charset="0"/>
                <a:cs typeface="Times New Roman" pitchFamily="18" charset="0"/>
              </a:rPr>
              <a:t>mashinasi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1025" y="1498253"/>
            <a:ext cx="80962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Yaponiyadagi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«Juki»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firmasi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yo`rmash-tikish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firmaning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yo`rmash-tikish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miqyosida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chiqarayotgan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kursatkichlari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jixatidan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9574" y="398937"/>
            <a:ext cx="823912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ayollar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ko`ylagini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kiyimlari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kuylak-larini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trikotaj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yuritib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yo`la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bahyaqator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yuritib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gazlamalar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qirqimini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muljallangan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firmaning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yo`rmash-tikish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jahon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miqyosida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chiqarayotgan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kursatkichlari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jixatidan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Yaponiyadagi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«Juki»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firmasi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yo`rmash-tikish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62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52451" y="993855"/>
            <a:ext cx="817245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chastota-si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6500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/min,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bahyasining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 mm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yo`rmash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3,2–6,35 mm, parallel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ignalari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urtasidagi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oraliq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3,2 mm,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kengligi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6,4–9,55 mm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rostlashi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Yaponiyada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chiqarilgan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DCx27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ignalari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qo`llaniladi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2012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Компьютерные швейные машины купить в Ташкент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9"/>
          <a:stretch/>
        </p:blipFill>
        <p:spPr bwMode="auto">
          <a:xfrm>
            <a:off x="1189130" y="624259"/>
            <a:ext cx="6555485" cy="490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90575" y="5924550"/>
            <a:ext cx="7943850" cy="781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«JUKI» (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Yaponiya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mo-2516-dd4-300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yo`rmash-tikish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mashinasi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91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5973" y="523126"/>
            <a:ext cx="80105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chalishtirgichi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Gazlamalarni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differentsial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solki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kila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gazlamani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chuza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kaychi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printsipida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chiqarayotgan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kursatkichlari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jixatidan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369" y="22964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9298" y="302779"/>
            <a:ext cx="81438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tiqilib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chikkan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gazlamalardagi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zanjirsimon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qirqish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elektromagnit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markazlashtirilgan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moylash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keltiradigan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gildirakli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nasos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qo`llab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imkoni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sovitish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tezligida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kizishidan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ximoyalaydi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Differintsial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mikrosozlagich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qo`llanilgan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Material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ostidagi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plita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ochiladi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7124" y="25864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9298" y="1141304"/>
            <a:ext cx="81438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stoliga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karteri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stolining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qopqog`I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old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tomonida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qirqim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chikindilarni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idishga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pedal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boshqariladi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chap pedal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friktsion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yuritmani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tushirishga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pedal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ko`tarishga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ko`tarish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ko`tarib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yo`nalishida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zonasidan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Material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tagidan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chiqqandan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qirqiladi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Reykalarning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ko`tarilish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vintlarini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bo`shatgandan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reykalarni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95475" y="258642"/>
            <a:ext cx="6343650" cy="6271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1874" y="317984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2451" y="666631"/>
            <a:ext cx="80867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ishlayotganida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gildirakli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nasos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shaffof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qalpoqchasi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Moy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sochilib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tutashmalarini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moylaydi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Karterdagi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satxini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ko`rsatuvchi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chizigi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organlari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shchitlar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1,2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yopib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qopqoqni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ochib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tozalanadi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7858" y="356622"/>
            <a:ext cx="83067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ignasining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galtakdan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vtulkadan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yopib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shchit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ilgagidan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tikuvchidan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kuziga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6724" y="506731"/>
            <a:ext cx="830580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Choklash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galtakdan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richaglar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So`ngra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utkazib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choklash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kuziga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57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8619" y="369164"/>
            <a:ext cx="837343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Chap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galtakdan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teshiklaridan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vtulkaga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vtulkadan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uzatgich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teshiklaridan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g`ildirakni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chap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chalishtirgichni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chekka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pintset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chalishtirgichning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37294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5" y="637753"/>
            <a:ext cx="8153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bobinadan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ortdan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burchaklikning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vtulkadan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vtulkadan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ketingi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uzatgich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old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1399" y="37356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" y="751631"/>
            <a:ext cx="80962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chalishtirgichi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bobinadan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teshiklaridan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naychadan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vtulkadan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ketingi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uzatgich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kiritilib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old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6" y="768673"/>
            <a:ext cx="812482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uzatgich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tarmog`i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39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o`tkazib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chapdan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o`ngga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yo`naltirgichning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g`ildirakni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chekka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pintset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chalishtirgichning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736" y="496911"/>
            <a:ext cx="8001000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g`ildirakni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chap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chekka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pintset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bobinadan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ortdan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richaglar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burchaklikning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vtulkadan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teshikga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teshikga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Choklash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ignasi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galtakdan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richaglar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7050" y="1483975"/>
            <a:ext cx="828357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izdeliy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., M. «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Akademiya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».   2010.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2. Suvorov O. V.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Shveynoye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Rostov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Donu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Feniks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». 2007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Reybarx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L.B.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M.1988 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Arxipov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N.N.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Laboratornaya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praktikum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“MAP SHP”, M. 1972 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”, M.,1977 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.Q.Olimov, R.X.Nurboev, G.K.Soatova, I.M.Raҳmonov. Tikuvchilik buyumlarini   ishlab chiқarish jihozlari, Darslik.-T. “Fan”, 2011y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Yermakov A.S. Oborudovaniye shveynix predpriyatiy,Uchebnik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.-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Prof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zdat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2002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z-Latn-U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2000" u="sng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uz-Latn-UZ" sz="20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www.duerkopp-adler.com</a:t>
            </a:r>
            <a:endParaRPr lang="en-US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uz-Latn-UZ" sz="2000" u="sng" dirty="0">
                <a:latin typeface="Times New Roman" pitchFamily="18" charset="0"/>
                <a:cs typeface="Times New Roman" pitchFamily="18" charset="0"/>
                <a:hlinkClick r:id="rId4"/>
              </a:rPr>
              <a:t>http://ziyonet.uz</a:t>
            </a:r>
            <a:r>
              <a:rPr lang="uz-Latn-UZ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2000" u="sng" dirty="0">
                <a:latin typeface="Times New Roman" pitchFamily="18" charset="0"/>
                <a:cs typeface="Times New Roman" pitchFamily="18" charset="0"/>
                <a:hlinkClick r:id="rId5"/>
              </a:rPr>
              <a:t>http://titli.uz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– Toshkent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instituti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sayti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95400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354</Words>
  <Application>Microsoft Office PowerPoint</Application>
  <PresentationFormat>Экран (4:3)</PresentationFormat>
  <Paragraphs>126</Paragraphs>
  <Slides>33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Times New Roman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68</cp:revision>
  <dcterms:modified xsi:type="dcterms:W3CDTF">2021-05-26T14:53:35Z</dcterms:modified>
</cp:coreProperties>
</file>