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5"/>
  </p:notesMasterIdLst>
  <p:sldIdLst>
    <p:sldId id="257" r:id="rId2"/>
    <p:sldId id="282" r:id="rId3"/>
    <p:sldId id="298" r:id="rId4"/>
    <p:sldId id="299" r:id="rId5"/>
    <p:sldId id="300" r:id="rId6"/>
    <p:sldId id="301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314" r:id="rId20"/>
    <p:sldId id="315" r:id="rId21"/>
    <p:sldId id="316" r:id="rId22"/>
    <p:sldId id="317" r:id="rId23"/>
    <p:sldId id="318" r:id="rId24"/>
    <p:sldId id="319" r:id="rId25"/>
    <p:sldId id="320" r:id="rId26"/>
    <p:sldId id="321" r:id="rId27"/>
    <p:sldId id="322" r:id="rId28"/>
    <p:sldId id="323" r:id="rId29"/>
    <p:sldId id="324" r:id="rId30"/>
    <p:sldId id="325" r:id="rId31"/>
    <p:sldId id="326" r:id="rId32"/>
    <p:sldId id="327" r:id="rId33"/>
    <p:sldId id="283" r:id="rId34"/>
  </p:sldIdLst>
  <p:sldSz cx="9144000" cy="6858000" type="screen4x3"/>
  <p:notesSz cx="7010400" cy="9296400"/>
  <p:embeddedFontLst>
    <p:embeddedFont>
      <p:font typeface="Calibri" pitchFamily="34" charset="0"/>
      <p:regular r:id="rId36"/>
      <p:bold r:id="rId37"/>
      <p:italic r:id="rId38"/>
      <p:boldItalic r:id="rId3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92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4" roundtripDataSignature="AMtx7mjF72jVoAYnw80zR91oJlDI5WUSH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990CAE3C-2207-4B95-BB52-F20DB7E6FEB8}">
  <a:tblStyle styleId="{990CAE3C-2207-4B95-BB52-F20DB7E6FEB8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1938" y="-318"/>
      </p:cViewPr>
      <p:guideLst>
        <p:guide orient="horz" pos="319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1" y="0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635" y="0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1" y="8829662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635" y="8829662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313499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1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2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3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3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13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3" name="Google Shape;43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4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4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49" name="Google Shape;49;p14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0" name="Google Shape;50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6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6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0" name="Google Shape;60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9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ziyonet.uz/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titli.uz/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06106" y="2078965"/>
            <a:ext cx="6150634" cy="221699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500" dirty="0" smtClean="0"/>
              <a:t>LECTURE 13 </a:t>
            </a:r>
            <a:endParaRPr lang="ru-RU" sz="45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40861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49243" y="187870"/>
            <a:ext cx="6918385" cy="7255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qadash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avtomatlari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743200" y="1155957"/>
            <a:ext cx="3554083" cy="97478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9183" y="2251495"/>
            <a:ext cx="8264105" cy="314001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just">
              <a:buAutoNum type="arabicPeriod"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«PFAFF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» (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Germaniya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firmasining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3306-7/20-966/11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qadash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avtomati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LK-981-555/BR-2 (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Yaponiyaning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«Juki»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firmasi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/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qadash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yarimavtomati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22089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06106" y="310562"/>
            <a:ext cx="7021902" cy="10610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«PFAFF» (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Germaniya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firmasining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3306-7/20-966/11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qadash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avtomati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9124" y="1414610"/>
            <a:ext cx="802957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	3306-7/20-966/11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avtomati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kastum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paltolarga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to‘rt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yassi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tugmalarni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moki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baxyasi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qadashga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mo‘ljallangan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. Bosh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valning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aylanishlar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1800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ayl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/min.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Tugmalar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yigirma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marta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sanchilganda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qadaladi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289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66448" y="496767"/>
            <a:ext cx="816292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Mashinada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krivoship-shatunli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uzatgich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yuritgich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harakatlanadi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notekis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aylanadigan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tebranma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chetlatgich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ta’minlangan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tugmalar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material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platformaning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bo‘ylamasiga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suriladi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vertikal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surilishdan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platformasining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ko‘ndalangiga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suriladi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qirqish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bor.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68243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4794" y="380805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Рисунок 8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155" y="645616"/>
            <a:ext cx="6634162" cy="4625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800100" y="5915025"/>
            <a:ext cx="7886700" cy="781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PFAFF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qadash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277270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95011" y="542081"/>
            <a:ext cx="817245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PFAFF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qadash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mashinasi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quyidagicha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ishlaydi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(1)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tutgich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(2)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tiragi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orasiga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o‘rnatib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material (3)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tagiga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qo‘yiladi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Pedal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bosilganda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tutgich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ekran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tushadi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platformasining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ko‘ndalangiga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og‘ib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tugmani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uzoqdagi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qadaydi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27644" y="485645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38150" y="750456"/>
            <a:ext cx="829981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Ignaning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puxtalovchi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10-anchilishidan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material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tikuvchidan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nariga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suriladi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yana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platformasiga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ko‘ndalang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og‘ib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tugmani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yaqindagi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qadaydi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Ignaning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yana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puxtalovchi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20-sanchilishidan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to‘xtaydi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platformasi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tagida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qirqiladi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tutgich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ekran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ko‘tariladi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384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Рисунок 8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980" y="761577"/>
            <a:ext cx="7289300" cy="4448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717912" y="5962650"/>
            <a:ext cx="8064138" cy="7524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Kostyum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yebgiga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qadash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428750" y="257175"/>
            <a:ext cx="7239000" cy="1162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LK-981-555/BR-2 (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Yaponiyaning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«Juki»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firmasi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qadash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yarimavtomati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2450" y="1586925"/>
            <a:ext cx="81153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Bu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yarimavtomatik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kiyimlarga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tugmalarini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baxya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qadashga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mo‘ljallangan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Bosh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valining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aylanishlar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2000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ayl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/min. 10–20 mm li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teshikli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tugmalarni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9 ta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baxya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to‘rt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teshikli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tugmalarni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18 ta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baxya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qadaydi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431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08387" y="522276"/>
            <a:ext cx="802005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Tugmani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qisuvchi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ko‘tarilish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balandligi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13 mm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yuritgichi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yo‘li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–45,7 mm,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qadash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davri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1,6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sek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DRx17=14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krivoship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shatunli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sharnir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tipidagi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tortgich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naychali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moki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qirquvchi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pichoq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tugmani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ko‘tarish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mexanizmlaridan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moylash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planetar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sharikli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to‘xtatish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sistemalari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99094" y="3462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4003" y="529743"/>
            <a:ext cx="8086725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moylash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planetar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sharikli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to‘xtatish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sistemalari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rasn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Tugmani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ko‘tarish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berilayotgan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kiyim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orasidagi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oraliqni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ta’minlaydi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halqaning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o‘tish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sxemada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qadash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organlarining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joylashishi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ko‘rsatilgan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27644" y="18792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Рисунок 8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505" y="1148063"/>
            <a:ext cx="7393461" cy="314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431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Рисунок 9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455" y="874713"/>
            <a:ext cx="6435363" cy="463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400050" y="5895975"/>
            <a:ext cx="8477250" cy="8477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LK-981-555/BR-2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qadash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yarimavtomaning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ko’rinishi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Рисунок 9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624" y="206375"/>
            <a:ext cx="4854575" cy="5318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408619" y="5943600"/>
            <a:ext cx="8363906" cy="781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Tugma bilan ta’minlagich ko’rinishi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1336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00049" y="496767"/>
            <a:ext cx="820102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600" dirty="0" smtClean="0">
                <a:latin typeface="Times New Roman" pitchFamily="18" charset="0"/>
                <a:cs typeface="Times New Roman" pitchFamily="18" charset="0"/>
              </a:rPr>
              <a:t>	Tugma </a:t>
            </a:r>
            <a:r>
              <a:rPr lang="uz-Cyrl-UZ" sz="3600" dirty="0">
                <a:latin typeface="Times New Roman" pitchFamily="18" charset="0"/>
                <a:cs typeface="Times New Roman" pitchFamily="18" charset="0"/>
              </a:rPr>
              <a:t>qadab bo‘lingandan keyin tugmani qisish moslamasi igna plastinasi sathidan ko‘tarilib, kiyim siljitiladi. Tugmalar ketma-ket tarzda ta’minlagichdan, yo‘naltiruvchi (1) plastinasidan selektor plastinasi orqali to‘ldiruvchi plastina (3) ga yuboriladi va undan yo‘naltirgichlar orqali uzatuvchi moslamaga tushadi.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384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0049" y="493701"/>
            <a:ext cx="820102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Kashta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mashinalari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uz-Cyrl-U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vm-50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tipidagi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kashta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mashinasi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Poltava (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Rossiya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mexanika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zavodida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chiqarilgan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ayollar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ust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kiyimlariga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bosh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kiyimlariga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dekorativ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materiallarga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tambur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yuritishga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mo`ljallangan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VM-50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kashta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respublikamiz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zarduzlik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fabrikalarida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qo`llaniladi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6574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 rot="10800000" flipV="1">
            <a:off x="265744" y="635763"/>
            <a:ext cx="8639175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kumimoji="0" lang="uz-Cyrl-U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aylanishlar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1200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/min,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bahya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yirikligini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0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 mm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o`zgartirish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tikilayotgan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material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qalinligi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5 mm.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Ignalar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0895 № 75-110.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VM-50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platformali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ichida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bosh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harakatlanadi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Bosh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valning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tomoniga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shkivi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vazifasini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bajaruvchi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maxovik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o`rnatilgan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qo`lochining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qismiga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galtak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o`rnatilgan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tarafida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kapsul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aylantirgich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mexanizmlari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platformasining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chetlatgich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dastasi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o`rnatilgan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3716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19100" y="496767"/>
            <a:ext cx="824865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bo`lishida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kapsul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aylantirgich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ishtirok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harakatlanib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gazlamani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sanchib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utadi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Kapsul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2 ham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tushib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plastinasiga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bosadi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qo`yi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holatiga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etganda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aylantirgich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atrofida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1800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burilib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uz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ipini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ilgagiga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tashlaydi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479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85486" y="496767"/>
            <a:ext cx="81915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300" dirty="0" err="1" smtClean="0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US" sz="3300" dirty="0" err="1" smtClean="0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harakatlanib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aylantirgichdan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ipni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tortib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oldingi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halqa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ichidan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o`tkazadi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kapsul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holatida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300" dirty="0" err="1" smtClean="0">
                <a:latin typeface="Times New Roman" pitchFamily="18" charset="0"/>
                <a:cs typeface="Times New Roman" pitchFamily="18" charset="0"/>
              </a:rPr>
              <a:t>yuqorigi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holatini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egallagandan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kapsul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tepaga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ko`tariladi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tushadi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material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suriladi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 Material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surilishi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tugallangandan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 smtClean="0">
                <a:latin typeface="Times New Roman" pitchFamily="18" charset="0"/>
                <a:cs typeface="Times New Roman" pitchFamily="18" charset="0"/>
              </a:rPr>
              <a:t>so`ng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harakatlana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boshlaydi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sanchib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utib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yuzasida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uzining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halqasini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qoldiradi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4794" y="412931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52148" y="584538"/>
            <a:ext cx="8258175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1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Kapsul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harakatlanib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halqani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materialga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qisadi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jarayon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takrorlanadi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31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taqish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Aylantirgichga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tartibda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taqiladi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Sterjen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naycha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kiygiziladi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o`q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siljishi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mahkamlangan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xomut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Naychani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o`rnatishda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to`xtatish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chetlatilib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ipning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tarangligi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qo`yib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yuborila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-di.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yo`naltirgich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ilgagi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6574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4825" y="594063"/>
            <a:ext cx="817245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Naychani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o`rnatishda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to`xtatish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chetlatilib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tarangligi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qo`yib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yuborila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-di.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ilgagi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vertikal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holatda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o`rnatilib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dasta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24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bo`raladi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plasti-nasi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arikchasi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aylantirgichda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joylashadi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tarangligi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dasta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7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burab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to`xtatish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plastinasini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bosimini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o`zgartirib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sozlanadi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7526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336" y="590128"/>
            <a:ext cx="6696364" cy="489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689337" y="5818910"/>
            <a:ext cx="7683138" cy="9628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tanbur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bahyasining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o`lishi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289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2894" y="496767"/>
            <a:ext cx="841153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6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Mashinani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kursatish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tambur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bahyaqatori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ko`rinishdagi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kashtalarni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tikishda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qo`llaniladi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bahyaqatorni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bo`rash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mexanizmini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ajratish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22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bushatilib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qopqoq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23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so`ngra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19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bushatilib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g`ildirak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18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20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nis-batan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bo`ylama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siljitiladi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Рисунок 2" descr="Описание: r0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224" y="563563"/>
            <a:ext cx="6478071" cy="471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895350" y="5962650"/>
            <a:ext cx="7239000" cy="8191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Aylantirgichga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taqish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4669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09574" y="761459"/>
            <a:ext cx="8239125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Bittalik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kapsul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27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tutgichga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mahkamlanadi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26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tut-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gich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17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o`rnatilib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bushatiladi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tutgich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17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yuritgich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28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mahkamlanadi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Aylantirgich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o`rnatish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dasta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24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tortiladi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maxovik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21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burab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kapsul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ko`tariladi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bushatilib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9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mufta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birgalikda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431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95298" y="505928"/>
            <a:ext cx="816292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Plastina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25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tomonga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surilib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halqasimon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plastina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chiqariladi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bushatib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plastina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siljitiladi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VM-50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mashinasining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ba`zi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detallarini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almashtirib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ko`rinishda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bahyaqatorlarni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uz-Cyrl-UZ" sz="32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yo`lli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parallel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bahyaqatordan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kamdan-kam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ko`prok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bezak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uramli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8954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38150" y="663684"/>
            <a:ext cx="839506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4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400" b="1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latin typeface="Times New Roman" pitchFamily="18" charset="0"/>
                <a:cs typeface="Times New Roman" pitchFamily="18" charset="0"/>
              </a:rPr>
              <a:t>yo`lli</a:t>
            </a:r>
            <a:r>
              <a:rPr lang="en-US" sz="3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latin typeface="Times New Roman" pitchFamily="18" charset="0"/>
                <a:cs typeface="Times New Roman" pitchFamily="18" charset="0"/>
              </a:rPr>
              <a:t>siyrak</a:t>
            </a:r>
            <a:r>
              <a:rPr lang="en-US" sz="3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latin typeface="Times New Roman" pitchFamily="18" charset="0"/>
                <a:cs typeface="Times New Roman" pitchFamily="18" charset="0"/>
              </a:rPr>
              <a:t>zich</a:t>
            </a:r>
            <a:r>
              <a:rPr lang="en-US" sz="3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latin typeface="Times New Roman" pitchFamily="18" charset="0"/>
                <a:cs typeface="Times New Roman" pitchFamily="18" charset="0"/>
              </a:rPr>
              <a:t>bezak</a:t>
            </a:r>
            <a:r>
              <a:rPr lang="en-US" sz="3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latin typeface="Times New Roman" pitchFamily="18" charset="0"/>
                <a:cs typeface="Times New Roman" pitchFamily="18" charset="0"/>
              </a:rPr>
              <a:t>uramli</a:t>
            </a:r>
            <a:r>
              <a:rPr lang="en-US" sz="3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3400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Bezak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uramli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bahyaqatorni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yuritish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g`ildirak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18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etaklanuvchi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g`ildirakka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ilashtirish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yo`li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bezak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o`rash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mexanizmini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tushirish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yo`lli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bezak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uramli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ingichka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shnur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shaklida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VM-50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mashinasida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bajarilgan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bahyaqatorlar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birga-likda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chiroyli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ko`rinadi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479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84794" y="327363"/>
            <a:ext cx="842105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Bezak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uramli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bahyaqatorni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bajarishda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kapsul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urniga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konussimon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kallakli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kapsul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kapsuldan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bezak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uram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ipi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osongina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sirpanib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tushadi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Bezak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uramli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yuritish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aylantirgichga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yo`lli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yuritishdagidek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taqiladi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yo`lli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siyrak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bezak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uramli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yuritish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g`ildirak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29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nisbati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boshqacha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g`ildiraklarga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almashtiriladi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33374" y="592242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438275" y="231956"/>
            <a:ext cx="7143750" cy="12501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Tekstima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" (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Germaniya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mashinasozlik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birlashmasining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8630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kashta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yarimavtomati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80748" y="1916461"/>
            <a:ext cx="7987002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To`rtta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tikuv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mashinasidan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iborat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yarimavtomat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ayollar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bolalar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ichki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kiyimlariga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erkaklar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kuylaklariga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buyumlarga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ipli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moki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bahyasi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tikishga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mo`ljallangan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Bosh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aylanishlar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300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/min,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to`g`ri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yo`nalishda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bahya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yirikligi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0,1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 mm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diagonal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bo`yicha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bahyaning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maksimal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uzunligi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5,64 mm.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Tikuv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orasidagi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masofa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450 mm.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56219" y="277270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6436" y="806892"/>
            <a:ext cx="82296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Kashta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yarimavtomatida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to`rtta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o`rnatilgan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vaqtning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uzida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to`rtta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kashtani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tikishga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mo`ljallangan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Material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rama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o`rna-tilgan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halqasimon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plastina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mahkamlanadi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Halqasimon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plastinalar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mashinalariga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gorizontal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tekislikda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harakatlanadilar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YArimavtomatda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bajariladigan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kashta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dasturlashtirilgan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element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lentalari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mashinalarga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uzatiladi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Tasma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apparat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o`rnatiladi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Kashtaning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ko`rinishidan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ikkinchisiga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utish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tasma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almashtiriladi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2894" y="258220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0525" y="646897"/>
            <a:ext cx="837247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ko`ndalang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bog`langan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mashinalarining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konstro`qtsiyalari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kashta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qilishda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moki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tortgich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ko`zgaluvchan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qatnashadi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mashinalariga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taqiladi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galtakdan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shaybalar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o`ngdan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karab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o`tkazilib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taranglash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qurilmasi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shaybalari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orasidan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utiladi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halqa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qilinib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pastdan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korpus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tortgich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prujinasi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tarangligi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plastinali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prujinadagi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bosimni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o`zgartirib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sozlanadi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04586" y="133350"/>
            <a:ext cx="7353300" cy="952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FOYDALANILGAN ADABIYOTLAR</a:t>
            </a:r>
          </a:p>
          <a:p>
            <a:pPr algn="ctr"/>
            <a:r>
              <a:rPr lang="en-US" sz="2000" dirty="0" smtClean="0"/>
              <a:t>REFERENCE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95300" y="1194822"/>
            <a:ext cx="8153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18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Katalog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oborudovaniya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: JACK, SIRUBA, JUKI, MAIER, REXEL, BELLUSSI, BIEFFE, HASHIMA, ROTONDI, BARUDAN, LK.IND.CO.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Transmetall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M. 2015.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Frants V.A. Oborudovani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e shveyn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ogo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proizvodstva</a:t>
            </a:r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Uchebnik.M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  Izdatelskiy  dom «Akademiya», 2002g.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z-Latn-UZ" sz="1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uz-Latn-UZ" sz="1800" dirty="0">
                <a:latin typeface="Times New Roman" pitchFamily="18" charset="0"/>
                <a:cs typeface="Times New Roman" pitchFamily="18" charset="0"/>
              </a:rPr>
              <a:t>Fran</a:t>
            </a:r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ts</a:t>
            </a:r>
            <a:r>
              <a:rPr lang="uz-Latn-UZ" sz="1800" dirty="0">
                <a:latin typeface="Times New Roman" pitchFamily="18" charset="0"/>
                <a:cs typeface="Times New Roman" pitchFamily="18" charset="0"/>
              </a:rPr>
              <a:t> V.A. Oborudovanie shveynogo proizvodstva</a:t>
            </a:r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z-Latn-UZ" sz="1800" dirty="0">
                <a:latin typeface="Times New Roman" pitchFamily="18" charset="0"/>
                <a:cs typeface="Times New Roman" pitchFamily="18" charset="0"/>
              </a:rPr>
              <a:t>Uchebnik.-M</a:t>
            </a:r>
            <a:r>
              <a:rPr lang="uz-Latn-UZ" sz="1800" dirty="0" smtClean="0">
                <a:latin typeface="Times New Roman" pitchFamily="18" charset="0"/>
                <a:cs typeface="Times New Roman" pitchFamily="18" charset="0"/>
              </a:rPr>
              <a:t>.: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1800" dirty="0" smtClean="0">
                <a:latin typeface="Times New Roman" pitchFamily="18" charset="0"/>
                <a:cs typeface="Times New Roman" pitchFamily="18" charset="0"/>
              </a:rPr>
              <a:t>Izdatelskiy </a:t>
            </a:r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dom «Akademiya», 2002g.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uz-Cyrl-UZ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Yermakov A.S. Oborudovaniye shveynix predpriyatiy,Uchebnik</a:t>
            </a:r>
            <a:r>
              <a:rPr lang="uz-Cyrl-UZ" sz="1800" dirty="0" smtClean="0">
                <a:latin typeface="Times New Roman" pitchFamily="18" charset="0"/>
                <a:cs typeface="Times New Roman" pitchFamily="18" charset="0"/>
              </a:rPr>
              <a:t>.-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Prof </a:t>
            </a:r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br</a:t>
            </a:r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zdat</a:t>
            </a:r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2002 </a:t>
            </a:r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g.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Valikov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N.M. “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proizvodsva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”, M.,1977 g. 10.Katalog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oborudovaniya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: JACK, SIRUBA, JUKI, MAIER, REXEL, BELLUSSI, BIEFFE, HASHIMA, ROTONDI, BARUDAN, LK.IND.CO.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Transmetall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M. 2015.</a:t>
            </a:r>
          </a:p>
          <a:p>
            <a:pPr algn="just"/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uz-Cyrl-UZ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Rubtsov B.A. Laboratorny praktik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um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kursu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: “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Mashini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apparat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proizvodstva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“,  M.L.I., 1995g.</a:t>
            </a:r>
          </a:p>
          <a:p>
            <a:pPr algn="just"/>
            <a:r>
              <a:rPr lang="uz-Cyrl-UZ" sz="1800" dirty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sz="1800" u="sng" dirty="0">
                <a:latin typeface="Times New Roman" pitchFamily="18" charset="0"/>
                <a:cs typeface="Times New Roman" pitchFamily="18" charset="0"/>
                <a:hlinkClick r:id="rId3"/>
              </a:rPr>
              <a:t>http://ziyonet.uz</a:t>
            </a:r>
            <a:r>
              <a:rPr lang="uz-Latn-UZ" sz="18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en-US" sz="1800" u="sng" dirty="0">
                <a:latin typeface="Times New Roman" pitchFamily="18" charset="0"/>
                <a:cs typeface="Times New Roman" pitchFamily="18" charset="0"/>
                <a:hlinkClick r:id="rId4"/>
              </a:rPr>
              <a:t>http://titli.uz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– Toshkent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to’qimachilik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yengil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sanoati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instituti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sayti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74801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33</a:t>
            </a:fld>
            <a:endParaRPr/>
          </a:p>
        </p:txBody>
      </p:sp>
      <p:sp>
        <p:nvSpPr>
          <p:cNvPr id="6" name="Прямоугольник 5"/>
          <p:cNvSpPr/>
          <p:nvPr/>
        </p:nvSpPr>
        <p:spPr>
          <a:xfrm>
            <a:off x="2013196" y="2132856"/>
            <a:ext cx="5117618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z-Cyrl-UZ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Эътиборингиз</a:t>
            </a:r>
          </a:p>
          <a:p>
            <a:pPr algn="ctr">
              <a:defRPr/>
            </a:pPr>
            <a:r>
              <a:rPr lang="uz-Cyrl-UZ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учун рахмат</a:t>
            </a:r>
            <a:endParaRPr lang="ru-RU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634</TotalTime>
  <Words>412</Words>
  <Application>Microsoft Office PowerPoint</Application>
  <PresentationFormat>Экран (4:3)</PresentationFormat>
  <Paragraphs>118</Paragraphs>
  <Slides>33</Slides>
  <Notes>33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7" baseType="lpstr">
      <vt:lpstr>Arial</vt:lpstr>
      <vt:lpstr>Calibri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TRACIE (Trombley) JONES</dc:creator>
  <cp:lastModifiedBy>Пользователь Windows</cp:lastModifiedBy>
  <cp:revision>67</cp:revision>
  <dcterms:modified xsi:type="dcterms:W3CDTF">2021-05-08T13:31:29Z</dcterms:modified>
</cp:coreProperties>
</file>