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7"/>
  </p:notesMasterIdLst>
  <p:sldIdLst>
    <p:sldId id="257" r:id="rId2"/>
    <p:sldId id="282" r:id="rId3"/>
    <p:sldId id="298" r:id="rId4"/>
    <p:sldId id="299" r:id="rId5"/>
    <p:sldId id="300" r:id="rId6"/>
    <p:sldId id="301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30" r:id="rId35"/>
    <p:sldId id="283" r:id="rId36"/>
  </p:sldIdLst>
  <p:sldSz cx="9144000" cy="6858000" type="screen4x3"/>
  <p:notesSz cx="7010400" cy="9296400"/>
  <p:embeddedFontLst>
    <p:embeddedFont>
      <p:font typeface="Calibri" pitchFamily="34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92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44" roundtripDataSignature="AMtx7mjF72jVoAYnw80zR91oJlDI5WUSH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990CAE3C-2207-4B95-BB52-F20DB7E6FEB8}">
  <a:tblStyle styleId="{990CAE3C-2207-4B95-BB52-F20DB7E6FEB8}" styleName="Table_0">
    <a:wholeTbl>
      <a:tcTxStyle b="off" i="off">
        <a:font>
          <a:latin typeface="Arial"/>
          <a:ea typeface="Arial"/>
          <a:cs typeface="Arial"/>
        </a:font>
        <a:schemeClr val="dk1"/>
      </a:tcTxStyle>
      <a:tcStyle>
        <a:tcBdr>
          <a:lef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rgbClr val="FFFFFF">
              <a:alpha val="0"/>
            </a:srgbClr>
          </a:solidFill>
        </a:fill>
      </a:tcStyle>
    </a:wholeTbl>
    <a:band1H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alpha val="20000"/>
            </a:schemeClr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rgbClr val="FFFFFF">
              <a:alpha val="0"/>
            </a:srgbClr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/>
      <a:tcStyle>
        <a:tcBdr>
          <a:bottom>
            <a:ln w="1270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a:bottom>
        </a:tcBdr>
        <a:fill>
          <a:solidFill>
            <a:srgbClr val="FFFFFF">
              <a:alpha val="0"/>
            </a:srgbClr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1938" y="-318"/>
      </p:cViewPr>
      <p:guideLst>
        <p:guide orient="horz" pos="3192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customschemas.google.com/relationships/presentationmetadata" Target="meta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1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635" y="0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1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635" y="8829662"/>
            <a:ext cx="3038160" cy="4651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8313499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2:notes"/>
          <p:cNvSpPr txBox="1">
            <a:spLocks noGrp="1"/>
          </p:cNvSpPr>
          <p:nvPr>
            <p:ph type="body" idx="1"/>
          </p:nvPr>
        </p:nvSpPr>
        <p:spPr>
          <a:xfrm>
            <a:off x="701361" y="4416429"/>
            <a:ext cx="5607678" cy="41830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50" tIns="46550" rIns="93150" bIns="4655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75" name="Google Shape;75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1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0" name="Google Shape;30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2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9"/>
            <a:ext cx="4525962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4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49" name="Google Shape;49;p14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0" name="Google Shape;50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6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6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1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9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ziyonet.uz/" TargetMode="Externa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titli.uz/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406106" y="2078965"/>
            <a:ext cx="6150634" cy="2216990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500" dirty="0" smtClean="0"/>
              <a:t>LECTURE 14 </a:t>
            </a:r>
            <a:endParaRPr lang="ru-RU" sz="4500" dirty="0"/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</a:t>
            </a:fld>
            <a:endParaRPr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4086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49243" y="187870"/>
            <a:ext cx="6918385" cy="72557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200" b="1" dirty="0" smtClean="0"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Izma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yo’rmalovchi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ochuvchi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avtomatlar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743200" y="1155957"/>
            <a:ext cx="3554083" cy="974785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ru-RU" sz="3000" b="1" dirty="0">
              <a:latin typeface="Times New Roman" pitchFamily="18" charset="0"/>
              <a:cs typeface="Times New Roman" pitchFamily="18" charset="0"/>
            </a:endParaRPr>
          </a:p>
          <a:p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9183" y="2251495"/>
            <a:ext cx="8264105" cy="314001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514350" indent="-514350" algn="just">
              <a:buAutoNum type="arabicPeriod"/>
            </a:pP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Izma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yo`rmalovch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Tekstima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birlashmasining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izma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yarimavtomati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220892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406106" y="310562"/>
            <a:ext cx="7021902" cy="10610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Izma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yo`rmalovchi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to`g`risida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ma`lumotlar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en-US" altLang="ru-RU" sz="2900" b="1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824" y="1626394"/>
            <a:ext cx="8105775" cy="393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uz-Cyrl-UZ" sz="2500" dirty="0" smtClean="0">
                <a:latin typeface="Times New Roman" pitchFamily="18" charset="0"/>
                <a:cs typeface="Times New Roman" pitchFamily="18" charset="0"/>
              </a:rPr>
              <a:t>Tikuvchilik </a:t>
            </a:r>
            <a:r>
              <a:rPr lang="uz-Cyrl-UZ" sz="2500" dirty="0">
                <a:latin typeface="Times New Roman" pitchFamily="18" charset="0"/>
                <a:cs typeface="Times New Roman" pitchFamily="18" charset="0"/>
              </a:rPr>
              <a:t>buyumlari detallariga ishlov berishda alohida ishlarni bajarishga mo’ljallangan yarimavtomatlar ishlatiladi.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500" dirty="0" err="1" smtClean="0">
                <a:latin typeface="Times New Roman" pitchFamily="18" charset="0"/>
                <a:cs typeface="Times New Roman" pitchFamily="18" charset="0"/>
              </a:rPr>
              <a:t>Puxtalaydigan</a:t>
            </a:r>
            <a:r>
              <a:rPr lang="en-US" sz="2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furnitura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chatadigan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mashinalarda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sermehnat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ba’zi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ishlarni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bajarishda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surilishi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ignaning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og’ishi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bajarilayotgan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operatsiya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oxirigacha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materiallarni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furniturani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tutib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turadigan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konstruktsiyali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25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503981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52449" y="1091625"/>
            <a:ext cx="806767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Tikuvchi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detallarga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berayotganida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tomonda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o’tiradi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tikmayotgan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qisqich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ko’tarilgan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Pedal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ishlay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8682433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8823" y="1413064"/>
            <a:ext cx="812482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jarayonlarda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qo’llanilishi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anchagina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tikuvchilarning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charchashini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8626" y="213472"/>
            <a:ext cx="8315324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Orsha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yengil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firmasi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3022- M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yarimavtomati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sof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jun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aralash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tolali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kostyumbop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gazlamalardan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erkaklar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shimining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qiyiq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qirqilmagan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vitochkalarini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bitta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baxyaqator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yuritib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tikishga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mo’ljallangan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valining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chastotasi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4000 min,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baxyasining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yirikligi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2,5 mm,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vitochkaning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70–190 mm,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kengligi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20–52 mm.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Tikiladigan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ko’pi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mm.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05057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606534"/>
            <a:ext cx="80676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o’rnatilgan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pulti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14,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qatlamini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qisqich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yuritgichi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28,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apparati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pedali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22894" y="39199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3586" y="656803"/>
            <a:ext cx="81153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valining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chastotasi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4000 min,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baxyasining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yirikligi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2,5 mm,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vitochkaning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uzunligi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70–190 mm,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kengligi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20–52 mm.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Tikiladigan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tagida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qisilgan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holatdagi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qalinligi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2 mm.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jarayonlarda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qo’llanilishi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unumdorligini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anchagina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sifatini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yaxshilash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tikuvchilarning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charchashini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avtomat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markazlashtirilgan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465654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8348" y="730465"/>
            <a:ext cx="8105775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b="1" dirty="0" err="1" smtClean="0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b="1" dirty="0" err="1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sz="30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mexanizmlarining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tutashgan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moylanadi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Karterlar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7,10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(6.1-rasm)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sathi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aniqlanib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kamiga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moy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quyiladi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g’altagi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tayanchi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g’altak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urnatilgan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bo’ladi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iplarni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naychaga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o’rash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1022-M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mashinasidagidek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bajariladi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taqilgandan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tumbler 25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shkaf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24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ajratgichi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yonadi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Рисунок 39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4" y="411041"/>
            <a:ext cx="5442907" cy="49515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294319" y="5895975"/>
            <a:ext cx="8563931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3022-M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tashqi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ko’rinishi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stoli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23875" y="1107728"/>
            <a:ext cx="815340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So’ngra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klapan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tarmog’idagi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manometr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ko’rsatishicha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) 0,4–0,45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MPa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bo’lishi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Pnevmatik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bo’lganda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5,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qirqqich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iborat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pichoq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ko’tariladi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94319" y="22012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0525" y="628531"/>
            <a:ext cx="8391525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pulti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19 </a:t>
            </a:r>
            <a:r>
              <a:rPr lang="en-US" sz="3500" dirty="0" err="1" smtClean="0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3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yuritgich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28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Ignani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ko’tarish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g’ildiragi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aylana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boshlaydi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maxovik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g’ildirak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aylanmasa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reduktsion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klapan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29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aylantirib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turib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valining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minimal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aylanish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chastotasini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5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5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6250" y="513506"/>
            <a:ext cx="81915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holatdaligida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knopka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bosh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to’xtatiladi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deb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ataladigan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tumblyor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16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o’ngga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burganda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taqgandan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teshigidan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o’tkaziladi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ariqchasiga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bo’sh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Pichoqni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ko’tarish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tugmachasi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ko’tariladi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70519" y="539348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14349" y="1573768"/>
            <a:ext cx="814387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Tugmacha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12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qo’yib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yuborilganda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natijada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baxyaqator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tashlab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tikilishi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28625" y="45742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28625" y="722238"/>
            <a:ext cx="8382000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Tumblyor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16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burganda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ko’tariladi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taxlamasi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stolcha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23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 smtClean="0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31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detallarining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chap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qisib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qo’yilib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pnevmotaqsimlagich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ulanadi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Xomashyoning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o’ng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tomonidagi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60–70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tikilgandan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detalni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soplo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dazmollagich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puflash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dastagi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burish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1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1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75961" y="525223"/>
            <a:ext cx="82105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Xomashyoning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tomonidagi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60–70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chiqib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tikilgandan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detalni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oqimi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soplo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dazmollagich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«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puflash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dastagi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pulti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tugmacha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yarimavtomatni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istalgan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419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8619" y="525908"/>
            <a:ext cx="8325806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qirqimlarini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vitochkaning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rostlangan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yetkazib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qo’yiladi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Pedal 30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bosilganda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xomashyoni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bosadi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tikuvchidan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nariga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ko’tarilib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xomashyoning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tegadi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bukiladi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71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0736" y="738033"/>
            <a:ext cx="8001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1,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tikuvchidan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nariga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ko’tarilib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tagiga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xomashyoning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tegadi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bukiladi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ko’tarilib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tikuvchiga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19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37294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Рисунок 3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9136" y="372942"/>
            <a:ext cx="4897437" cy="50436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Скругленный прямоугольник 1"/>
          <p:cNvSpPr/>
          <p:nvPr/>
        </p:nvSpPr>
        <p:spPr>
          <a:xfrm>
            <a:off x="609600" y="5915025"/>
            <a:ext cx="8058150" cy="695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3022-M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yarimavtomati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old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qismi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43157" y="315792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57225" y="1290965"/>
            <a:ext cx="78867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Planka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ko’tarilib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tikuvchiga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surildi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Ayni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ignalari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xomashyoning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ustidagi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holatini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to’g’rilaydi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09550"/>
            <a:ext cx="5289932" cy="526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609600" y="5934075"/>
            <a:ext cx="8172450" cy="8191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3022-M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avtomatining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qirqgichi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825" y="496767"/>
            <a:ext cx="81343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bosh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qismining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apparati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zagotovkani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bosuvchi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kronshteyni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tutib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roliklar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yo’naltirib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turadi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tezligini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baxyaqator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puxtalanadi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23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32419" y="234784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08619" y="764406"/>
            <a:ext cx="81534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Materialni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surish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tezligini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baxyaqator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boshida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baxya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puxtalanadi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tikilgandan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shtok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tushib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siqadi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ko’ndalang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ariqcha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zanjirini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qisadi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kesgich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teshik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o’tkir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tig’i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kesadi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24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049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47" y="1094952"/>
            <a:ext cx="7682377" cy="3762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2"/>
          <p:cNvSpPr/>
          <p:nvPr/>
        </p:nvSpPr>
        <p:spPr>
          <a:xfrm>
            <a:off x="584562" y="6000750"/>
            <a:ext cx="8045088" cy="6762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3022-M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yarimavtomatining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qolipi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25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75269" y="248695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0525" y="513506"/>
            <a:ext cx="81534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tagidan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chiqqandan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zanjiri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qirqilib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iplarini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qisib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ko’tarilib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reyka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holatiga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qaytadi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Soplo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siqilgan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yuboriladi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stolidan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puflab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tushiriladi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harakatiga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yo’nalishda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tushgan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detalini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dazmollaydi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26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990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1000" y="888653"/>
            <a:ext cx="8305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Tikiladigan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o’zgartirilganda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yarimavtomatning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mexanizmlarini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rostlash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Iplarning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tarangligini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materialga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tepkining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kuchini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halqasini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o’z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ketishini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uchi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masofa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1022-M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rusumli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mashinasidagidek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03844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56911" y="428769"/>
            <a:ext cx="824865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000" dirty="0" err="1" smtClean="0">
                <a:latin typeface="Times New Roman" pitchFamily="18" charset="0"/>
                <a:cs typeface="Times New Roman" pitchFamily="18" charset="0"/>
              </a:rPr>
              <a:t>Vitochkaning</a:t>
            </a:r>
            <a:r>
              <a:rPr lang="en-US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uzunligini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kengligini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o’zgartirish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chizg’ich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 da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bo’linmalariga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ko’rsatkich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o’zgartiriladi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reykaning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qisqartiriladi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uzaytiriladi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Qolip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(6.4-rasm)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kerakli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gaykalar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5,7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bo’shatib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qolipdagi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chiziqlardan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keltiriladi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belgi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yonida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vitochka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uzunligiga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to’g’ri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ko’rsatilgan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tutgich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surib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burchaklik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tutgichga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burib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000" dirty="0" err="1">
                <a:latin typeface="Times New Roman" pitchFamily="18" charset="0"/>
                <a:cs typeface="Times New Roman" pitchFamily="18" charset="0"/>
              </a:rPr>
              <a:t>rostlanadi</a:t>
            </a:r>
            <a:r>
              <a:rPr lang="en-US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28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714500" y="371475"/>
            <a:ext cx="6953250" cy="8953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Tekstima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mashinasozlik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birlashmasining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izma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yo`rmash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yarimavtomati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408619" y="1574275"/>
            <a:ext cx="8410576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	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To`rtta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tikuv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mashinasidan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iborat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yarimavtomat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ayollar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bolalar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ichki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kiyimlariga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erkaklar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kuylaklariga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boshqa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buyumlarga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ikki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ipli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moki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bahyasi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bilan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tikishga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mo`ljallangan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Bosh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valining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aylanishlar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soni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300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ayl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/min,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to`g`ri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yo`nalishda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yirikligi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0,1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dan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 mm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gacha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diagonal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bo`yicha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bahyaning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maksimal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uzunligi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5,64 mm.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Tikuv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mashinalari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orasidagi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n-US" sz="3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masofa</a:t>
            </a:r>
            <a:r>
              <a:rPr kumimoji="0" lang="en-US" sz="3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450 mm.</a:t>
            </a:r>
            <a:endParaRPr kumimoji="0" lang="en-US" sz="3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29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80711" y="4677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80711" y="923925"/>
            <a:ext cx="84010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tikish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yarimavtomatida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mashinasi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o`rnatilgan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vaqtning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uzida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to`rtta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kashtani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tikishga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mo`ljallangan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Material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rama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o`rna-tilgan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halqasimon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mahkamlanadi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Halqasimon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mashinalariga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gorizontal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tekislikda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harakatlanadilar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30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91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19125" y="519965"/>
            <a:ext cx="81438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Yarimavtomatda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bajariladigan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dasturlashtirilgan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element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lentalari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uzatiladi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o`rnatiladi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Kashtaning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ko`rinishidan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ikkinchisiga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utish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tasma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almashtiriladi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ko`ndalang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bog`langan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mashinalarining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konstruktsiyalari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kashta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ko`zgaluvchan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tepki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qatnashadi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31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84794" y="239170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500" y="768792"/>
            <a:ext cx="815340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400" b="1" dirty="0" err="1" smtClean="0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b="1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tikuv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mashinalariga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galtakdan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yo`naltiruvchi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shaybalar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o`ngdan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pastga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karab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taranglash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qurilmasi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shaybalari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utiladi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halqa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qilinib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pastdan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yuqoriga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korpus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prujinasi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kontakt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tegib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utishi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uzilsa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yoritgich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yonib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yarimavtomat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to`xtaydi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364949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237169" y="231956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29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ru-RU" altLang="ru-RU" sz="29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4825" y="796612"/>
            <a:ext cx="823912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tortgich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ko`zi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yo`naltirgichlar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10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igna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11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qurilmasidagi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chapga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siljitib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ushlagich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miliga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karama-qarshi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buriladi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qopqog`i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9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8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chiqarib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Ip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tuldirilgan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qopqog`iga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kiritiladi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plastinasimon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ostidan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o`tkaziladi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6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 sz="3600"/>
              <a:t>33</a:t>
            </a:fld>
            <a:endParaRPr sz="360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08619" y="496767"/>
            <a:ext cx="828136" cy="529622"/>
          </a:xfrm>
          <a:prstGeom prst="round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 eaLnBrk="1" hangingPunct="1">
              <a:defRPr/>
            </a:pPr>
            <a:r>
              <a:rPr lang="uz-Cyrl-UZ" altLang="ru-RU" sz="36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ru-RU" altLang="ru-RU" sz="3600" b="1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80748" y="491558"/>
            <a:ext cx="7972425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3600" dirty="0" err="1" smtClean="0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qopqog`i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ushlagich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qo`yilishi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kerakki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barmoq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arikcha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6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kirishi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Naycha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ushlagich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mili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bo`raladi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moki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7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prujina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nisbatan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vertikal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Ostki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ipning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tarangligi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vint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plastinali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prujinadagi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bosimni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o`zgartirib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dirty="0" err="1">
                <a:latin typeface="Times New Roman" pitchFamily="18" charset="0"/>
                <a:cs typeface="Times New Roman" pitchFamily="18" charset="0"/>
              </a:rPr>
              <a:t>sozlanadi</a:t>
            </a:r>
            <a:r>
              <a:rPr lang="en-US" sz="36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34</a:t>
            </a:fld>
            <a:endParaRPr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904586" y="228600"/>
            <a:ext cx="7353300" cy="952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/>
              <a:t>FOYDALANILGAN ADABIYOTLAR</a:t>
            </a:r>
          </a:p>
          <a:p>
            <a:pPr algn="ctr"/>
            <a:r>
              <a:rPr lang="en-US" sz="2000" dirty="0" smtClean="0"/>
              <a:t>REFERENCE</a:t>
            </a:r>
            <a:endParaRPr lang="ru-RU" sz="2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5150" y="1720404"/>
            <a:ext cx="818832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Suvorov O. V.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Shveynoye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Rostov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Donu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«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Feniks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». 2007.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Samarxodjayev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X.X.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predpriyatiy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T. «Uzbekistan», 2001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uz-Latn-UZ" sz="1600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Fran</a:t>
            </a: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ts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 V.A. Oborudovanie shveynogo proizvodstva</a:t>
            </a: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Uchebnik.-M.: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Izdatelskiy </a:t>
            </a: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dom «Akademiya», 2002g.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Isaev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V.V. 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M. 1967 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Isayev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V.V.,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Frants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V.Ya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Ustroystvo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rabota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naladka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remont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shveynix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mashin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M. 1995g.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uz-Cyrl-UZ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Rubtsov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B.A.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Laboratorny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praktikum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kursu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“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Mashinq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i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apparat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1600" dirty="0" err="1" smtClean="0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proizvodstva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“,  M.L.I., 1995g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7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2.Katalog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M. 2015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Valikov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N.M. “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Oborudovaniye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proizvodsva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”, M.,1977 g. 10.Katalog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shveynogo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oborudovaniya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: JACK, SIRUBA, JUKI, MAIER, REXEL, BELLUSSI, BIEFFE, HASHIMA, ROTONDI, BARUDAN, LK.IND.CO.  </a:t>
            </a:r>
            <a:r>
              <a:rPr lang="en-US" sz="1600" dirty="0" err="1">
                <a:latin typeface="Times New Roman" pitchFamily="18" charset="0"/>
                <a:cs typeface="Times New Roman" pitchFamily="18" charset="0"/>
              </a:rPr>
              <a:t>Transmetall</a:t>
            </a:r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. M. 2015.</a:t>
            </a:r>
          </a:p>
          <a:p>
            <a:pPr algn="just"/>
            <a:r>
              <a:rPr lang="en-US" sz="1600" dirty="0">
                <a:latin typeface="Times New Roman" pitchFamily="18" charset="0"/>
                <a:cs typeface="Times New Roman" pitchFamily="18" charset="0"/>
              </a:rPr>
              <a:t>9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600" u="sng" dirty="0">
                <a:latin typeface="Times New Roman" pitchFamily="18" charset="0"/>
                <a:cs typeface="Times New Roman" pitchFamily="18" charset="0"/>
                <a:hlinkClick r:id="rId3"/>
              </a:rPr>
              <a:t>http://ziyonet.uz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10</a:t>
            </a:r>
            <a:r>
              <a:rPr lang="uz-Latn-UZ" sz="16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1600" u="sng" dirty="0">
                <a:latin typeface="Times New Roman" pitchFamily="18" charset="0"/>
                <a:cs typeface="Times New Roman" pitchFamily="18" charset="0"/>
                <a:hlinkClick r:id="rId4"/>
              </a:rPr>
              <a:t>www.titli.uz</a:t>
            </a:r>
            <a:r>
              <a:rPr lang="uz-Latn-UZ" sz="16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4748018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"/>
          <p:cNvSpPr/>
          <p:nvPr/>
        </p:nvSpPr>
        <p:spPr>
          <a:xfrm>
            <a:off x="9236" y="5818910"/>
            <a:ext cx="9144000" cy="1112983"/>
          </a:xfrm>
          <a:prstGeom prst="rect">
            <a:avLst/>
          </a:prstGeom>
          <a:solidFill>
            <a:srgbClr val="BC9A6A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2" descr="Number of Applications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0" name="Google Shape;80;p2" descr="Number of Applications"/>
          <p:cNvSpPr/>
          <p:nvPr/>
        </p:nvSpPr>
        <p:spPr>
          <a:xfrm>
            <a:off x="307975" y="7937"/>
            <a:ext cx="2761568" cy="2761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en-US"/>
              <a:t>35</a:t>
            </a:fld>
            <a:endParaRPr/>
          </a:p>
        </p:txBody>
      </p:sp>
      <p:sp>
        <p:nvSpPr>
          <p:cNvPr id="6" name="Прямоугольник 5"/>
          <p:cNvSpPr/>
          <p:nvPr/>
        </p:nvSpPr>
        <p:spPr>
          <a:xfrm>
            <a:off x="2013196" y="2132856"/>
            <a:ext cx="5117618" cy="17543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Эътиборингиз</a:t>
            </a:r>
          </a:p>
          <a:p>
            <a:pPr algn="ctr">
              <a:defRPr/>
            </a:pPr>
            <a:r>
              <a:rPr lang="uz-Cyrl-UZ" sz="5400" b="1" spc="300" dirty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учун рахмат</a:t>
            </a:r>
            <a:endParaRPr lang="ru-RU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15169045"/>
      </p:ext>
    </p:extLst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364</Words>
  <Application>Microsoft Office PowerPoint</Application>
  <PresentationFormat>Экран (4:3)</PresentationFormat>
  <Paragraphs>122</Paragraphs>
  <Slides>35</Slides>
  <Notes>35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9" baseType="lpstr">
      <vt:lpstr>Arial</vt:lpstr>
      <vt:lpstr>Calibri</vt:lpstr>
      <vt:lpstr>Times New Roman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TRACIE (Trombley) JONES</dc:creator>
  <cp:lastModifiedBy>Пользователь Windows</cp:lastModifiedBy>
  <cp:revision>64</cp:revision>
  <dcterms:modified xsi:type="dcterms:W3CDTF">2021-05-08T14:18:44Z</dcterms:modified>
</cp:coreProperties>
</file>