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4.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5.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6.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7.xml" ContentType="application/vnd.openxmlformats-officedocument.presentationml.tags+xml"/>
  <Override PartName="/ppt/tags/tag8.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9.xml" ContentType="application/vnd.openxmlformats-officedocument.presentationml.tags+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tags/tag10.xml" ContentType="application/vnd.openxmlformats-officedocument.presentationml.tags+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tags/tag11.xml" ContentType="application/vnd.openxmlformats-officedocument.presentationml.tags+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tags/tag12.xml" ContentType="application/vnd.openxmlformats-officedocument.presentationml.tags+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8"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9" r:id="rId24"/>
    <p:sldId id="277"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6" d="100"/>
          <a:sy n="66" d="100"/>
        </p:scale>
        <p:origin x="-900" y="-27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F84C9F-2D27-4327-86A5-FBC996401150}"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ru-RU"/>
        </a:p>
      </dgm:t>
    </dgm:pt>
    <dgm:pt modelId="{8E22B2A9-2E13-45BA-80F3-6A9510A336AB}">
      <dgm:prSet/>
      <dgm:spPr/>
      <dgm:t>
        <a:bodyPr/>
        <a:lstStyle/>
        <a:p>
          <a:pPr rtl="0"/>
          <a:r>
            <a:rPr lang="en-US" baseline="0" smtClean="0"/>
            <a:t>-Texnik topshiriqqa asosan sistemali analiz qilish.</a:t>
          </a:r>
          <a:endParaRPr lang="ru-RU"/>
        </a:p>
      </dgm:t>
    </dgm:pt>
    <dgm:pt modelId="{4D527DF8-79E2-4F81-B534-D2D9BFCDA09C}" type="parTrans" cxnId="{0C03F42B-4FE6-474B-B393-EFCBC329760E}">
      <dgm:prSet/>
      <dgm:spPr/>
      <dgm:t>
        <a:bodyPr/>
        <a:lstStyle/>
        <a:p>
          <a:endParaRPr lang="ru-RU"/>
        </a:p>
      </dgm:t>
    </dgm:pt>
    <dgm:pt modelId="{49521B44-E17E-4DB5-8B42-17DB7572E61F}" type="sibTrans" cxnId="{0C03F42B-4FE6-474B-B393-EFCBC329760E}">
      <dgm:prSet/>
      <dgm:spPr/>
      <dgm:t>
        <a:bodyPr/>
        <a:lstStyle/>
        <a:p>
          <a:endParaRPr lang="ru-RU"/>
        </a:p>
      </dgm:t>
    </dgm:pt>
    <dgm:pt modelId="{7673FA19-6EA5-4E6C-80EF-F4C24D41AB61}">
      <dgm:prSet/>
      <dgm:spPr/>
      <dgm:t>
        <a:bodyPr/>
        <a:lstStyle/>
        <a:p>
          <a:pPr rtl="0"/>
          <a:r>
            <a:rPr lang="en-US" baseline="0" smtClean="0"/>
            <a:t>-Sxemaning tuzilishini va uning ishlash algoritmini ishiab chiqish.</a:t>
          </a:r>
          <a:endParaRPr lang="ru-RU"/>
        </a:p>
      </dgm:t>
    </dgm:pt>
    <dgm:pt modelId="{4F1271FF-F1C0-4FEB-BED6-9FF1C3071F18}" type="parTrans" cxnId="{57AF3387-5225-470E-AB6F-D7A1021C1F5A}">
      <dgm:prSet/>
      <dgm:spPr/>
      <dgm:t>
        <a:bodyPr/>
        <a:lstStyle/>
        <a:p>
          <a:endParaRPr lang="ru-RU"/>
        </a:p>
      </dgm:t>
    </dgm:pt>
    <dgm:pt modelId="{7483E0B7-EC9E-482C-97F1-990F14F5AE0C}" type="sibTrans" cxnId="{57AF3387-5225-470E-AB6F-D7A1021C1F5A}">
      <dgm:prSet/>
      <dgm:spPr/>
      <dgm:t>
        <a:bodyPr/>
        <a:lstStyle/>
        <a:p>
          <a:endParaRPr lang="ru-RU"/>
        </a:p>
      </dgm:t>
    </dgm:pt>
    <dgm:pt modelId="{33D06F87-45AC-4962-A736-1F775D97C722}">
      <dgm:prSet/>
      <dgm:spPr/>
      <dgm:t>
        <a:bodyPr/>
        <a:lstStyle/>
        <a:p>
          <a:pPr rtl="0"/>
          <a:r>
            <a:rPr lang="en-US" baseline="0" smtClean="0"/>
            <a:t>-Programma qismini ajratish.</a:t>
          </a:r>
          <a:endParaRPr lang="ru-RU"/>
        </a:p>
      </dgm:t>
    </dgm:pt>
    <dgm:pt modelId="{3B338144-AD75-4191-B669-3BAD14875C30}" type="parTrans" cxnId="{7F504094-6E92-4A80-ACDA-E51BB1E5F99D}">
      <dgm:prSet/>
      <dgm:spPr/>
      <dgm:t>
        <a:bodyPr/>
        <a:lstStyle/>
        <a:p>
          <a:endParaRPr lang="ru-RU"/>
        </a:p>
      </dgm:t>
    </dgm:pt>
    <dgm:pt modelId="{47D506C2-F3C8-42E8-A06F-E9FA4A899606}" type="sibTrans" cxnId="{7F504094-6E92-4A80-ACDA-E51BB1E5F99D}">
      <dgm:prSet/>
      <dgm:spPr/>
      <dgm:t>
        <a:bodyPr/>
        <a:lstStyle/>
        <a:p>
          <a:endParaRPr lang="ru-RU"/>
        </a:p>
      </dgm:t>
    </dgm:pt>
    <dgm:pt modelId="{91A1923B-4EA2-42BF-95C7-4ED8F261EBF9}">
      <dgm:prSet/>
      <dgm:spPr/>
      <dgm:t>
        <a:bodyPr/>
        <a:lstStyle/>
        <a:p>
          <a:pPr rtl="0"/>
          <a:r>
            <a:rPr lang="en-US" baseline="0" smtClean="0"/>
            <a:t>-MP ni tanlash.</a:t>
          </a:r>
          <a:endParaRPr lang="ru-RU"/>
        </a:p>
      </dgm:t>
    </dgm:pt>
    <dgm:pt modelId="{F034EB6F-F10E-4E40-8EB1-DA0AE4FA22C0}" type="parTrans" cxnId="{299187DA-A9FF-4F1B-A91A-FFFF1AA3BA68}">
      <dgm:prSet/>
      <dgm:spPr/>
      <dgm:t>
        <a:bodyPr/>
        <a:lstStyle/>
        <a:p>
          <a:endParaRPr lang="ru-RU"/>
        </a:p>
      </dgm:t>
    </dgm:pt>
    <dgm:pt modelId="{2B96D827-35C2-4059-B27F-37B1808B1835}" type="sibTrans" cxnId="{299187DA-A9FF-4F1B-A91A-FFFF1AA3BA68}">
      <dgm:prSet/>
      <dgm:spPr/>
      <dgm:t>
        <a:bodyPr/>
        <a:lstStyle/>
        <a:p>
          <a:endParaRPr lang="ru-RU"/>
        </a:p>
      </dgm:t>
    </dgm:pt>
    <dgm:pt modelId="{886BB6A0-469B-4CDF-9B8B-2195BE629FD1}">
      <dgm:prSet/>
      <dgm:spPr/>
      <dgm:t>
        <a:bodyPr/>
        <a:lstStyle/>
        <a:p>
          <a:pPr rtl="0"/>
          <a:r>
            <a:rPr lang="en-US" baseline="0" smtClean="0"/>
            <a:t>-Interfeysni tanlash, ishlab chiqish (yaratish).</a:t>
          </a:r>
          <a:endParaRPr lang="ru-RU"/>
        </a:p>
      </dgm:t>
    </dgm:pt>
    <dgm:pt modelId="{E1A3E3C4-DC8D-4235-BFF8-0ABAA231F7CC}" type="parTrans" cxnId="{C1EE2767-E842-4753-A93E-78434C03E12A}">
      <dgm:prSet/>
      <dgm:spPr/>
      <dgm:t>
        <a:bodyPr/>
        <a:lstStyle/>
        <a:p>
          <a:endParaRPr lang="ru-RU"/>
        </a:p>
      </dgm:t>
    </dgm:pt>
    <dgm:pt modelId="{30C6BB39-9576-4615-BEEB-28C9B1B4CFAC}" type="sibTrans" cxnId="{C1EE2767-E842-4753-A93E-78434C03E12A}">
      <dgm:prSet/>
      <dgm:spPr/>
      <dgm:t>
        <a:bodyPr/>
        <a:lstStyle/>
        <a:p>
          <a:endParaRPr lang="ru-RU"/>
        </a:p>
      </dgm:t>
    </dgm:pt>
    <dgm:pt modelId="{266A54BF-F924-4C3B-A36F-30E2D3AA7969}">
      <dgm:prSet/>
      <dgm:spPr/>
      <dgm:t>
        <a:bodyPr/>
        <a:lstStyle/>
        <a:p>
          <a:pPr rtl="0"/>
          <a:r>
            <a:rPr lang="en-US" baseline="0" smtClean="0"/>
            <a:t>-Matematik ta’minotni yaratish.</a:t>
          </a:r>
          <a:endParaRPr lang="ru-RU"/>
        </a:p>
      </dgm:t>
    </dgm:pt>
    <dgm:pt modelId="{6ED81860-31AB-4DCE-BA41-7767F7DFA799}" type="parTrans" cxnId="{3FCEA8D6-2F5E-4B3E-8CC7-A092C55A7537}">
      <dgm:prSet/>
      <dgm:spPr/>
      <dgm:t>
        <a:bodyPr/>
        <a:lstStyle/>
        <a:p>
          <a:endParaRPr lang="ru-RU"/>
        </a:p>
      </dgm:t>
    </dgm:pt>
    <dgm:pt modelId="{4CD2DCEE-9C99-4C9A-A25F-3E58C16CBB48}" type="sibTrans" cxnId="{3FCEA8D6-2F5E-4B3E-8CC7-A092C55A7537}">
      <dgm:prSet/>
      <dgm:spPr/>
      <dgm:t>
        <a:bodyPr/>
        <a:lstStyle/>
        <a:p>
          <a:endParaRPr lang="ru-RU"/>
        </a:p>
      </dgm:t>
    </dgm:pt>
    <dgm:pt modelId="{69C55631-8329-4431-854C-87E0273095B2}">
      <dgm:prSet/>
      <dgm:spPr/>
      <dgm:t>
        <a:bodyPr/>
        <a:lstStyle/>
        <a:p>
          <a:pPr rtl="0"/>
          <a:r>
            <a:rPr lang="en-US" baseline="0" smtClean="0"/>
            <a:t>-O’lchov qurilmasining analog (uzluksiz) qismini va ma’lumotlarni kiritish/chiqarish qurilmasini yaratish.</a:t>
          </a:r>
          <a:endParaRPr lang="ru-RU"/>
        </a:p>
      </dgm:t>
    </dgm:pt>
    <dgm:pt modelId="{2F6F2371-A130-42D3-812A-8DAF011692CE}" type="parTrans" cxnId="{6CA3ECD9-9DD8-4ACF-A1FE-0173CC3A9577}">
      <dgm:prSet/>
      <dgm:spPr/>
      <dgm:t>
        <a:bodyPr/>
        <a:lstStyle/>
        <a:p>
          <a:endParaRPr lang="ru-RU"/>
        </a:p>
      </dgm:t>
    </dgm:pt>
    <dgm:pt modelId="{A234324E-6054-44DB-8B2D-B5FE027F57D5}" type="sibTrans" cxnId="{6CA3ECD9-9DD8-4ACF-A1FE-0173CC3A9577}">
      <dgm:prSet/>
      <dgm:spPr/>
      <dgm:t>
        <a:bodyPr/>
        <a:lstStyle/>
        <a:p>
          <a:endParaRPr lang="ru-RU"/>
        </a:p>
      </dgm:t>
    </dgm:pt>
    <dgm:pt modelId="{5F8943DA-0A3E-45A2-A263-92B3DE9406EB}">
      <dgm:prSet/>
      <dgm:spPr/>
      <dgm:t>
        <a:bodyPr/>
        <a:lstStyle/>
        <a:p>
          <a:pPr rtl="0"/>
          <a:r>
            <a:rPr lang="en-US" baseline="0" smtClean="0"/>
            <a:t>-Qurilrnaning xotirasini yaratish.</a:t>
          </a:r>
          <a:endParaRPr lang="ru-RU"/>
        </a:p>
      </dgm:t>
    </dgm:pt>
    <dgm:pt modelId="{20AA5678-0C6D-4907-A208-2B2E14A40615}" type="parTrans" cxnId="{2A516742-D2D5-4FCE-9D69-4A2706FE19AA}">
      <dgm:prSet/>
      <dgm:spPr/>
      <dgm:t>
        <a:bodyPr/>
        <a:lstStyle/>
        <a:p>
          <a:endParaRPr lang="ru-RU"/>
        </a:p>
      </dgm:t>
    </dgm:pt>
    <dgm:pt modelId="{793217A6-51F3-44C4-83C2-6C3A474A41D9}" type="sibTrans" cxnId="{2A516742-D2D5-4FCE-9D69-4A2706FE19AA}">
      <dgm:prSet/>
      <dgm:spPr/>
      <dgm:t>
        <a:bodyPr/>
        <a:lstStyle/>
        <a:p>
          <a:endParaRPr lang="ru-RU"/>
        </a:p>
      </dgm:t>
    </dgm:pt>
    <dgm:pt modelId="{FB1E3EA0-762F-4157-B09A-974BBF095A36}">
      <dgm:prSet/>
      <dgm:spPr/>
      <dgm:t>
        <a:bodyPr/>
        <a:lstStyle/>
        <a:p>
          <a:pPr rtl="0"/>
          <a:r>
            <a:rPr lang="en-US" baseline="0" smtClean="0"/>
            <a:t>-Tekshiruvchi tesr qurilmasini va testli matematik ta’minotni yaratish.</a:t>
          </a:r>
          <a:endParaRPr lang="ru-RU"/>
        </a:p>
      </dgm:t>
    </dgm:pt>
    <dgm:pt modelId="{963102C2-A739-4EAC-B2A1-9BC0553855B7}" type="parTrans" cxnId="{801EBE6A-46C6-41AA-9E0B-36C99AAC5C67}">
      <dgm:prSet/>
      <dgm:spPr/>
      <dgm:t>
        <a:bodyPr/>
        <a:lstStyle/>
        <a:p>
          <a:endParaRPr lang="ru-RU"/>
        </a:p>
      </dgm:t>
    </dgm:pt>
    <dgm:pt modelId="{E03A68F5-AB22-402B-BA84-463C8F96CEC6}" type="sibTrans" cxnId="{801EBE6A-46C6-41AA-9E0B-36C99AAC5C67}">
      <dgm:prSet/>
      <dgm:spPr/>
      <dgm:t>
        <a:bodyPr/>
        <a:lstStyle/>
        <a:p>
          <a:endParaRPr lang="ru-RU"/>
        </a:p>
      </dgm:t>
    </dgm:pt>
    <dgm:pt modelId="{0867FF64-A2D2-4113-939D-4D2265565340}">
      <dgm:prSet/>
      <dgm:spPr/>
      <dgm:t>
        <a:bodyPr/>
        <a:lstStyle/>
        <a:p>
          <a:pPr rtl="0"/>
          <a:r>
            <a:rPr lang="en-US" baseline="0" smtClean="0"/>
            <a:t>-Qurilmani yoki tizimni ishga tushirish va sozlash.</a:t>
          </a:r>
          <a:endParaRPr lang="ru-RU"/>
        </a:p>
      </dgm:t>
    </dgm:pt>
    <dgm:pt modelId="{6960FB58-F71F-4F31-A923-BBECB91F2531}" type="parTrans" cxnId="{B39A0A69-705B-4AC8-88ED-59C25E3D80E5}">
      <dgm:prSet/>
      <dgm:spPr/>
      <dgm:t>
        <a:bodyPr/>
        <a:lstStyle/>
        <a:p>
          <a:endParaRPr lang="ru-RU"/>
        </a:p>
      </dgm:t>
    </dgm:pt>
    <dgm:pt modelId="{F9246300-832C-474C-A620-10C23A0D3699}" type="sibTrans" cxnId="{B39A0A69-705B-4AC8-88ED-59C25E3D80E5}">
      <dgm:prSet/>
      <dgm:spPr/>
      <dgm:t>
        <a:bodyPr/>
        <a:lstStyle/>
        <a:p>
          <a:endParaRPr lang="ru-RU"/>
        </a:p>
      </dgm:t>
    </dgm:pt>
    <dgm:pt modelId="{11D4A5DB-139F-482E-B42E-8FE875FB29C4}">
      <dgm:prSet/>
      <dgm:spPr/>
      <dgm:t>
        <a:bodyPr/>
        <a:lstStyle/>
        <a:p>
          <a:pPr rtl="0"/>
          <a:r>
            <a:rPr lang="en-US" baseline="0" smtClean="0"/>
            <a:t>-Qurilmani loyihaiash uchun texnik xujjatni tayyorlash.</a:t>
          </a:r>
          <a:endParaRPr lang="ru-RU"/>
        </a:p>
      </dgm:t>
    </dgm:pt>
    <dgm:pt modelId="{2C7CAD2E-9C89-4A6B-A4C6-D75B73553425}" type="parTrans" cxnId="{1CC406DC-EA1F-4984-8309-24D4A8BF5401}">
      <dgm:prSet/>
      <dgm:spPr/>
      <dgm:t>
        <a:bodyPr/>
        <a:lstStyle/>
        <a:p>
          <a:endParaRPr lang="ru-RU"/>
        </a:p>
      </dgm:t>
    </dgm:pt>
    <dgm:pt modelId="{E57E0FA5-4BCB-4B26-B90F-A668A61841A8}" type="sibTrans" cxnId="{1CC406DC-EA1F-4984-8309-24D4A8BF5401}">
      <dgm:prSet/>
      <dgm:spPr/>
      <dgm:t>
        <a:bodyPr/>
        <a:lstStyle/>
        <a:p>
          <a:endParaRPr lang="ru-RU"/>
        </a:p>
      </dgm:t>
    </dgm:pt>
    <dgm:pt modelId="{4BE63E93-A022-4AA6-A4C8-6F6A660A9EBB}" type="pres">
      <dgm:prSet presAssocID="{E4F84C9F-2D27-4327-86A5-FBC996401150}" presName="diagram" presStyleCnt="0">
        <dgm:presLayoutVars>
          <dgm:dir/>
          <dgm:resizeHandles val="exact"/>
        </dgm:presLayoutVars>
      </dgm:prSet>
      <dgm:spPr/>
      <dgm:t>
        <a:bodyPr/>
        <a:lstStyle/>
        <a:p>
          <a:endParaRPr lang="ru-RU"/>
        </a:p>
      </dgm:t>
    </dgm:pt>
    <dgm:pt modelId="{F8EB23D3-2B16-425A-B16C-B7CA133DD283}" type="pres">
      <dgm:prSet presAssocID="{8E22B2A9-2E13-45BA-80F3-6A9510A336AB}" presName="node" presStyleLbl="node1" presStyleIdx="0" presStyleCnt="11">
        <dgm:presLayoutVars>
          <dgm:bulletEnabled val="1"/>
        </dgm:presLayoutVars>
      </dgm:prSet>
      <dgm:spPr/>
      <dgm:t>
        <a:bodyPr/>
        <a:lstStyle/>
        <a:p>
          <a:endParaRPr lang="ru-RU"/>
        </a:p>
      </dgm:t>
    </dgm:pt>
    <dgm:pt modelId="{19F47A65-7988-4FD6-9847-9B4F28424C46}" type="pres">
      <dgm:prSet presAssocID="{49521B44-E17E-4DB5-8B42-17DB7572E61F}" presName="sibTrans" presStyleCnt="0"/>
      <dgm:spPr/>
    </dgm:pt>
    <dgm:pt modelId="{4CEAF555-2A63-4EBE-BD47-6AD7FA294F50}" type="pres">
      <dgm:prSet presAssocID="{7673FA19-6EA5-4E6C-80EF-F4C24D41AB61}" presName="node" presStyleLbl="node1" presStyleIdx="1" presStyleCnt="11">
        <dgm:presLayoutVars>
          <dgm:bulletEnabled val="1"/>
        </dgm:presLayoutVars>
      </dgm:prSet>
      <dgm:spPr/>
      <dgm:t>
        <a:bodyPr/>
        <a:lstStyle/>
        <a:p>
          <a:endParaRPr lang="ru-RU"/>
        </a:p>
      </dgm:t>
    </dgm:pt>
    <dgm:pt modelId="{4E6A6B36-059F-4E7E-915F-16F15ADB6B02}" type="pres">
      <dgm:prSet presAssocID="{7483E0B7-EC9E-482C-97F1-990F14F5AE0C}" presName="sibTrans" presStyleCnt="0"/>
      <dgm:spPr/>
    </dgm:pt>
    <dgm:pt modelId="{400EC08E-298B-46AF-8B43-CD7331F44005}" type="pres">
      <dgm:prSet presAssocID="{33D06F87-45AC-4962-A736-1F775D97C722}" presName="node" presStyleLbl="node1" presStyleIdx="2" presStyleCnt="11">
        <dgm:presLayoutVars>
          <dgm:bulletEnabled val="1"/>
        </dgm:presLayoutVars>
      </dgm:prSet>
      <dgm:spPr/>
      <dgm:t>
        <a:bodyPr/>
        <a:lstStyle/>
        <a:p>
          <a:endParaRPr lang="ru-RU"/>
        </a:p>
      </dgm:t>
    </dgm:pt>
    <dgm:pt modelId="{D3CED510-3D08-43CD-819E-7D83638F2225}" type="pres">
      <dgm:prSet presAssocID="{47D506C2-F3C8-42E8-A06F-E9FA4A899606}" presName="sibTrans" presStyleCnt="0"/>
      <dgm:spPr/>
    </dgm:pt>
    <dgm:pt modelId="{C657FA77-240D-4A00-B5E4-C82D1B1B3E89}" type="pres">
      <dgm:prSet presAssocID="{91A1923B-4EA2-42BF-95C7-4ED8F261EBF9}" presName="node" presStyleLbl="node1" presStyleIdx="3" presStyleCnt="11">
        <dgm:presLayoutVars>
          <dgm:bulletEnabled val="1"/>
        </dgm:presLayoutVars>
      </dgm:prSet>
      <dgm:spPr/>
      <dgm:t>
        <a:bodyPr/>
        <a:lstStyle/>
        <a:p>
          <a:endParaRPr lang="ru-RU"/>
        </a:p>
      </dgm:t>
    </dgm:pt>
    <dgm:pt modelId="{99F90EC9-42EF-4452-9C1C-63E6679857D1}" type="pres">
      <dgm:prSet presAssocID="{2B96D827-35C2-4059-B27F-37B1808B1835}" presName="sibTrans" presStyleCnt="0"/>
      <dgm:spPr/>
    </dgm:pt>
    <dgm:pt modelId="{ADD1E21F-2FEE-404E-A32F-4499A2C8E644}" type="pres">
      <dgm:prSet presAssocID="{886BB6A0-469B-4CDF-9B8B-2195BE629FD1}" presName="node" presStyleLbl="node1" presStyleIdx="4" presStyleCnt="11">
        <dgm:presLayoutVars>
          <dgm:bulletEnabled val="1"/>
        </dgm:presLayoutVars>
      </dgm:prSet>
      <dgm:spPr/>
      <dgm:t>
        <a:bodyPr/>
        <a:lstStyle/>
        <a:p>
          <a:endParaRPr lang="ru-RU"/>
        </a:p>
      </dgm:t>
    </dgm:pt>
    <dgm:pt modelId="{B891DC39-68EC-4353-8257-55C1910FE1AF}" type="pres">
      <dgm:prSet presAssocID="{30C6BB39-9576-4615-BEEB-28C9B1B4CFAC}" presName="sibTrans" presStyleCnt="0"/>
      <dgm:spPr/>
    </dgm:pt>
    <dgm:pt modelId="{6474D1F5-800D-49AC-80FE-3F0543A6D15D}" type="pres">
      <dgm:prSet presAssocID="{266A54BF-F924-4C3B-A36F-30E2D3AA7969}" presName="node" presStyleLbl="node1" presStyleIdx="5" presStyleCnt="11">
        <dgm:presLayoutVars>
          <dgm:bulletEnabled val="1"/>
        </dgm:presLayoutVars>
      </dgm:prSet>
      <dgm:spPr/>
      <dgm:t>
        <a:bodyPr/>
        <a:lstStyle/>
        <a:p>
          <a:endParaRPr lang="ru-RU"/>
        </a:p>
      </dgm:t>
    </dgm:pt>
    <dgm:pt modelId="{B6CA68C6-4FDB-495D-A083-A7C75B2F0266}" type="pres">
      <dgm:prSet presAssocID="{4CD2DCEE-9C99-4C9A-A25F-3E58C16CBB48}" presName="sibTrans" presStyleCnt="0"/>
      <dgm:spPr/>
    </dgm:pt>
    <dgm:pt modelId="{71979903-D4F0-40A1-9959-4017B27EF692}" type="pres">
      <dgm:prSet presAssocID="{69C55631-8329-4431-854C-87E0273095B2}" presName="node" presStyleLbl="node1" presStyleIdx="6" presStyleCnt="11">
        <dgm:presLayoutVars>
          <dgm:bulletEnabled val="1"/>
        </dgm:presLayoutVars>
      </dgm:prSet>
      <dgm:spPr/>
      <dgm:t>
        <a:bodyPr/>
        <a:lstStyle/>
        <a:p>
          <a:endParaRPr lang="ru-RU"/>
        </a:p>
      </dgm:t>
    </dgm:pt>
    <dgm:pt modelId="{017CC902-5281-477D-8C1F-F94FB99EB788}" type="pres">
      <dgm:prSet presAssocID="{A234324E-6054-44DB-8B2D-B5FE027F57D5}" presName="sibTrans" presStyleCnt="0"/>
      <dgm:spPr/>
    </dgm:pt>
    <dgm:pt modelId="{FBD685F3-0635-4EE6-880A-763554E7EC91}" type="pres">
      <dgm:prSet presAssocID="{5F8943DA-0A3E-45A2-A263-92B3DE9406EB}" presName="node" presStyleLbl="node1" presStyleIdx="7" presStyleCnt="11">
        <dgm:presLayoutVars>
          <dgm:bulletEnabled val="1"/>
        </dgm:presLayoutVars>
      </dgm:prSet>
      <dgm:spPr/>
      <dgm:t>
        <a:bodyPr/>
        <a:lstStyle/>
        <a:p>
          <a:endParaRPr lang="ru-RU"/>
        </a:p>
      </dgm:t>
    </dgm:pt>
    <dgm:pt modelId="{53A8C29E-DD5C-4D64-B23F-FB003983BB4D}" type="pres">
      <dgm:prSet presAssocID="{793217A6-51F3-44C4-83C2-6C3A474A41D9}" presName="sibTrans" presStyleCnt="0"/>
      <dgm:spPr/>
    </dgm:pt>
    <dgm:pt modelId="{03A96774-7C9F-4219-8C01-FEBAE90F6F00}" type="pres">
      <dgm:prSet presAssocID="{FB1E3EA0-762F-4157-B09A-974BBF095A36}" presName="node" presStyleLbl="node1" presStyleIdx="8" presStyleCnt="11">
        <dgm:presLayoutVars>
          <dgm:bulletEnabled val="1"/>
        </dgm:presLayoutVars>
      </dgm:prSet>
      <dgm:spPr/>
      <dgm:t>
        <a:bodyPr/>
        <a:lstStyle/>
        <a:p>
          <a:endParaRPr lang="ru-RU"/>
        </a:p>
      </dgm:t>
    </dgm:pt>
    <dgm:pt modelId="{01F65054-AC49-4D04-BE6D-7001A5B695EC}" type="pres">
      <dgm:prSet presAssocID="{E03A68F5-AB22-402B-BA84-463C8F96CEC6}" presName="sibTrans" presStyleCnt="0"/>
      <dgm:spPr/>
    </dgm:pt>
    <dgm:pt modelId="{71B84CF8-5472-4099-A44C-CF5BFEA2500C}" type="pres">
      <dgm:prSet presAssocID="{0867FF64-A2D2-4113-939D-4D2265565340}" presName="node" presStyleLbl="node1" presStyleIdx="9" presStyleCnt="11">
        <dgm:presLayoutVars>
          <dgm:bulletEnabled val="1"/>
        </dgm:presLayoutVars>
      </dgm:prSet>
      <dgm:spPr/>
      <dgm:t>
        <a:bodyPr/>
        <a:lstStyle/>
        <a:p>
          <a:endParaRPr lang="ru-RU"/>
        </a:p>
      </dgm:t>
    </dgm:pt>
    <dgm:pt modelId="{1B943F2E-F4B5-40E9-A123-58627395EAE5}" type="pres">
      <dgm:prSet presAssocID="{F9246300-832C-474C-A620-10C23A0D3699}" presName="sibTrans" presStyleCnt="0"/>
      <dgm:spPr/>
    </dgm:pt>
    <dgm:pt modelId="{BC6BDC9C-BA24-4D85-8857-5872AE93101B}" type="pres">
      <dgm:prSet presAssocID="{11D4A5DB-139F-482E-B42E-8FE875FB29C4}" presName="node" presStyleLbl="node1" presStyleIdx="10" presStyleCnt="11">
        <dgm:presLayoutVars>
          <dgm:bulletEnabled val="1"/>
        </dgm:presLayoutVars>
      </dgm:prSet>
      <dgm:spPr/>
      <dgm:t>
        <a:bodyPr/>
        <a:lstStyle/>
        <a:p>
          <a:endParaRPr lang="ru-RU"/>
        </a:p>
      </dgm:t>
    </dgm:pt>
  </dgm:ptLst>
  <dgm:cxnLst>
    <dgm:cxn modelId="{2A516742-D2D5-4FCE-9D69-4A2706FE19AA}" srcId="{E4F84C9F-2D27-4327-86A5-FBC996401150}" destId="{5F8943DA-0A3E-45A2-A263-92B3DE9406EB}" srcOrd="7" destOrd="0" parTransId="{20AA5678-0C6D-4907-A208-2B2E14A40615}" sibTransId="{793217A6-51F3-44C4-83C2-6C3A474A41D9}"/>
    <dgm:cxn modelId="{6CA3ECD9-9DD8-4ACF-A1FE-0173CC3A9577}" srcId="{E4F84C9F-2D27-4327-86A5-FBC996401150}" destId="{69C55631-8329-4431-854C-87E0273095B2}" srcOrd="6" destOrd="0" parTransId="{2F6F2371-A130-42D3-812A-8DAF011692CE}" sibTransId="{A234324E-6054-44DB-8B2D-B5FE027F57D5}"/>
    <dgm:cxn modelId="{CDCB939A-3427-444A-9A4A-CDE0632AED99}" type="presOf" srcId="{8E22B2A9-2E13-45BA-80F3-6A9510A336AB}" destId="{F8EB23D3-2B16-425A-B16C-B7CA133DD283}" srcOrd="0" destOrd="0" presId="urn:microsoft.com/office/officeart/2005/8/layout/default"/>
    <dgm:cxn modelId="{57AF3387-5225-470E-AB6F-D7A1021C1F5A}" srcId="{E4F84C9F-2D27-4327-86A5-FBC996401150}" destId="{7673FA19-6EA5-4E6C-80EF-F4C24D41AB61}" srcOrd="1" destOrd="0" parTransId="{4F1271FF-F1C0-4FEB-BED6-9FF1C3071F18}" sibTransId="{7483E0B7-EC9E-482C-97F1-990F14F5AE0C}"/>
    <dgm:cxn modelId="{B39A0A69-705B-4AC8-88ED-59C25E3D80E5}" srcId="{E4F84C9F-2D27-4327-86A5-FBC996401150}" destId="{0867FF64-A2D2-4113-939D-4D2265565340}" srcOrd="9" destOrd="0" parTransId="{6960FB58-F71F-4F31-A923-BBECB91F2531}" sibTransId="{F9246300-832C-474C-A620-10C23A0D3699}"/>
    <dgm:cxn modelId="{0C03F42B-4FE6-474B-B393-EFCBC329760E}" srcId="{E4F84C9F-2D27-4327-86A5-FBC996401150}" destId="{8E22B2A9-2E13-45BA-80F3-6A9510A336AB}" srcOrd="0" destOrd="0" parTransId="{4D527DF8-79E2-4F81-B534-D2D9BFCDA09C}" sibTransId="{49521B44-E17E-4DB5-8B42-17DB7572E61F}"/>
    <dgm:cxn modelId="{D4CB2A4F-601F-460F-B8A4-D0C4453AB4F0}" type="presOf" srcId="{33D06F87-45AC-4962-A736-1F775D97C722}" destId="{400EC08E-298B-46AF-8B43-CD7331F44005}" srcOrd="0" destOrd="0" presId="urn:microsoft.com/office/officeart/2005/8/layout/default"/>
    <dgm:cxn modelId="{801EBE6A-46C6-41AA-9E0B-36C99AAC5C67}" srcId="{E4F84C9F-2D27-4327-86A5-FBC996401150}" destId="{FB1E3EA0-762F-4157-B09A-974BBF095A36}" srcOrd="8" destOrd="0" parTransId="{963102C2-A739-4EAC-B2A1-9BC0553855B7}" sibTransId="{E03A68F5-AB22-402B-BA84-463C8F96CEC6}"/>
    <dgm:cxn modelId="{E9755C64-892F-480F-9D7A-30E96EA3A0E7}" type="presOf" srcId="{266A54BF-F924-4C3B-A36F-30E2D3AA7969}" destId="{6474D1F5-800D-49AC-80FE-3F0543A6D15D}" srcOrd="0" destOrd="0" presId="urn:microsoft.com/office/officeart/2005/8/layout/default"/>
    <dgm:cxn modelId="{724E327C-E860-424B-9233-BA40E99DEC3D}" type="presOf" srcId="{5F8943DA-0A3E-45A2-A263-92B3DE9406EB}" destId="{FBD685F3-0635-4EE6-880A-763554E7EC91}" srcOrd="0" destOrd="0" presId="urn:microsoft.com/office/officeart/2005/8/layout/default"/>
    <dgm:cxn modelId="{299187DA-A9FF-4F1B-A91A-FFFF1AA3BA68}" srcId="{E4F84C9F-2D27-4327-86A5-FBC996401150}" destId="{91A1923B-4EA2-42BF-95C7-4ED8F261EBF9}" srcOrd="3" destOrd="0" parTransId="{F034EB6F-F10E-4E40-8EB1-DA0AE4FA22C0}" sibTransId="{2B96D827-35C2-4059-B27F-37B1808B1835}"/>
    <dgm:cxn modelId="{BC3B584E-6A9F-421C-8735-EDBBA7280B8B}" type="presOf" srcId="{886BB6A0-469B-4CDF-9B8B-2195BE629FD1}" destId="{ADD1E21F-2FEE-404E-A32F-4499A2C8E644}" srcOrd="0" destOrd="0" presId="urn:microsoft.com/office/officeart/2005/8/layout/default"/>
    <dgm:cxn modelId="{09B4DC60-F921-46AE-822F-FE858E6BC9A4}" type="presOf" srcId="{0867FF64-A2D2-4113-939D-4D2265565340}" destId="{71B84CF8-5472-4099-A44C-CF5BFEA2500C}" srcOrd="0" destOrd="0" presId="urn:microsoft.com/office/officeart/2005/8/layout/default"/>
    <dgm:cxn modelId="{65931FE2-8C50-42D1-ADA4-18A962E7F9AD}" type="presOf" srcId="{FB1E3EA0-762F-4157-B09A-974BBF095A36}" destId="{03A96774-7C9F-4219-8C01-FEBAE90F6F00}" srcOrd="0" destOrd="0" presId="urn:microsoft.com/office/officeart/2005/8/layout/default"/>
    <dgm:cxn modelId="{F7E59002-B2A6-4CDB-94CC-DF719E71CA04}" type="presOf" srcId="{11D4A5DB-139F-482E-B42E-8FE875FB29C4}" destId="{BC6BDC9C-BA24-4D85-8857-5872AE93101B}" srcOrd="0" destOrd="0" presId="urn:microsoft.com/office/officeart/2005/8/layout/default"/>
    <dgm:cxn modelId="{C1EE2767-E842-4753-A93E-78434C03E12A}" srcId="{E4F84C9F-2D27-4327-86A5-FBC996401150}" destId="{886BB6A0-469B-4CDF-9B8B-2195BE629FD1}" srcOrd="4" destOrd="0" parTransId="{E1A3E3C4-DC8D-4235-BFF8-0ABAA231F7CC}" sibTransId="{30C6BB39-9576-4615-BEEB-28C9B1B4CFAC}"/>
    <dgm:cxn modelId="{FDC387E1-DFF1-4F0C-A9E7-6B092C60023A}" type="presOf" srcId="{E4F84C9F-2D27-4327-86A5-FBC996401150}" destId="{4BE63E93-A022-4AA6-A4C8-6F6A660A9EBB}" srcOrd="0" destOrd="0" presId="urn:microsoft.com/office/officeart/2005/8/layout/default"/>
    <dgm:cxn modelId="{0F0BD85F-9FBD-4C9F-9202-8A3E6EB1F06A}" type="presOf" srcId="{91A1923B-4EA2-42BF-95C7-4ED8F261EBF9}" destId="{C657FA77-240D-4A00-B5E4-C82D1B1B3E89}" srcOrd="0" destOrd="0" presId="urn:microsoft.com/office/officeart/2005/8/layout/default"/>
    <dgm:cxn modelId="{1CC406DC-EA1F-4984-8309-24D4A8BF5401}" srcId="{E4F84C9F-2D27-4327-86A5-FBC996401150}" destId="{11D4A5DB-139F-482E-B42E-8FE875FB29C4}" srcOrd="10" destOrd="0" parTransId="{2C7CAD2E-9C89-4A6B-A4C6-D75B73553425}" sibTransId="{E57E0FA5-4BCB-4B26-B90F-A668A61841A8}"/>
    <dgm:cxn modelId="{76598E7C-24FB-428E-AC70-A000E8AEE560}" type="presOf" srcId="{7673FA19-6EA5-4E6C-80EF-F4C24D41AB61}" destId="{4CEAF555-2A63-4EBE-BD47-6AD7FA294F50}" srcOrd="0" destOrd="0" presId="urn:microsoft.com/office/officeart/2005/8/layout/default"/>
    <dgm:cxn modelId="{3FCEA8D6-2F5E-4B3E-8CC7-A092C55A7537}" srcId="{E4F84C9F-2D27-4327-86A5-FBC996401150}" destId="{266A54BF-F924-4C3B-A36F-30E2D3AA7969}" srcOrd="5" destOrd="0" parTransId="{6ED81860-31AB-4DCE-BA41-7767F7DFA799}" sibTransId="{4CD2DCEE-9C99-4C9A-A25F-3E58C16CBB48}"/>
    <dgm:cxn modelId="{36D7A773-1792-4F94-8628-EE87D6810E31}" type="presOf" srcId="{69C55631-8329-4431-854C-87E0273095B2}" destId="{71979903-D4F0-40A1-9959-4017B27EF692}" srcOrd="0" destOrd="0" presId="urn:microsoft.com/office/officeart/2005/8/layout/default"/>
    <dgm:cxn modelId="{7F504094-6E92-4A80-ACDA-E51BB1E5F99D}" srcId="{E4F84C9F-2D27-4327-86A5-FBC996401150}" destId="{33D06F87-45AC-4962-A736-1F775D97C722}" srcOrd="2" destOrd="0" parTransId="{3B338144-AD75-4191-B669-3BAD14875C30}" sibTransId="{47D506C2-F3C8-42E8-A06F-E9FA4A899606}"/>
    <dgm:cxn modelId="{5DFF53E2-D500-4D3E-A8CF-285E0FEC663B}" type="presParOf" srcId="{4BE63E93-A022-4AA6-A4C8-6F6A660A9EBB}" destId="{F8EB23D3-2B16-425A-B16C-B7CA133DD283}" srcOrd="0" destOrd="0" presId="urn:microsoft.com/office/officeart/2005/8/layout/default"/>
    <dgm:cxn modelId="{BABDA933-8911-418E-A5AD-07D7CC6E23A9}" type="presParOf" srcId="{4BE63E93-A022-4AA6-A4C8-6F6A660A9EBB}" destId="{19F47A65-7988-4FD6-9847-9B4F28424C46}" srcOrd="1" destOrd="0" presId="urn:microsoft.com/office/officeart/2005/8/layout/default"/>
    <dgm:cxn modelId="{F9C906EB-CA3D-4B50-9C7A-44C8937662CD}" type="presParOf" srcId="{4BE63E93-A022-4AA6-A4C8-6F6A660A9EBB}" destId="{4CEAF555-2A63-4EBE-BD47-6AD7FA294F50}" srcOrd="2" destOrd="0" presId="urn:microsoft.com/office/officeart/2005/8/layout/default"/>
    <dgm:cxn modelId="{B995944E-417E-42B9-BE90-B6A42C3D2328}" type="presParOf" srcId="{4BE63E93-A022-4AA6-A4C8-6F6A660A9EBB}" destId="{4E6A6B36-059F-4E7E-915F-16F15ADB6B02}" srcOrd="3" destOrd="0" presId="urn:microsoft.com/office/officeart/2005/8/layout/default"/>
    <dgm:cxn modelId="{60CF4D4A-60DE-41D8-8DDA-DFCFD8CE5912}" type="presParOf" srcId="{4BE63E93-A022-4AA6-A4C8-6F6A660A9EBB}" destId="{400EC08E-298B-46AF-8B43-CD7331F44005}" srcOrd="4" destOrd="0" presId="urn:microsoft.com/office/officeart/2005/8/layout/default"/>
    <dgm:cxn modelId="{DB2039C4-C92E-49DC-A26E-2B347D160D08}" type="presParOf" srcId="{4BE63E93-A022-4AA6-A4C8-6F6A660A9EBB}" destId="{D3CED510-3D08-43CD-819E-7D83638F2225}" srcOrd="5" destOrd="0" presId="urn:microsoft.com/office/officeart/2005/8/layout/default"/>
    <dgm:cxn modelId="{36C5DB5D-C1F6-4C4F-B0F9-535DD3C27BF0}" type="presParOf" srcId="{4BE63E93-A022-4AA6-A4C8-6F6A660A9EBB}" destId="{C657FA77-240D-4A00-B5E4-C82D1B1B3E89}" srcOrd="6" destOrd="0" presId="urn:microsoft.com/office/officeart/2005/8/layout/default"/>
    <dgm:cxn modelId="{B38446F7-612A-4704-9C34-30F900F70163}" type="presParOf" srcId="{4BE63E93-A022-4AA6-A4C8-6F6A660A9EBB}" destId="{99F90EC9-42EF-4452-9C1C-63E6679857D1}" srcOrd="7" destOrd="0" presId="urn:microsoft.com/office/officeart/2005/8/layout/default"/>
    <dgm:cxn modelId="{51B24C4F-C99A-440D-B587-91CA7ECB1E47}" type="presParOf" srcId="{4BE63E93-A022-4AA6-A4C8-6F6A660A9EBB}" destId="{ADD1E21F-2FEE-404E-A32F-4499A2C8E644}" srcOrd="8" destOrd="0" presId="urn:microsoft.com/office/officeart/2005/8/layout/default"/>
    <dgm:cxn modelId="{604988CE-B11A-45EA-A184-3A0D411596FC}" type="presParOf" srcId="{4BE63E93-A022-4AA6-A4C8-6F6A660A9EBB}" destId="{B891DC39-68EC-4353-8257-55C1910FE1AF}" srcOrd="9" destOrd="0" presId="urn:microsoft.com/office/officeart/2005/8/layout/default"/>
    <dgm:cxn modelId="{9AE81DAA-F03A-4F4E-8B88-91BEB44573B5}" type="presParOf" srcId="{4BE63E93-A022-4AA6-A4C8-6F6A660A9EBB}" destId="{6474D1F5-800D-49AC-80FE-3F0543A6D15D}" srcOrd="10" destOrd="0" presId="urn:microsoft.com/office/officeart/2005/8/layout/default"/>
    <dgm:cxn modelId="{FE2E5D98-E1A7-4AB0-B32F-6D1B7A5CA232}" type="presParOf" srcId="{4BE63E93-A022-4AA6-A4C8-6F6A660A9EBB}" destId="{B6CA68C6-4FDB-495D-A083-A7C75B2F0266}" srcOrd="11" destOrd="0" presId="urn:microsoft.com/office/officeart/2005/8/layout/default"/>
    <dgm:cxn modelId="{E463389B-6AD2-485C-B5B4-9C23B978A965}" type="presParOf" srcId="{4BE63E93-A022-4AA6-A4C8-6F6A660A9EBB}" destId="{71979903-D4F0-40A1-9959-4017B27EF692}" srcOrd="12" destOrd="0" presId="urn:microsoft.com/office/officeart/2005/8/layout/default"/>
    <dgm:cxn modelId="{7D0766CE-41E6-48DE-93F0-B7EC235DF895}" type="presParOf" srcId="{4BE63E93-A022-4AA6-A4C8-6F6A660A9EBB}" destId="{017CC902-5281-477D-8C1F-F94FB99EB788}" srcOrd="13" destOrd="0" presId="urn:microsoft.com/office/officeart/2005/8/layout/default"/>
    <dgm:cxn modelId="{18510205-D45C-41B1-941F-327642C5649C}" type="presParOf" srcId="{4BE63E93-A022-4AA6-A4C8-6F6A660A9EBB}" destId="{FBD685F3-0635-4EE6-880A-763554E7EC91}" srcOrd="14" destOrd="0" presId="urn:microsoft.com/office/officeart/2005/8/layout/default"/>
    <dgm:cxn modelId="{8017F2B9-331E-476D-B4B5-BCA0A3C950A0}" type="presParOf" srcId="{4BE63E93-A022-4AA6-A4C8-6F6A660A9EBB}" destId="{53A8C29E-DD5C-4D64-B23F-FB003983BB4D}" srcOrd="15" destOrd="0" presId="urn:microsoft.com/office/officeart/2005/8/layout/default"/>
    <dgm:cxn modelId="{77AD58D7-D009-4E0A-8D51-F7F44E2E617C}" type="presParOf" srcId="{4BE63E93-A022-4AA6-A4C8-6F6A660A9EBB}" destId="{03A96774-7C9F-4219-8C01-FEBAE90F6F00}" srcOrd="16" destOrd="0" presId="urn:microsoft.com/office/officeart/2005/8/layout/default"/>
    <dgm:cxn modelId="{2158C9BA-6DE3-40B3-8503-DE409E0F14DE}" type="presParOf" srcId="{4BE63E93-A022-4AA6-A4C8-6F6A660A9EBB}" destId="{01F65054-AC49-4D04-BE6D-7001A5B695EC}" srcOrd="17" destOrd="0" presId="urn:microsoft.com/office/officeart/2005/8/layout/default"/>
    <dgm:cxn modelId="{E685D587-35BD-439F-AB86-AA67768819DC}" type="presParOf" srcId="{4BE63E93-A022-4AA6-A4C8-6F6A660A9EBB}" destId="{71B84CF8-5472-4099-A44C-CF5BFEA2500C}" srcOrd="18" destOrd="0" presId="urn:microsoft.com/office/officeart/2005/8/layout/default"/>
    <dgm:cxn modelId="{B19553B8-9CBF-4EE0-A4D4-ACA0E19C98B2}" type="presParOf" srcId="{4BE63E93-A022-4AA6-A4C8-6F6A660A9EBB}" destId="{1B943F2E-F4B5-40E9-A123-58627395EAE5}" srcOrd="19" destOrd="0" presId="urn:microsoft.com/office/officeart/2005/8/layout/default"/>
    <dgm:cxn modelId="{EFAA2BA0-AA40-4DE6-97A7-F5F3E5F6A33D}" type="presParOf" srcId="{4BE63E93-A022-4AA6-A4C8-6F6A660A9EBB}" destId="{BC6BDC9C-BA24-4D85-8857-5872AE93101B}"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C0F8233-5990-4A77-A6FC-C9D4CD89238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C4DE6508-D6AE-43DE-9427-A3472C9B2C63}">
      <dgm:prSet/>
      <dgm:spPr/>
      <dgm:t>
        <a:bodyPr/>
        <a:lstStyle/>
        <a:p>
          <a:pPr rtl="0"/>
          <a:r>
            <a:rPr lang="en-US" baseline="0" dirty="0" smtClean="0"/>
            <a:t>Bu </a:t>
          </a:r>
          <a:r>
            <a:rPr lang="en-US" baseline="0" dirty="0" err="1" smtClean="0"/>
            <a:t>yerda</a:t>
          </a:r>
          <a:r>
            <a:rPr lang="en-US" baseline="0" dirty="0" smtClean="0"/>
            <a:t>, </a:t>
          </a:r>
          <a:r>
            <a:rPr lang="en-US" baseline="0" dirty="0" err="1" smtClean="0"/>
            <a:t>ya’ni</a:t>
          </a:r>
          <a:r>
            <a:rPr lang="en-US" baseline="0" dirty="0" smtClean="0"/>
            <a:t> </a:t>
          </a:r>
          <a:r>
            <a:rPr lang="en-US" baseline="0" dirty="0" err="1" smtClean="0"/>
            <a:t>setkali</a:t>
          </a:r>
          <a:r>
            <a:rPr lang="en-US" baseline="0" dirty="0" smtClean="0"/>
            <a:t> </a:t>
          </a:r>
          <a:r>
            <a:rPr lang="en-US" baseline="0" dirty="0" err="1" smtClean="0"/>
            <a:t>grafikda</a:t>
          </a:r>
          <a:r>
            <a:rPr lang="en-US" baseline="0" dirty="0" smtClean="0"/>
            <a:t> 5-8-bosqichlarni  </a:t>
          </a:r>
          <a:r>
            <a:rPr lang="en-US" baseline="0" dirty="0" err="1" smtClean="0"/>
            <a:t>bir</a:t>
          </a:r>
          <a:r>
            <a:rPr lang="en-US" baseline="0" dirty="0" smtClean="0"/>
            <a:t> </a:t>
          </a:r>
          <a:r>
            <a:rPr lang="en-US" baseline="0" dirty="0" err="1" smtClean="0"/>
            <a:t>paytda</a:t>
          </a:r>
          <a:r>
            <a:rPr lang="en-US" baseline="0" dirty="0" smtClean="0"/>
            <a:t> (</a:t>
          </a:r>
          <a:r>
            <a:rPr lang="en-US" baseline="0" dirty="0" err="1" smtClean="0"/>
            <a:t>yondosh</a:t>
          </a:r>
          <a:r>
            <a:rPr lang="en-US" baseline="0" dirty="0" smtClean="0"/>
            <a:t>) </a:t>
          </a:r>
          <a:r>
            <a:rPr lang="en-US" baseline="0" dirty="0" err="1" smtClean="0"/>
            <a:t>bajarish</a:t>
          </a:r>
          <a:r>
            <a:rPr lang="en-US" baseline="0" dirty="0" smtClean="0"/>
            <a:t> </a:t>
          </a:r>
          <a:r>
            <a:rPr lang="en-US" baseline="0" dirty="0" err="1" smtClean="0"/>
            <a:t>mumkinligini</a:t>
          </a:r>
          <a:r>
            <a:rPr lang="en-US" baseline="0" dirty="0" smtClean="0"/>
            <a:t> </a:t>
          </a:r>
          <a:r>
            <a:rPr lang="en-US" baseline="0" dirty="0" err="1" smtClean="0"/>
            <a:t>aniqlash</a:t>
          </a:r>
          <a:r>
            <a:rPr lang="en-US" baseline="0" dirty="0" smtClean="0"/>
            <a:t> </a:t>
          </a:r>
          <a:r>
            <a:rPr lang="en-US" baseline="0" dirty="0" err="1" smtClean="0"/>
            <a:t>kerak</a:t>
          </a:r>
          <a:r>
            <a:rPr lang="en-US" baseline="0" dirty="0" smtClean="0"/>
            <a:t>. 1-3 </a:t>
          </a:r>
          <a:r>
            <a:rPr lang="en-US" baseline="0" dirty="0" err="1" smtClean="0"/>
            <a:t>bosqichlarni</a:t>
          </a:r>
          <a:r>
            <a:rPr lang="en-US" baseline="0" dirty="0" smtClean="0"/>
            <a:t>  </a:t>
          </a:r>
          <a:r>
            <a:rPr lang="en-US" baseline="0" dirty="0" err="1" smtClean="0"/>
            <a:t>bajarish</a:t>
          </a:r>
          <a:r>
            <a:rPr lang="en-US" baseline="0" dirty="0" smtClean="0"/>
            <a:t> </a:t>
          </a:r>
          <a:r>
            <a:rPr lang="en-US" baseline="0" dirty="0" err="1" smtClean="0"/>
            <a:t>to’g’risida</a:t>
          </a:r>
          <a:r>
            <a:rPr lang="en-US" baseline="0" dirty="0" smtClean="0"/>
            <a:t> </a:t>
          </a:r>
          <a:r>
            <a:rPr lang="en-US" baseline="0" dirty="0" err="1" smtClean="0"/>
            <a:t>ayrim</a:t>
          </a:r>
          <a:r>
            <a:rPr lang="en-US" baseline="0" dirty="0" smtClean="0"/>
            <a:t> </a:t>
          </a:r>
          <a:r>
            <a:rPr lang="en-US" baseline="0" dirty="0" err="1" smtClean="0"/>
            <a:t>ko’rsatmalarni</a:t>
          </a:r>
          <a:r>
            <a:rPr lang="en-US" baseline="0" dirty="0" smtClean="0"/>
            <a:t> </a:t>
          </a:r>
          <a:r>
            <a:rPr lang="en-US" baseline="0" dirty="0" err="1" smtClean="0"/>
            <a:t>takliflarni</a:t>
          </a:r>
          <a:r>
            <a:rPr lang="en-US" baseline="0" dirty="0" smtClean="0"/>
            <a:t> </a:t>
          </a:r>
          <a:r>
            <a:rPr lang="en-US" baseline="0" dirty="0" err="1" smtClean="0"/>
            <a:t>ko’rib</a:t>
          </a:r>
          <a:r>
            <a:rPr lang="en-US" baseline="0" dirty="0" smtClean="0"/>
            <a:t> </a:t>
          </a:r>
          <a:r>
            <a:rPr lang="en-US" baseline="0" dirty="0" err="1" smtClean="0"/>
            <a:t>chiqamiz</a:t>
          </a:r>
          <a:r>
            <a:rPr lang="en-US" baseline="0" dirty="0" smtClean="0"/>
            <a:t>.</a:t>
          </a:r>
          <a:endParaRPr lang="ru-RU" dirty="0"/>
        </a:p>
      </dgm:t>
    </dgm:pt>
    <dgm:pt modelId="{3E8AAA31-389E-4B11-8B4A-B5107554AF35}" type="parTrans" cxnId="{3A857ADA-F1CD-444B-8B69-E75A503413BC}">
      <dgm:prSet/>
      <dgm:spPr/>
      <dgm:t>
        <a:bodyPr/>
        <a:lstStyle/>
        <a:p>
          <a:endParaRPr lang="ru-RU"/>
        </a:p>
      </dgm:t>
    </dgm:pt>
    <dgm:pt modelId="{F71494F7-BBE4-45A4-9552-1231D22F6024}" type="sibTrans" cxnId="{3A857ADA-F1CD-444B-8B69-E75A503413BC}">
      <dgm:prSet/>
      <dgm:spPr/>
      <dgm:t>
        <a:bodyPr/>
        <a:lstStyle/>
        <a:p>
          <a:endParaRPr lang="ru-RU"/>
        </a:p>
      </dgm:t>
    </dgm:pt>
    <dgm:pt modelId="{6980194D-7F74-4B9F-BC08-B316969CE1D8}">
      <dgm:prSet/>
      <dgm:spPr/>
      <dgm:t>
        <a:bodyPr/>
        <a:lstStyle/>
        <a:p>
          <a:pPr rtl="0"/>
          <a:r>
            <a:rPr lang="en-US" baseline="0" smtClean="0"/>
            <a:t>Qurilrnaning ishlash algoritmini varatislida MP ketma-ket ishiaydigan qurilma ekanligini hisobga olish kerak. Ya'ni, MP hamma amallarni  ketma-ket vaqt bo'yicha bajaradi. MP ning ishlash algoritmini yaratganda qurilrnaning ishlash vaqt diagrammasini qurish maqsadga muvofiqdir.</a:t>
          </a:r>
          <a:endParaRPr lang="ru-RU"/>
        </a:p>
      </dgm:t>
    </dgm:pt>
    <dgm:pt modelId="{A806E87B-6AC8-4FE4-AF45-0C521B7CDB03}" type="parTrans" cxnId="{6E9EDF58-2FC6-470C-9DE9-95C488D8B58E}">
      <dgm:prSet/>
      <dgm:spPr/>
      <dgm:t>
        <a:bodyPr/>
        <a:lstStyle/>
        <a:p>
          <a:endParaRPr lang="ru-RU"/>
        </a:p>
      </dgm:t>
    </dgm:pt>
    <dgm:pt modelId="{ADE5604A-8130-457F-AFBA-D814E2CB1B12}" type="sibTrans" cxnId="{6E9EDF58-2FC6-470C-9DE9-95C488D8B58E}">
      <dgm:prSet/>
      <dgm:spPr/>
      <dgm:t>
        <a:bodyPr/>
        <a:lstStyle/>
        <a:p>
          <a:endParaRPr lang="ru-RU"/>
        </a:p>
      </dgm:t>
    </dgm:pt>
    <dgm:pt modelId="{D04E9A68-ACC1-4256-9BC6-869AC61B26E4}" type="pres">
      <dgm:prSet presAssocID="{CC0F8233-5990-4A77-A6FC-C9D4CD892383}" presName="linear" presStyleCnt="0">
        <dgm:presLayoutVars>
          <dgm:animLvl val="lvl"/>
          <dgm:resizeHandles val="exact"/>
        </dgm:presLayoutVars>
      </dgm:prSet>
      <dgm:spPr/>
      <dgm:t>
        <a:bodyPr/>
        <a:lstStyle/>
        <a:p>
          <a:endParaRPr lang="ru-RU"/>
        </a:p>
      </dgm:t>
    </dgm:pt>
    <dgm:pt modelId="{C0B06BF7-01A4-4A51-B6C1-F5D5513948BB}" type="pres">
      <dgm:prSet presAssocID="{C4DE6508-D6AE-43DE-9427-A3472C9B2C63}" presName="parentText" presStyleLbl="node1" presStyleIdx="0" presStyleCnt="2">
        <dgm:presLayoutVars>
          <dgm:chMax val="0"/>
          <dgm:bulletEnabled val="1"/>
        </dgm:presLayoutVars>
      </dgm:prSet>
      <dgm:spPr/>
      <dgm:t>
        <a:bodyPr/>
        <a:lstStyle/>
        <a:p>
          <a:endParaRPr lang="ru-RU"/>
        </a:p>
      </dgm:t>
    </dgm:pt>
    <dgm:pt modelId="{D2F16808-CE85-46C3-BD54-87B87FFDDB2E}" type="pres">
      <dgm:prSet presAssocID="{F71494F7-BBE4-45A4-9552-1231D22F6024}" presName="spacer" presStyleCnt="0"/>
      <dgm:spPr/>
    </dgm:pt>
    <dgm:pt modelId="{3661FB1A-7B95-4B82-B9A1-059559330D20}" type="pres">
      <dgm:prSet presAssocID="{6980194D-7F74-4B9F-BC08-B316969CE1D8}" presName="parentText" presStyleLbl="node1" presStyleIdx="1" presStyleCnt="2">
        <dgm:presLayoutVars>
          <dgm:chMax val="0"/>
          <dgm:bulletEnabled val="1"/>
        </dgm:presLayoutVars>
      </dgm:prSet>
      <dgm:spPr/>
      <dgm:t>
        <a:bodyPr/>
        <a:lstStyle/>
        <a:p>
          <a:endParaRPr lang="ru-RU"/>
        </a:p>
      </dgm:t>
    </dgm:pt>
  </dgm:ptLst>
  <dgm:cxnLst>
    <dgm:cxn modelId="{3A857ADA-F1CD-444B-8B69-E75A503413BC}" srcId="{CC0F8233-5990-4A77-A6FC-C9D4CD892383}" destId="{C4DE6508-D6AE-43DE-9427-A3472C9B2C63}" srcOrd="0" destOrd="0" parTransId="{3E8AAA31-389E-4B11-8B4A-B5107554AF35}" sibTransId="{F71494F7-BBE4-45A4-9552-1231D22F6024}"/>
    <dgm:cxn modelId="{D69584E5-9B64-4ADA-8A21-B1721A5E3072}" type="presOf" srcId="{6980194D-7F74-4B9F-BC08-B316969CE1D8}" destId="{3661FB1A-7B95-4B82-B9A1-059559330D20}" srcOrd="0" destOrd="0" presId="urn:microsoft.com/office/officeart/2005/8/layout/vList2"/>
    <dgm:cxn modelId="{36FB8799-98C5-4FF9-BA4F-4BDC1C384FF2}" type="presOf" srcId="{CC0F8233-5990-4A77-A6FC-C9D4CD892383}" destId="{D04E9A68-ACC1-4256-9BC6-869AC61B26E4}" srcOrd="0" destOrd="0" presId="urn:microsoft.com/office/officeart/2005/8/layout/vList2"/>
    <dgm:cxn modelId="{257E50EC-44E3-45A9-8288-513619C8BF1F}" type="presOf" srcId="{C4DE6508-D6AE-43DE-9427-A3472C9B2C63}" destId="{C0B06BF7-01A4-4A51-B6C1-F5D5513948BB}" srcOrd="0" destOrd="0" presId="urn:microsoft.com/office/officeart/2005/8/layout/vList2"/>
    <dgm:cxn modelId="{6E9EDF58-2FC6-470C-9DE9-95C488D8B58E}" srcId="{CC0F8233-5990-4A77-A6FC-C9D4CD892383}" destId="{6980194D-7F74-4B9F-BC08-B316969CE1D8}" srcOrd="1" destOrd="0" parTransId="{A806E87B-6AC8-4FE4-AF45-0C521B7CDB03}" sibTransId="{ADE5604A-8130-457F-AFBA-D814E2CB1B12}"/>
    <dgm:cxn modelId="{0A010E83-1825-4E87-94F5-EF0736527491}" type="presParOf" srcId="{D04E9A68-ACC1-4256-9BC6-869AC61B26E4}" destId="{C0B06BF7-01A4-4A51-B6C1-F5D5513948BB}" srcOrd="0" destOrd="0" presId="urn:microsoft.com/office/officeart/2005/8/layout/vList2"/>
    <dgm:cxn modelId="{3305FA9E-2FA6-438B-81AA-FD9DFA6CD1C9}" type="presParOf" srcId="{D04E9A68-ACC1-4256-9BC6-869AC61B26E4}" destId="{D2F16808-CE85-46C3-BD54-87B87FFDDB2E}" srcOrd="1" destOrd="0" presId="urn:microsoft.com/office/officeart/2005/8/layout/vList2"/>
    <dgm:cxn modelId="{72D754CE-5758-47FD-8B48-E117E8EFA38E}" type="presParOf" srcId="{D04E9A68-ACC1-4256-9BC6-869AC61B26E4}" destId="{3661FB1A-7B95-4B82-B9A1-059559330D20}"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71D3D2-DB0D-4A06-A16E-A638F86C3173}" type="doc">
      <dgm:prSet loTypeId="urn:microsoft.com/office/officeart/2005/8/layout/hProcess9" loCatId="process" qsTypeId="urn:microsoft.com/office/officeart/2005/8/quickstyle/simple1" qsCatId="simple" csTypeId="urn:microsoft.com/office/officeart/2005/8/colors/accent1_2" csCatId="accent1"/>
      <dgm:spPr/>
      <dgm:t>
        <a:bodyPr/>
        <a:lstStyle/>
        <a:p>
          <a:endParaRPr lang="ru-RU"/>
        </a:p>
      </dgm:t>
    </dgm:pt>
    <dgm:pt modelId="{A40F8A60-BAD9-48CC-B5B8-0C1CC88BDE83}">
      <dgm:prSet/>
      <dgm:spPr/>
      <dgm:t>
        <a:bodyPr/>
        <a:lstStyle/>
        <a:p>
          <a:pPr rtl="0"/>
          <a:r>
            <a:rPr lang="en-US" baseline="0" dirty="0" err="1" smtClean="0"/>
            <a:t>Vaqt</a:t>
          </a:r>
          <a:r>
            <a:rPr lang="en-US" baseline="0" dirty="0" smtClean="0"/>
            <a:t> </a:t>
          </a:r>
          <a:r>
            <a:rPr lang="en-US" baseline="0" dirty="0" err="1" smtClean="0"/>
            <a:t>diagrammasini</a:t>
          </a:r>
          <a:r>
            <a:rPr lang="en-US" baseline="0" dirty="0" smtClean="0"/>
            <a:t>, </a:t>
          </a:r>
          <a:r>
            <a:rPr lang="en-US" baseline="0" dirty="0" err="1" smtClean="0"/>
            <a:t>apparaturani</a:t>
          </a:r>
          <a:r>
            <a:rPr lang="en-US" baseline="0" dirty="0" smtClean="0"/>
            <a:t> </a:t>
          </a:r>
          <a:r>
            <a:rPr lang="en-US" baseline="0" dirty="0" err="1" smtClean="0"/>
            <a:t>murakkabliklarini</a:t>
          </a:r>
          <a:r>
            <a:rPr lang="en-US" baseline="0" dirty="0" smtClean="0"/>
            <a:t> </a:t>
          </a:r>
          <a:r>
            <a:rPr lang="en-US" baseline="0" dirty="0" err="1" smtClean="0"/>
            <a:t>va</a:t>
          </a:r>
          <a:r>
            <a:rPr lang="en-US" baseline="0" dirty="0" smtClean="0"/>
            <a:t> </a:t>
          </a:r>
          <a:r>
            <a:rPr lang="en-US" baseline="0" dirty="0" err="1" smtClean="0"/>
            <a:t>boshqa</a:t>
          </a:r>
          <a:r>
            <a:rPr lang="en-US" baseline="0" dirty="0" smtClean="0"/>
            <a:t> </a:t>
          </a:r>
          <a:r>
            <a:rPr lang="en-US" baseline="0" dirty="0" err="1" smtClean="0"/>
            <a:t>tavsiflarini</a:t>
          </a:r>
          <a:r>
            <a:rPr lang="en-US" baseline="0" dirty="0" smtClean="0"/>
            <a:t> </a:t>
          </a:r>
          <a:r>
            <a:rPr lang="en-US" baseline="0" dirty="0" err="1" smtClean="0"/>
            <a:t>analiz</a:t>
          </a:r>
          <a:r>
            <a:rPr lang="en-US" baseline="0" dirty="0" smtClean="0"/>
            <a:t> </a:t>
          </a:r>
          <a:r>
            <a:rPr lang="en-US" baseline="0" dirty="0" err="1" smtClean="0"/>
            <a:t>qilib</a:t>
          </a:r>
          <a:r>
            <a:rPr lang="en-US" baseline="0" dirty="0" smtClean="0"/>
            <a:t>, </a:t>
          </a:r>
          <a:r>
            <a:rPr lang="en-US" baseline="0" dirty="0" err="1" smtClean="0"/>
            <a:t>loyihachilar</a:t>
          </a:r>
          <a:r>
            <a:rPr lang="en-US" baseline="0" dirty="0" smtClean="0"/>
            <a:t> </a:t>
          </a:r>
          <a:r>
            <a:rPr lang="en-US" baseline="0" dirty="0" err="1" smtClean="0"/>
            <a:t>programma</a:t>
          </a:r>
          <a:r>
            <a:rPr lang="en-US" baseline="0" dirty="0" smtClean="0"/>
            <a:t> </a:t>
          </a:r>
          <a:r>
            <a:rPr lang="en-US" baseline="0" dirty="0" err="1" smtClean="0"/>
            <a:t>qismini</a:t>
          </a:r>
          <a:r>
            <a:rPr lang="en-US" baseline="0" dirty="0" smtClean="0"/>
            <a:t> </a:t>
          </a:r>
          <a:r>
            <a:rPr lang="en-US" baseline="0" dirty="0" err="1" smtClean="0"/>
            <a:t>ajratishga</a:t>
          </a:r>
          <a:r>
            <a:rPr lang="en-US" baseline="0" dirty="0" smtClean="0"/>
            <a:t> </a:t>
          </a:r>
          <a:r>
            <a:rPr lang="en-US" baseline="0" dirty="0" err="1" smtClean="0"/>
            <a:t>o’tishlari</a:t>
          </a:r>
          <a:r>
            <a:rPr lang="en-US" baseline="0" dirty="0" smtClean="0"/>
            <a:t> </a:t>
          </a:r>
          <a:r>
            <a:rPr lang="en-US" baseline="0" dirty="0" err="1" smtClean="0"/>
            <a:t>kerak</a:t>
          </a:r>
          <a:r>
            <a:rPr lang="en-US" baseline="0" dirty="0" smtClean="0"/>
            <a:t>, </a:t>
          </a:r>
          <a:r>
            <a:rPr lang="en-US" baseline="0" dirty="0" err="1" smtClean="0"/>
            <a:t>ya’ni</a:t>
          </a:r>
          <a:r>
            <a:rPr lang="en-US" baseline="0" dirty="0" smtClean="0"/>
            <a:t> </a:t>
          </a:r>
          <a:r>
            <a:rPr lang="en-US" baseline="0" dirty="0" err="1" smtClean="0"/>
            <a:t>appatatura</a:t>
          </a:r>
          <a:r>
            <a:rPr lang="en-US" baseline="0" dirty="0" smtClean="0"/>
            <a:t> </a:t>
          </a:r>
          <a:r>
            <a:rPr lang="en-US" baseline="0" dirty="0" err="1" smtClean="0"/>
            <a:t>va</a:t>
          </a:r>
          <a:r>
            <a:rPr lang="en-US" baseline="0" dirty="0" smtClean="0"/>
            <a:t> </a:t>
          </a:r>
          <a:r>
            <a:rPr lang="en-US" baseline="0" dirty="0" err="1" smtClean="0"/>
            <a:t>programma</a:t>
          </a:r>
          <a:r>
            <a:rPr lang="en-US" baseline="0" dirty="0" smtClean="0"/>
            <a:t> </a:t>
          </a:r>
          <a:r>
            <a:rPr lang="en-US" baseline="0" dirty="0" err="1" smtClean="0"/>
            <a:t>logikasiga</a:t>
          </a:r>
          <a:r>
            <a:rPr lang="en-US" baseline="0" dirty="0" smtClean="0"/>
            <a:t> </a:t>
          </a:r>
          <a:r>
            <a:rPr lang="en-US" baseline="0" dirty="0" err="1" smtClean="0"/>
            <a:t>ajiatishlari</a:t>
          </a:r>
          <a:r>
            <a:rPr lang="en-US" baseline="0" dirty="0" smtClean="0"/>
            <a:t> </a:t>
          </a:r>
          <a:r>
            <a:rPr lang="en-US" baseline="0" dirty="0" err="1" smtClean="0"/>
            <a:t>kerak</a:t>
          </a:r>
          <a:r>
            <a:rPr lang="en-US" baseline="0" dirty="0" smtClean="0"/>
            <a:t>. </a:t>
          </a:r>
          <a:r>
            <a:rPr lang="en-US" baseline="0" dirty="0" err="1" smtClean="0"/>
            <a:t>Ajratish</a:t>
          </a:r>
          <a:r>
            <a:rPr lang="en-US" baseline="0" dirty="0" smtClean="0"/>
            <a:t> </a:t>
          </a:r>
          <a:r>
            <a:rPr lang="en-US" baseline="0" dirty="0" err="1" smtClean="0"/>
            <a:t>optimalligi</a:t>
          </a:r>
          <a:r>
            <a:rPr lang="en-US" baseline="0" dirty="0" smtClean="0"/>
            <a:t> </a:t>
          </a:r>
          <a:r>
            <a:rPr lang="en-US" baseline="0" dirty="0" err="1" smtClean="0"/>
            <a:t>yaratuvchilarining</a:t>
          </a:r>
          <a:r>
            <a:rPr lang="en-US" baseline="0" dirty="0" smtClean="0"/>
            <a:t> </a:t>
          </a:r>
          <a:r>
            <a:rPr lang="en-US" baseline="0" dirty="0" err="1" smtClean="0"/>
            <a:t>malakasiga</a:t>
          </a:r>
          <a:r>
            <a:rPr lang="en-US" baseline="0" dirty="0" smtClean="0"/>
            <a:t> </a:t>
          </a:r>
          <a:r>
            <a:rPr lang="en-US" baseline="0" dirty="0" err="1" smtClean="0"/>
            <a:t>va</a:t>
          </a:r>
          <a:r>
            <a:rPr lang="en-US" baseline="0" dirty="0" smtClean="0"/>
            <a:t> </a:t>
          </a:r>
          <a:r>
            <a:rPr lang="en-US" baseline="0" dirty="0" err="1" smtClean="0"/>
            <a:t>tajribasiga</a:t>
          </a:r>
          <a:r>
            <a:rPr lang="en-US" baseline="0" dirty="0" smtClean="0"/>
            <a:t>, </a:t>
          </a:r>
          <a:r>
            <a:rPr lang="en-US" baseline="0" dirty="0" err="1" smtClean="0"/>
            <a:t>foydalanilayotgan</a:t>
          </a:r>
          <a:r>
            <a:rPr lang="en-US" baseline="0" dirty="0" smtClean="0"/>
            <a:t> </a:t>
          </a:r>
          <a:r>
            <a:rPr lang="en-US" baseline="0" dirty="0" err="1" smtClean="0"/>
            <a:t>qurilmaning</a:t>
          </a:r>
          <a:r>
            <a:rPr lang="en-US" baseline="0" dirty="0" smtClean="0"/>
            <a:t> </a:t>
          </a:r>
          <a:r>
            <a:rPr lang="en-US" baseline="0" dirty="0" err="1" smtClean="0"/>
            <a:t>vazifasini</a:t>
          </a:r>
          <a:r>
            <a:rPr lang="en-US" baseline="0" dirty="0" smtClean="0"/>
            <a:t> </a:t>
          </a:r>
          <a:r>
            <a:rPr lang="en-US" baseline="0" dirty="0" err="1" smtClean="0"/>
            <a:t>murakkabligiga</a:t>
          </a:r>
          <a:r>
            <a:rPr lang="en-US" baseline="0" dirty="0" smtClean="0"/>
            <a:t> </a:t>
          </a:r>
          <a:r>
            <a:rPr lang="en-US" baseline="0" dirty="0" err="1" smtClean="0"/>
            <a:t>bog’liqdir</a:t>
          </a:r>
          <a:r>
            <a:rPr lang="en-US" baseline="0" dirty="0" smtClean="0"/>
            <a:t>.</a:t>
          </a:r>
          <a:endParaRPr lang="ru-RU" dirty="0"/>
        </a:p>
      </dgm:t>
    </dgm:pt>
    <dgm:pt modelId="{87FC0882-4A12-450F-81B4-5BC2911BB23A}" type="parTrans" cxnId="{CD7AFBDB-50E6-4F8A-93FF-5EA5D3B7AEFE}">
      <dgm:prSet/>
      <dgm:spPr/>
      <dgm:t>
        <a:bodyPr/>
        <a:lstStyle/>
        <a:p>
          <a:endParaRPr lang="ru-RU"/>
        </a:p>
      </dgm:t>
    </dgm:pt>
    <dgm:pt modelId="{C67199EC-753D-421B-A21E-55B480EDEE32}" type="sibTrans" cxnId="{CD7AFBDB-50E6-4F8A-93FF-5EA5D3B7AEFE}">
      <dgm:prSet/>
      <dgm:spPr/>
      <dgm:t>
        <a:bodyPr/>
        <a:lstStyle/>
        <a:p>
          <a:endParaRPr lang="ru-RU"/>
        </a:p>
      </dgm:t>
    </dgm:pt>
    <dgm:pt modelId="{620DB2A1-9767-4FF5-800C-551A1ACA551E}">
      <dgm:prSet/>
      <dgm:spPr/>
      <dgm:t>
        <a:bodyPr/>
        <a:lstStyle/>
        <a:p>
          <a:pPr rtl="0"/>
          <a:r>
            <a:rPr lang="en-US" baseline="0" smtClean="0"/>
            <a:t>MP o’lchash progammalarini programma va apparat qismlariga optimal airatishga faqatgina iterativ yo’l bilan yetishish mumkin </a:t>
          </a:r>
          <a:endParaRPr lang="ru-RU"/>
        </a:p>
      </dgm:t>
    </dgm:pt>
    <dgm:pt modelId="{04E58C22-65A4-4A6E-8A56-2BB61AE2C241}" type="parTrans" cxnId="{2EAC1276-7F9F-46F6-8EFB-18383646A75A}">
      <dgm:prSet/>
      <dgm:spPr/>
      <dgm:t>
        <a:bodyPr/>
        <a:lstStyle/>
        <a:p>
          <a:endParaRPr lang="ru-RU"/>
        </a:p>
      </dgm:t>
    </dgm:pt>
    <dgm:pt modelId="{EE9A1985-31A6-42FA-9606-AF9F0B81C9E6}" type="sibTrans" cxnId="{2EAC1276-7F9F-46F6-8EFB-18383646A75A}">
      <dgm:prSet/>
      <dgm:spPr/>
      <dgm:t>
        <a:bodyPr/>
        <a:lstStyle/>
        <a:p>
          <a:endParaRPr lang="ru-RU"/>
        </a:p>
      </dgm:t>
    </dgm:pt>
    <dgm:pt modelId="{E3F04E89-331D-4036-9C01-545E26F24BCB}" type="pres">
      <dgm:prSet presAssocID="{F271D3D2-DB0D-4A06-A16E-A638F86C3173}" presName="CompostProcess" presStyleCnt="0">
        <dgm:presLayoutVars>
          <dgm:dir/>
          <dgm:resizeHandles val="exact"/>
        </dgm:presLayoutVars>
      </dgm:prSet>
      <dgm:spPr/>
      <dgm:t>
        <a:bodyPr/>
        <a:lstStyle/>
        <a:p>
          <a:endParaRPr lang="ru-RU"/>
        </a:p>
      </dgm:t>
    </dgm:pt>
    <dgm:pt modelId="{009C063D-ACD6-4998-90E1-E05592DC604F}" type="pres">
      <dgm:prSet presAssocID="{F271D3D2-DB0D-4A06-A16E-A638F86C3173}" presName="arrow" presStyleLbl="bgShp" presStyleIdx="0" presStyleCnt="1"/>
      <dgm:spPr/>
    </dgm:pt>
    <dgm:pt modelId="{A2763E88-4418-4206-A485-3CA2D85036DC}" type="pres">
      <dgm:prSet presAssocID="{F271D3D2-DB0D-4A06-A16E-A638F86C3173}" presName="linearProcess" presStyleCnt="0"/>
      <dgm:spPr/>
    </dgm:pt>
    <dgm:pt modelId="{EDC01A62-F1BE-412C-A916-0F307286D71A}" type="pres">
      <dgm:prSet presAssocID="{A40F8A60-BAD9-48CC-B5B8-0C1CC88BDE83}" presName="textNode" presStyleLbl="node1" presStyleIdx="0" presStyleCnt="2">
        <dgm:presLayoutVars>
          <dgm:bulletEnabled val="1"/>
        </dgm:presLayoutVars>
      </dgm:prSet>
      <dgm:spPr/>
      <dgm:t>
        <a:bodyPr/>
        <a:lstStyle/>
        <a:p>
          <a:endParaRPr lang="ru-RU"/>
        </a:p>
      </dgm:t>
    </dgm:pt>
    <dgm:pt modelId="{B03EDCF8-8A41-4659-9FD5-517222F49565}" type="pres">
      <dgm:prSet presAssocID="{C67199EC-753D-421B-A21E-55B480EDEE32}" presName="sibTrans" presStyleCnt="0"/>
      <dgm:spPr/>
    </dgm:pt>
    <dgm:pt modelId="{53CA65F9-0254-40B0-9B1E-7D36A8E56073}" type="pres">
      <dgm:prSet presAssocID="{620DB2A1-9767-4FF5-800C-551A1ACA551E}" presName="textNode" presStyleLbl="node1" presStyleIdx="1" presStyleCnt="2">
        <dgm:presLayoutVars>
          <dgm:bulletEnabled val="1"/>
        </dgm:presLayoutVars>
      </dgm:prSet>
      <dgm:spPr/>
      <dgm:t>
        <a:bodyPr/>
        <a:lstStyle/>
        <a:p>
          <a:endParaRPr lang="ru-RU"/>
        </a:p>
      </dgm:t>
    </dgm:pt>
  </dgm:ptLst>
  <dgm:cxnLst>
    <dgm:cxn modelId="{B576E9DB-3D1C-418F-8A92-B1D1DFE31850}" type="presOf" srcId="{620DB2A1-9767-4FF5-800C-551A1ACA551E}" destId="{53CA65F9-0254-40B0-9B1E-7D36A8E56073}" srcOrd="0" destOrd="0" presId="urn:microsoft.com/office/officeart/2005/8/layout/hProcess9"/>
    <dgm:cxn modelId="{CDE79553-2171-46B6-A9AF-70A145D27B1B}" type="presOf" srcId="{A40F8A60-BAD9-48CC-B5B8-0C1CC88BDE83}" destId="{EDC01A62-F1BE-412C-A916-0F307286D71A}" srcOrd="0" destOrd="0" presId="urn:microsoft.com/office/officeart/2005/8/layout/hProcess9"/>
    <dgm:cxn modelId="{3B19E2DE-423E-47DB-9D20-30A1D4E94672}" type="presOf" srcId="{F271D3D2-DB0D-4A06-A16E-A638F86C3173}" destId="{E3F04E89-331D-4036-9C01-545E26F24BCB}" srcOrd="0" destOrd="0" presId="urn:microsoft.com/office/officeart/2005/8/layout/hProcess9"/>
    <dgm:cxn modelId="{CD7AFBDB-50E6-4F8A-93FF-5EA5D3B7AEFE}" srcId="{F271D3D2-DB0D-4A06-A16E-A638F86C3173}" destId="{A40F8A60-BAD9-48CC-B5B8-0C1CC88BDE83}" srcOrd="0" destOrd="0" parTransId="{87FC0882-4A12-450F-81B4-5BC2911BB23A}" sibTransId="{C67199EC-753D-421B-A21E-55B480EDEE32}"/>
    <dgm:cxn modelId="{2EAC1276-7F9F-46F6-8EFB-18383646A75A}" srcId="{F271D3D2-DB0D-4A06-A16E-A638F86C3173}" destId="{620DB2A1-9767-4FF5-800C-551A1ACA551E}" srcOrd="1" destOrd="0" parTransId="{04E58C22-65A4-4A6E-8A56-2BB61AE2C241}" sibTransId="{EE9A1985-31A6-42FA-9606-AF9F0B81C9E6}"/>
    <dgm:cxn modelId="{923D2973-451C-4193-BB9A-7E9A0855D411}" type="presParOf" srcId="{E3F04E89-331D-4036-9C01-545E26F24BCB}" destId="{009C063D-ACD6-4998-90E1-E05592DC604F}" srcOrd="0" destOrd="0" presId="urn:microsoft.com/office/officeart/2005/8/layout/hProcess9"/>
    <dgm:cxn modelId="{3249A1B0-A2E0-4B21-B42B-D24DC9BD086A}" type="presParOf" srcId="{E3F04E89-331D-4036-9C01-545E26F24BCB}" destId="{A2763E88-4418-4206-A485-3CA2D85036DC}" srcOrd="1" destOrd="0" presId="urn:microsoft.com/office/officeart/2005/8/layout/hProcess9"/>
    <dgm:cxn modelId="{5096B222-F65C-4BF0-8876-026CD485427C}" type="presParOf" srcId="{A2763E88-4418-4206-A485-3CA2D85036DC}" destId="{EDC01A62-F1BE-412C-A916-0F307286D71A}" srcOrd="0" destOrd="0" presId="urn:microsoft.com/office/officeart/2005/8/layout/hProcess9"/>
    <dgm:cxn modelId="{6067C86F-0167-401B-B0FC-4D00B7A05C51}" type="presParOf" srcId="{A2763E88-4418-4206-A485-3CA2D85036DC}" destId="{B03EDCF8-8A41-4659-9FD5-517222F49565}" srcOrd="1" destOrd="0" presId="urn:microsoft.com/office/officeart/2005/8/layout/hProcess9"/>
    <dgm:cxn modelId="{D863FE94-167A-44A8-A4AF-DB6F1526A2B8}" type="presParOf" srcId="{A2763E88-4418-4206-A485-3CA2D85036DC}" destId="{53CA65F9-0254-40B0-9B1E-7D36A8E56073}" srcOrd="2"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833699-4C4F-426B-9543-824F403A979D}"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ru-RU"/>
        </a:p>
      </dgm:t>
    </dgm:pt>
    <dgm:pt modelId="{FE135624-1B21-4784-A426-F8E425E4DA3F}">
      <dgm:prSet/>
      <dgm:spPr/>
      <dgm:t>
        <a:bodyPr/>
        <a:lstStyle/>
        <a:p>
          <a:pPr rtl="0"/>
          <a:r>
            <a:rPr lang="en-US" baseline="0" smtClean="0"/>
            <a:t>Bu algoritmdan "qattiq" yoki egiluvchan logikada o’lchash qurilmalarini barpo etishga shart-sharoitlarni  bo’lsa bo’ladi. Masalan. qattiq logikada qurilmalarni yaratish uchun quyidagi shartlar bajarilishi kerak: bajariladigan vazifalar juda kam bo’lishi; кirish/chiqish qurilmasi bittadan kanalga ega bo’lishi: yuqori tezlik talab etiladigan bo’lsa; har bir aniq holatda sistema bitta vazifani (funktsiyani) bajaradigan bo’lsa va shunga o’xshash. Mikropotsessorni qo’llashning yutug’i quyidagi holatlar haqqoniy bo’lsagina amalga oshiriladi:</a:t>
          </a:r>
          <a:endParaRPr lang="ru-RU"/>
        </a:p>
      </dgm:t>
    </dgm:pt>
    <dgm:pt modelId="{F1B0E34B-2F97-44F8-A35C-69C92AC48FA4}" type="parTrans" cxnId="{EE909747-0F41-4416-ACC2-0E1111E49949}">
      <dgm:prSet/>
      <dgm:spPr/>
      <dgm:t>
        <a:bodyPr/>
        <a:lstStyle/>
        <a:p>
          <a:endParaRPr lang="ru-RU"/>
        </a:p>
      </dgm:t>
    </dgm:pt>
    <dgm:pt modelId="{8D5849A5-B600-4F1F-B54B-5F16B03F2E8E}" type="sibTrans" cxnId="{EE909747-0F41-4416-ACC2-0E1111E49949}">
      <dgm:prSet/>
      <dgm:spPr/>
      <dgm:t>
        <a:bodyPr/>
        <a:lstStyle/>
        <a:p>
          <a:endParaRPr lang="ru-RU"/>
        </a:p>
      </dgm:t>
    </dgm:pt>
    <dgm:pt modelId="{003CCF1E-B6D1-4712-A1A4-7FF0E1FD048C}">
      <dgm:prSet/>
      <dgm:spPr/>
      <dgm:t>
        <a:bodyPr/>
        <a:lstStyle/>
        <a:p>
          <a:pPr rtl="0"/>
          <a:r>
            <a:rPr lang="en-US" baseline="0" smtClean="0"/>
            <a:t>MP o’lchash, boshqarish apparaturasin: qanday logika bo'yicha tayyorlashni aniqlash uchun quyidagi algoritmdan foydalanish kerak </a:t>
          </a:r>
          <a:endParaRPr lang="ru-RU"/>
        </a:p>
      </dgm:t>
    </dgm:pt>
    <dgm:pt modelId="{88CE7082-5E17-45A5-8D8B-3A2422943A1F}" type="parTrans" cxnId="{18A9A848-9AEE-4188-88FF-281B46E97FA4}">
      <dgm:prSet/>
      <dgm:spPr/>
      <dgm:t>
        <a:bodyPr/>
        <a:lstStyle/>
        <a:p>
          <a:endParaRPr lang="ru-RU"/>
        </a:p>
      </dgm:t>
    </dgm:pt>
    <dgm:pt modelId="{B13ED879-5336-4905-AADF-831870034525}" type="sibTrans" cxnId="{18A9A848-9AEE-4188-88FF-281B46E97FA4}">
      <dgm:prSet/>
      <dgm:spPr/>
      <dgm:t>
        <a:bodyPr/>
        <a:lstStyle/>
        <a:p>
          <a:endParaRPr lang="ru-RU"/>
        </a:p>
      </dgm:t>
    </dgm:pt>
    <dgm:pt modelId="{E35A4BEF-90B2-4E38-A2AB-0B9D3A3C19B1}" type="pres">
      <dgm:prSet presAssocID="{AD833699-4C4F-426B-9543-824F403A979D}" presName="compositeShape" presStyleCnt="0">
        <dgm:presLayoutVars>
          <dgm:chMax val="7"/>
          <dgm:dir/>
          <dgm:resizeHandles val="exact"/>
        </dgm:presLayoutVars>
      </dgm:prSet>
      <dgm:spPr/>
      <dgm:t>
        <a:bodyPr/>
        <a:lstStyle/>
        <a:p>
          <a:endParaRPr lang="ru-RU"/>
        </a:p>
      </dgm:t>
    </dgm:pt>
    <dgm:pt modelId="{8994C6CE-0668-47A2-AF20-47B72E00FAD3}" type="pres">
      <dgm:prSet presAssocID="{FE135624-1B21-4784-A426-F8E425E4DA3F}" presName="circ1" presStyleLbl="vennNode1" presStyleIdx="0" presStyleCnt="2"/>
      <dgm:spPr/>
      <dgm:t>
        <a:bodyPr/>
        <a:lstStyle/>
        <a:p>
          <a:endParaRPr lang="ru-RU"/>
        </a:p>
      </dgm:t>
    </dgm:pt>
    <dgm:pt modelId="{500999CE-291C-489E-9A0F-82F242F942FB}" type="pres">
      <dgm:prSet presAssocID="{FE135624-1B21-4784-A426-F8E425E4DA3F}" presName="circ1Tx" presStyleLbl="revTx" presStyleIdx="0" presStyleCnt="0">
        <dgm:presLayoutVars>
          <dgm:chMax val="0"/>
          <dgm:chPref val="0"/>
          <dgm:bulletEnabled val="1"/>
        </dgm:presLayoutVars>
      </dgm:prSet>
      <dgm:spPr/>
      <dgm:t>
        <a:bodyPr/>
        <a:lstStyle/>
        <a:p>
          <a:endParaRPr lang="ru-RU"/>
        </a:p>
      </dgm:t>
    </dgm:pt>
    <dgm:pt modelId="{2CCAB0CA-BF07-4831-BDF3-2C8A90065F5D}" type="pres">
      <dgm:prSet presAssocID="{003CCF1E-B6D1-4712-A1A4-7FF0E1FD048C}" presName="circ2" presStyleLbl="vennNode1" presStyleIdx="1" presStyleCnt="2"/>
      <dgm:spPr/>
      <dgm:t>
        <a:bodyPr/>
        <a:lstStyle/>
        <a:p>
          <a:endParaRPr lang="ru-RU"/>
        </a:p>
      </dgm:t>
    </dgm:pt>
    <dgm:pt modelId="{69DFBE39-4B07-4E47-84D4-5D95F692AE6B}" type="pres">
      <dgm:prSet presAssocID="{003CCF1E-B6D1-4712-A1A4-7FF0E1FD048C}" presName="circ2Tx" presStyleLbl="revTx" presStyleIdx="0" presStyleCnt="0">
        <dgm:presLayoutVars>
          <dgm:chMax val="0"/>
          <dgm:chPref val="0"/>
          <dgm:bulletEnabled val="1"/>
        </dgm:presLayoutVars>
      </dgm:prSet>
      <dgm:spPr/>
      <dgm:t>
        <a:bodyPr/>
        <a:lstStyle/>
        <a:p>
          <a:endParaRPr lang="ru-RU"/>
        </a:p>
      </dgm:t>
    </dgm:pt>
  </dgm:ptLst>
  <dgm:cxnLst>
    <dgm:cxn modelId="{18A9A848-9AEE-4188-88FF-281B46E97FA4}" srcId="{AD833699-4C4F-426B-9543-824F403A979D}" destId="{003CCF1E-B6D1-4712-A1A4-7FF0E1FD048C}" srcOrd="1" destOrd="0" parTransId="{88CE7082-5E17-45A5-8D8B-3A2422943A1F}" sibTransId="{B13ED879-5336-4905-AADF-831870034525}"/>
    <dgm:cxn modelId="{3447C505-F5E0-4B06-BBA3-5B77BDF9EB00}" type="presOf" srcId="{FE135624-1B21-4784-A426-F8E425E4DA3F}" destId="{8994C6CE-0668-47A2-AF20-47B72E00FAD3}" srcOrd="0" destOrd="0" presId="urn:microsoft.com/office/officeart/2005/8/layout/venn1"/>
    <dgm:cxn modelId="{E2C05C10-5571-4CB1-BE16-F34D38B76D0F}" type="presOf" srcId="{003CCF1E-B6D1-4712-A1A4-7FF0E1FD048C}" destId="{69DFBE39-4B07-4E47-84D4-5D95F692AE6B}" srcOrd="1" destOrd="0" presId="urn:microsoft.com/office/officeart/2005/8/layout/venn1"/>
    <dgm:cxn modelId="{F82B5D1E-89C7-4B9B-A857-1D73613B1D98}" type="presOf" srcId="{FE135624-1B21-4784-A426-F8E425E4DA3F}" destId="{500999CE-291C-489E-9A0F-82F242F942FB}" srcOrd="1" destOrd="0" presId="urn:microsoft.com/office/officeart/2005/8/layout/venn1"/>
    <dgm:cxn modelId="{EE909747-0F41-4416-ACC2-0E1111E49949}" srcId="{AD833699-4C4F-426B-9543-824F403A979D}" destId="{FE135624-1B21-4784-A426-F8E425E4DA3F}" srcOrd="0" destOrd="0" parTransId="{F1B0E34B-2F97-44F8-A35C-69C92AC48FA4}" sibTransId="{8D5849A5-B600-4F1F-B54B-5F16B03F2E8E}"/>
    <dgm:cxn modelId="{B4165452-9D63-4B39-89C1-E1FF88240E3A}" type="presOf" srcId="{AD833699-4C4F-426B-9543-824F403A979D}" destId="{E35A4BEF-90B2-4E38-A2AB-0B9D3A3C19B1}" srcOrd="0" destOrd="0" presId="urn:microsoft.com/office/officeart/2005/8/layout/venn1"/>
    <dgm:cxn modelId="{395F128E-F38D-4817-8BF3-818DD056EF1A}" type="presOf" srcId="{003CCF1E-B6D1-4712-A1A4-7FF0E1FD048C}" destId="{2CCAB0CA-BF07-4831-BDF3-2C8A90065F5D}" srcOrd="0" destOrd="0" presId="urn:microsoft.com/office/officeart/2005/8/layout/venn1"/>
    <dgm:cxn modelId="{0ABCEA1E-7C57-4D63-8822-6463A59F118B}" type="presParOf" srcId="{E35A4BEF-90B2-4E38-A2AB-0B9D3A3C19B1}" destId="{8994C6CE-0668-47A2-AF20-47B72E00FAD3}" srcOrd="0" destOrd="0" presId="urn:microsoft.com/office/officeart/2005/8/layout/venn1"/>
    <dgm:cxn modelId="{10A2B0F4-A1C1-4BF8-B25D-37A94FEC2895}" type="presParOf" srcId="{E35A4BEF-90B2-4E38-A2AB-0B9D3A3C19B1}" destId="{500999CE-291C-489E-9A0F-82F242F942FB}" srcOrd="1" destOrd="0" presId="urn:microsoft.com/office/officeart/2005/8/layout/venn1"/>
    <dgm:cxn modelId="{54B6272B-D512-4A22-9174-0789C1EE81AA}" type="presParOf" srcId="{E35A4BEF-90B2-4E38-A2AB-0B9D3A3C19B1}" destId="{2CCAB0CA-BF07-4831-BDF3-2C8A90065F5D}" srcOrd="2" destOrd="0" presId="urn:microsoft.com/office/officeart/2005/8/layout/venn1"/>
    <dgm:cxn modelId="{43B9343A-4CFC-48D6-85D6-50E03878A1E6}" type="presParOf" srcId="{E35A4BEF-90B2-4E38-A2AB-0B9D3A3C19B1}" destId="{69DFBE39-4B07-4E47-84D4-5D95F692AE6B}" srcOrd="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8049594-AACF-4F73-986D-8C91A1ADFFB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ru-RU"/>
        </a:p>
      </dgm:t>
    </dgm:pt>
    <dgm:pt modelId="{ACF81215-F0D2-4444-82AA-82C2CF9BDFB8}">
      <dgm:prSet/>
      <dgm:spPr/>
      <dgm:t>
        <a:bodyPr/>
        <a:lstStyle/>
        <a:p>
          <a:pPr rtl="0"/>
          <a:r>
            <a:rPr lang="en-US" baseline="0" smtClean="0"/>
            <a:t>-programma usullarini qo’llash yo’li bilan sistemani keyinchalik modernizatsiyafash nazarda tutilsa;</a:t>
          </a:r>
          <a:endParaRPr lang="ru-RU"/>
        </a:p>
      </dgm:t>
    </dgm:pt>
    <dgm:pt modelId="{362BF65A-A625-484A-9755-FAAD17211DF2}" type="parTrans" cxnId="{583580DF-FD4A-46B1-92EC-485A1B191788}">
      <dgm:prSet/>
      <dgm:spPr/>
      <dgm:t>
        <a:bodyPr/>
        <a:lstStyle/>
        <a:p>
          <a:endParaRPr lang="ru-RU"/>
        </a:p>
      </dgm:t>
    </dgm:pt>
    <dgm:pt modelId="{8C69EF0E-8C5C-4406-8333-6D3B642C62BF}" type="sibTrans" cxnId="{583580DF-FD4A-46B1-92EC-485A1B191788}">
      <dgm:prSet/>
      <dgm:spPr/>
      <dgm:t>
        <a:bodyPr/>
        <a:lstStyle/>
        <a:p>
          <a:endParaRPr lang="ru-RU"/>
        </a:p>
      </dgm:t>
    </dgm:pt>
    <dgm:pt modelId="{4B01F729-B924-470B-BF16-2592A2CE416D}">
      <dgm:prSet/>
      <dgm:spPr/>
      <dgm:t>
        <a:bodyPr/>
        <a:lstStyle/>
        <a:p>
          <a:pPr rtl="0"/>
          <a:r>
            <a:rPr lang="en-US" baseline="0" smtClean="0"/>
            <a:t>-bir qancha ma’lumotlarni kiritish talab etilsa;</a:t>
          </a:r>
          <a:endParaRPr lang="ru-RU"/>
        </a:p>
      </dgm:t>
    </dgm:pt>
    <dgm:pt modelId="{6737BB7D-503D-40C5-8690-B31C836E2D4A}" type="parTrans" cxnId="{5A24AC3D-38E8-4BBE-ADE6-360ED18B4E59}">
      <dgm:prSet/>
      <dgm:spPr/>
      <dgm:t>
        <a:bodyPr/>
        <a:lstStyle/>
        <a:p>
          <a:endParaRPr lang="ru-RU"/>
        </a:p>
      </dgm:t>
    </dgm:pt>
    <dgm:pt modelId="{21CF173A-7073-44C4-9300-DF116616E00F}" type="sibTrans" cxnId="{5A24AC3D-38E8-4BBE-ADE6-360ED18B4E59}">
      <dgm:prSet/>
      <dgm:spPr/>
      <dgm:t>
        <a:bodyPr/>
        <a:lstStyle/>
        <a:p>
          <a:endParaRPr lang="ru-RU"/>
        </a:p>
      </dgm:t>
    </dgm:pt>
    <dgm:pt modelId="{67FE9975-2FC1-4EE6-BA13-C6DF216B12D8}">
      <dgm:prSet/>
      <dgm:spPr/>
      <dgm:t>
        <a:bodyPr/>
        <a:lstStyle/>
        <a:p>
          <a:pPr rtl="0"/>
          <a:r>
            <a:rPr lang="en-US" baseline="0" smtClean="0"/>
            <a:t>-amallarni  ko’p marta bajarish kerakligi sodir bo’lsa va algoritm tarmoqlansa; </a:t>
          </a:r>
          <a:endParaRPr lang="ru-RU"/>
        </a:p>
      </dgm:t>
    </dgm:pt>
    <dgm:pt modelId="{302F4C80-D920-4B3F-AC8F-823CD0EB04A3}" type="parTrans" cxnId="{D8BF5043-1CAD-4603-A650-2B89C15A4EA2}">
      <dgm:prSet/>
      <dgm:spPr/>
      <dgm:t>
        <a:bodyPr/>
        <a:lstStyle/>
        <a:p>
          <a:endParaRPr lang="ru-RU"/>
        </a:p>
      </dgm:t>
    </dgm:pt>
    <dgm:pt modelId="{79FA45F2-BBD2-4CBA-948F-A48DB8A3A6F8}" type="sibTrans" cxnId="{D8BF5043-1CAD-4603-A650-2B89C15A4EA2}">
      <dgm:prSet/>
      <dgm:spPr/>
      <dgm:t>
        <a:bodyPr/>
        <a:lstStyle/>
        <a:p>
          <a:endParaRPr lang="ru-RU"/>
        </a:p>
      </dgm:t>
    </dgm:pt>
    <dgm:pt modelId="{0F02F34B-2D08-4317-9C5E-DBFC33264302}">
      <dgm:prSet/>
      <dgm:spPr/>
      <dgm:t>
        <a:bodyPr/>
        <a:lstStyle/>
        <a:p>
          <a:pPr rtl="0"/>
          <a:r>
            <a:rPr lang="en-US" baseline="0" smtClean="0"/>
            <a:t>-katta hajmdagi xotiradan foydalanish kerak bo’lsa.</a:t>
          </a:r>
          <a:endParaRPr lang="ru-RU"/>
        </a:p>
      </dgm:t>
    </dgm:pt>
    <dgm:pt modelId="{EB7DA3E2-358C-4389-B6DB-9B181DFE6BDE}" type="parTrans" cxnId="{D0E58A4C-0DE5-4E23-86F2-622234766CA4}">
      <dgm:prSet/>
      <dgm:spPr/>
      <dgm:t>
        <a:bodyPr/>
        <a:lstStyle/>
        <a:p>
          <a:endParaRPr lang="ru-RU"/>
        </a:p>
      </dgm:t>
    </dgm:pt>
    <dgm:pt modelId="{7CF0F6F5-9862-4463-8F4C-6E4777D733A9}" type="sibTrans" cxnId="{D0E58A4C-0DE5-4E23-86F2-622234766CA4}">
      <dgm:prSet/>
      <dgm:spPr/>
      <dgm:t>
        <a:bodyPr/>
        <a:lstStyle/>
        <a:p>
          <a:endParaRPr lang="ru-RU"/>
        </a:p>
      </dgm:t>
    </dgm:pt>
    <dgm:pt modelId="{F185421B-0812-47CC-8EAB-365C720B8BF2}" type="pres">
      <dgm:prSet presAssocID="{C8049594-AACF-4F73-986D-8C91A1ADFFB6}" presName="compositeShape" presStyleCnt="0">
        <dgm:presLayoutVars>
          <dgm:dir/>
          <dgm:resizeHandles/>
        </dgm:presLayoutVars>
      </dgm:prSet>
      <dgm:spPr/>
      <dgm:t>
        <a:bodyPr/>
        <a:lstStyle/>
        <a:p>
          <a:endParaRPr lang="ru-RU"/>
        </a:p>
      </dgm:t>
    </dgm:pt>
    <dgm:pt modelId="{29AD3ACB-BD95-4BEF-90CD-6C7A69DE1592}" type="pres">
      <dgm:prSet presAssocID="{C8049594-AACF-4F73-986D-8C91A1ADFFB6}" presName="pyramid" presStyleLbl="node1" presStyleIdx="0" presStyleCnt="1" custLinFactNeighborX="-2535" custLinFactNeighborY="23662"/>
      <dgm:spPr/>
    </dgm:pt>
    <dgm:pt modelId="{1D5F620B-F9A1-4C02-9D90-14DE460F4732}" type="pres">
      <dgm:prSet presAssocID="{C8049594-AACF-4F73-986D-8C91A1ADFFB6}" presName="theList" presStyleCnt="0"/>
      <dgm:spPr/>
    </dgm:pt>
    <dgm:pt modelId="{76C57772-B789-445A-A5AE-DF2F40A0174E}" type="pres">
      <dgm:prSet presAssocID="{ACF81215-F0D2-4444-82AA-82C2CF9BDFB8}" presName="aNode" presStyleLbl="fgAcc1" presStyleIdx="0" presStyleCnt="4">
        <dgm:presLayoutVars>
          <dgm:bulletEnabled val="1"/>
        </dgm:presLayoutVars>
      </dgm:prSet>
      <dgm:spPr/>
      <dgm:t>
        <a:bodyPr/>
        <a:lstStyle/>
        <a:p>
          <a:endParaRPr lang="ru-RU"/>
        </a:p>
      </dgm:t>
    </dgm:pt>
    <dgm:pt modelId="{16612B4D-D727-4DD3-A07E-E94D95C7C1B9}" type="pres">
      <dgm:prSet presAssocID="{ACF81215-F0D2-4444-82AA-82C2CF9BDFB8}" presName="aSpace" presStyleCnt="0"/>
      <dgm:spPr/>
    </dgm:pt>
    <dgm:pt modelId="{D99EABC7-721E-47F3-9D84-D3073CE2FDDC}" type="pres">
      <dgm:prSet presAssocID="{4B01F729-B924-470B-BF16-2592A2CE416D}" presName="aNode" presStyleLbl="fgAcc1" presStyleIdx="1" presStyleCnt="4">
        <dgm:presLayoutVars>
          <dgm:bulletEnabled val="1"/>
        </dgm:presLayoutVars>
      </dgm:prSet>
      <dgm:spPr/>
      <dgm:t>
        <a:bodyPr/>
        <a:lstStyle/>
        <a:p>
          <a:endParaRPr lang="ru-RU"/>
        </a:p>
      </dgm:t>
    </dgm:pt>
    <dgm:pt modelId="{EBEAA53A-AC46-4DBF-B225-296F6119FFE3}" type="pres">
      <dgm:prSet presAssocID="{4B01F729-B924-470B-BF16-2592A2CE416D}" presName="aSpace" presStyleCnt="0"/>
      <dgm:spPr/>
    </dgm:pt>
    <dgm:pt modelId="{78051D26-2721-40DD-AA18-00922D0CC431}" type="pres">
      <dgm:prSet presAssocID="{67FE9975-2FC1-4EE6-BA13-C6DF216B12D8}" presName="aNode" presStyleLbl="fgAcc1" presStyleIdx="2" presStyleCnt="4">
        <dgm:presLayoutVars>
          <dgm:bulletEnabled val="1"/>
        </dgm:presLayoutVars>
      </dgm:prSet>
      <dgm:spPr/>
      <dgm:t>
        <a:bodyPr/>
        <a:lstStyle/>
        <a:p>
          <a:endParaRPr lang="ru-RU"/>
        </a:p>
      </dgm:t>
    </dgm:pt>
    <dgm:pt modelId="{90A7F6FB-CBAF-42F3-86AF-FB4D82D33C2E}" type="pres">
      <dgm:prSet presAssocID="{67FE9975-2FC1-4EE6-BA13-C6DF216B12D8}" presName="aSpace" presStyleCnt="0"/>
      <dgm:spPr/>
    </dgm:pt>
    <dgm:pt modelId="{C4615373-0FAD-4318-A60A-09D27D499C10}" type="pres">
      <dgm:prSet presAssocID="{0F02F34B-2D08-4317-9C5E-DBFC33264302}" presName="aNode" presStyleLbl="fgAcc1" presStyleIdx="3" presStyleCnt="4">
        <dgm:presLayoutVars>
          <dgm:bulletEnabled val="1"/>
        </dgm:presLayoutVars>
      </dgm:prSet>
      <dgm:spPr/>
      <dgm:t>
        <a:bodyPr/>
        <a:lstStyle/>
        <a:p>
          <a:endParaRPr lang="ru-RU"/>
        </a:p>
      </dgm:t>
    </dgm:pt>
    <dgm:pt modelId="{66165217-8D5B-422A-9DD6-1A9BD5F84FBC}" type="pres">
      <dgm:prSet presAssocID="{0F02F34B-2D08-4317-9C5E-DBFC33264302}" presName="aSpace" presStyleCnt="0"/>
      <dgm:spPr/>
    </dgm:pt>
  </dgm:ptLst>
  <dgm:cxnLst>
    <dgm:cxn modelId="{D0E58A4C-0DE5-4E23-86F2-622234766CA4}" srcId="{C8049594-AACF-4F73-986D-8C91A1ADFFB6}" destId="{0F02F34B-2D08-4317-9C5E-DBFC33264302}" srcOrd="3" destOrd="0" parTransId="{EB7DA3E2-358C-4389-B6DB-9B181DFE6BDE}" sibTransId="{7CF0F6F5-9862-4463-8F4C-6E4777D733A9}"/>
    <dgm:cxn modelId="{5A24AC3D-38E8-4BBE-ADE6-360ED18B4E59}" srcId="{C8049594-AACF-4F73-986D-8C91A1ADFFB6}" destId="{4B01F729-B924-470B-BF16-2592A2CE416D}" srcOrd="1" destOrd="0" parTransId="{6737BB7D-503D-40C5-8690-B31C836E2D4A}" sibTransId="{21CF173A-7073-44C4-9300-DF116616E00F}"/>
    <dgm:cxn modelId="{583580DF-FD4A-46B1-92EC-485A1B191788}" srcId="{C8049594-AACF-4F73-986D-8C91A1ADFFB6}" destId="{ACF81215-F0D2-4444-82AA-82C2CF9BDFB8}" srcOrd="0" destOrd="0" parTransId="{362BF65A-A625-484A-9755-FAAD17211DF2}" sibTransId="{8C69EF0E-8C5C-4406-8333-6D3B642C62BF}"/>
    <dgm:cxn modelId="{372E15CC-B52B-4134-852B-69AC7B9A037E}" type="presOf" srcId="{C8049594-AACF-4F73-986D-8C91A1ADFFB6}" destId="{F185421B-0812-47CC-8EAB-365C720B8BF2}" srcOrd="0" destOrd="0" presId="urn:microsoft.com/office/officeart/2005/8/layout/pyramid2"/>
    <dgm:cxn modelId="{680AB6E3-B56C-4FC9-8D3B-1E638F1F2F2F}" type="presOf" srcId="{0F02F34B-2D08-4317-9C5E-DBFC33264302}" destId="{C4615373-0FAD-4318-A60A-09D27D499C10}" srcOrd="0" destOrd="0" presId="urn:microsoft.com/office/officeart/2005/8/layout/pyramid2"/>
    <dgm:cxn modelId="{833399AE-543F-4C4E-B0AE-9784B3B2C2A6}" type="presOf" srcId="{4B01F729-B924-470B-BF16-2592A2CE416D}" destId="{D99EABC7-721E-47F3-9D84-D3073CE2FDDC}" srcOrd="0" destOrd="0" presId="urn:microsoft.com/office/officeart/2005/8/layout/pyramid2"/>
    <dgm:cxn modelId="{86BB8904-DBD8-40CC-9C92-95FF26F3C6FC}" type="presOf" srcId="{ACF81215-F0D2-4444-82AA-82C2CF9BDFB8}" destId="{76C57772-B789-445A-A5AE-DF2F40A0174E}" srcOrd="0" destOrd="0" presId="urn:microsoft.com/office/officeart/2005/8/layout/pyramid2"/>
    <dgm:cxn modelId="{D8BF5043-1CAD-4603-A650-2B89C15A4EA2}" srcId="{C8049594-AACF-4F73-986D-8C91A1ADFFB6}" destId="{67FE9975-2FC1-4EE6-BA13-C6DF216B12D8}" srcOrd="2" destOrd="0" parTransId="{302F4C80-D920-4B3F-AC8F-823CD0EB04A3}" sibTransId="{79FA45F2-BBD2-4CBA-948F-A48DB8A3A6F8}"/>
    <dgm:cxn modelId="{B486A62C-3A61-4B55-AE65-AA56EC7E9C20}" type="presOf" srcId="{67FE9975-2FC1-4EE6-BA13-C6DF216B12D8}" destId="{78051D26-2721-40DD-AA18-00922D0CC431}" srcOrd="0" destOrd="0" presId="urn:microsoft.com/office/officeart/2005/8/layout/pyramid2"/>
    <dgm:cxn modelId="{E04C0CE4-ECAD-4548-A357-A6512456A776}" type="presParOf" srcId="{F185421B-0812-47CC-8EAB-365C720B8BF2}" destId="{29AD3ACB-BD95-4BEF-90CD-6C7A69DE1592}" srcOrd="0" destOrd="0" presId="urn:microsoft.com/office/officeart/2005/8/layout/pyramid2"/>
    <dgm:cxn modelId="{369D5415-BAE9-425B-A97A-9817646455E8}" type="presParOf" srcId="{F185421B-0812-47CC-8EAB-365C720B8BF2}" destId="{1D5F620B-F9A1-4C02-9D90-14DE460F4732}" srcOrd="1" destOrd="0" presId="urn:microsoft.com/office/officeart/2005/8/layout/pyramid2"/>
    <dgm:cxn modelId="{3C0C3258-DB7E-447E-9C13-3BE1DDEA4EB2}" type="presParOf" srcId="{1D5F620B-F9A1-4C02-9D90-14DE460F4732}" destId="{76C57772-B789-445A-A5AE-DF2F40A0174E}" srcOrd="0" destOrd="0" presId="urn:microsoft.com/office/officeart/2005/8/layout/pyramid2"/>
    <dgm:cxn modelId="{98C8339A-9D4C-4C6D-ACD6-A691E9C46DB5}" type="presParOf" srcId="{1D5F620B-F9A1-4C02-9D90-14DE460F4732}" destId="{16612B4D-D727-4DD3-A07E-E94D95C7C1B9}" srcOrd="1" destOrd="0" presId="urn:microsoft.com/office/officeart/2005/8/layout/pyramid2"/>
    <dgm:cxn modelId="{C4932FB2-1ADB-4C70-B8A7-447BCB5EF1B5}" type="presParOf" srcId="{1D5F620B-F9A1-4C02-9D90-14DE460F4732}" destId="{D99EABC7-721E-47F3-9D84-D3073CE2FDDC}" srcOrd="2" destOrd="0" presId="urn:microsoft.com/office/officeart/2005/8/layout/pyramid2"/>
    <dgm:cxn modelId="{8CDF4264-8C1F-4999-8A44-82888281D7F3}" type="presParOf" srcId="{1D5F620B-F9A1-4C02-9D90-14DE460F4732}" destId="{EBEAA53A-AC46-4DBF-B225-296F6119FFE3}" srcOrd="3" destOrd="0" presId="urn:microsoft.com/office/officeart/2005/8/layout/pyramid2"/>
    <dgm:cxn modelId="{73B5A9AB-3A74-44F0-9A5D-981ECDA4757E}" type="presParOf" srcId="{1D5F620B-F9A1-4C02-9D90-14DE460F4732}" destId="{78051D26-2721-40DD-AA18-00922D0CC431}" srcOrd="4" destOrd="0" presId="urn:microsoft.com/office/officeart/2005/8/layout/pyramid2"/>
    <dgm:cxn modelId="{20123F37-3FE8-4CB6-8BEB-F789050EADAA}" type="presParOf" srcId="{1D5F620B-F9A1-4C02-9D90-14DE460F4732}" destId="{90A7F6FB-CBAF-42F3-86AF-FB4D82D33C2E}" srcOrd="5" destOrd="0" presId="urn:microsoft.com/office/officeart/2005/8/layout/pyramid2"/>
    <dgm:cxn modelId="{B0EE6C8A-2BB5-4151-BDC9-8835663B0BC9}" type="presParOf" srcId="{1D5F620B-F9A1-4C02-9D90-14DE460F4732}" destId="{C4615373-0FAD-4318-A60A-09D27D499C10}" srcOrd="6" destOrd="0" presId="urn:microsoft.com/office/officeart/2005/8/layout/pyramid2"/>
    <dgm:cxn modelId="{9C072928-A7E3-4128-BFE5-A4D52C507DCF}" type="presParOf" srcId="{1D5F620B-F9A1-4C02-9D90-14DE460F4732}" destId="{66165217-8D5B-422A-9DD6-1A9BD5F84FBC}"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ACA7848-44DC-44C0-8A12-38B364D5FFCC}"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ru-RU"/>
        </a:p>
      </dgm:t>
    </dgm:pt>
    <dgm:pt modelId="{B0372066-4150-48EE-A8E2-65196E65F17B}">
      <dgm:prSet/>
      <dgm:spPr/>
      <dgm:t>
        <a:bodyPr/>
        <a:lstStyle/>
        <a:p>
          <a:pPr rtl="0"/>
          <a:r>
            <a:rPr lang="en-US" baseline="0" smtClean="0"/>
            <a:t>Kontrolleriarda qo’llaniladigan buyruqlarni  soni mikroprotsessorga nisbatan 3-4 marta kam, ya’ni 25-40 ta buyruqqa ega.</a:t>
          </a:r>
          <a:endParaRPr lang="ru-RU"/>
        </a:p>
      </dgm:t>
    </dgm:pt>
    <dgm:pt modelId="{9E368D0D-AA61-4340-8C2B-D218ED157325}" type="parTrans" cxnId="{E404FA33-13F9-4C3E-9C81-659846495AE6}">
      <dgm:prSet/>
      <dgm:spPr/>
      <dgm:t>
        <a:bodyPr/>
        <a:lstStyle/>
        <a:p>
          <a:endParaRPr lang="ru-RU"/>
        </a:p>
      </dgm:t>
    </dgm:pt>
    <dgm:pt modelId="{C82BA12B-D4E6-4EDA-94A8-8DF3FAB91B25}" type="sibTrans" cxnId="{E404FA33-13F9-4C3E-9C81-659846495AE6}">
      <dgm:prSet/>
      <dgm:spPr/>
      <dgm:t>
        <a:bodyPr/>
        <a:lstStyle/>
        <a:p>
          <a:endParaRPr lang="ru-RU"/>
        </a:p>
      </dgm:t>
    </dgm:pt>
    <dgm:pt modelId="{CAD31C66-BC4F-4F39-A572-9DBB7560857D}">
      <dgm:prSet/>
      <dgm:spPr/>
      <dgm:t>
        <a:bodyPr/>
        <a:lstStyle/>
        <a:p>
          <a:pPr rtl="0"/>
          <a:r>
            <a:rPr lang="en-US" baseline="0" smtClean="0"/>
            <a:t>Bitta kristalli kontrollerlarga katta hajmga ega bo’lmagan. qayia programmalashtiriladigan yoki doimiy xotira qurilmasi joylashtiriigan.     Kontrollerlar, ko’pvoq logik boshqarish buyruqlarini bajarishga, qabullashga mo’ljallangan. Kontrollerlarn mikrokontrollerlarni aniqroq qo’lllanish sohalari: manipuiyatoriarni, robotlarni raqamli stanoklarni, to’quvchi, ip yigiruvchi stanoklarni  ishlashini nazorat qilish va boshqarish uchun keng ko’lamda qo’llanilayapti va shunga o’xshagan misollarni keltirish mumkin. </a:t>
          </a:r>
          <a:endParaRPr lang="ru-RU"/>
        </a:p>
      </dgm:t>
    </dgm:pt>
    <dgm:pt modelId="{24DBD938-2629-4A83-BC53-981922F8CB4C}" type="parTrans" cxnId="{79D6F727-2FC6-4336-9689-1FCEAE196699}">
      <dgm:prSet/>
      <dgm:spPr/>
      <dgm:t>
        <a:bodyPr/>
        <a:lstStyle/>
        <a:p>
          <a:endParaRPr lang="ru-RU"/>
        </a:p>
      </dgm:t>
    </dgm:pt>
    <dgm:pt modelId="{82578C5A-DB90-47BF-A8B5-6996946DD4C6}" type="sibTrans" cxnId="{79D6F727-2FC6-4336-9689-1FCEAE196699}">
      <dgm:prSet/>
      <dgm:spPr/>
      <dgm:t>
        <a:bodyPr/>
        <a:lstStyle/>
        <a:p>
          <a:endParaRPr lang="ru-RU"/>
        </a:p>
      </dgm:t>
    </dgm:pt>
    <dgm:pt modelId="{4FAE8610-315D-4122-8545-2BC9CF73200A}" type="pres">
      <dgm:prSet presAssocID="{4ACA7848-44DC-44C0-8A12-38B364D5FFCC}" presName="Name0" presStyleCnt="0">
        <dgm:presLayoutVars>
          <dgm:dir/>
          <dgm:resizeHandles val="exact"/>
        </dgm:presLayoutVars>
      </dgm:prSet>
      <dgm:spPr/>
      <dgm:t>
        <a:bodyPr/>
        <a:lstStyle/>
        <a:p>
          <a:endParaRPr lang="ru-RU"/>
        </a:p>
      </dgm:t>
    </dgm:pt>
    <dgm:pt modelId="{FF59F1FF-8ED2-4917-BEBB-5B4699224A6E}" type="pres">
      <dgm:prSet presAssocID="{B0372066-4150-48EE-A8E2-65196E65F17B}" presName="node" presStyleLbl="node1" presStyleIdx="0" presStyleCnt="2">
        <dgm:presLayoutVars>
          <dgm:bulletEnabled val="1"/>
        </dgm:presLayoutVars>
      </dgm:prSet>
      <dgm:spPr/>
      <dgm:t>
        <a:bodyPr/>
        <a:lstStyle/>
        <a:p>
          <a:endParaRPr lang="ru-RU"/>
        </a:p>
      </dgm:t>
    </dgm:pt>
    <dgm:pt modelId="{802758FC-F143-4F50-90DD-5DD0DA91D06D}" type="pres">
      <dgm:prSet presAssocID="{C82BA12B-D4E6-4EDA-94A8-8DF3FAB91B25}" presName="sibTrans" presStyleLbl="sibTrans2D1" presStyleIdx="0" presStyleCnt="1"/>
      <dgm:spPr/>
      <dgm:t>
        <a:bodyPr/>
        <a:lstStyle/>
        <a:p>
          <a:endParaRPr lang="ru-RU"/>
        </a:p>
      </dgm:t>
    </dgm:pt>
    <dgm:pt modelId="{EE412C99-F353-4355-A5F0-83F6441D8DA3}" type="pres">
      <dgm:prSet presAssocID="{C82BA12B-D4E6-4EDA-94A8-8DF3FAB91B25}" presName="connectorText" presStyleLbl="sibTrans2D1" presStyleIdx="0" presStyleCnt="1"/>
      <dgm:spPr/>
      <dgm:t>
        <a:bodyPr/>
        <a:lstStyle/>
        <a:p>
          <a:endParaRPr lang="ru-RU"/>
        </a:p>
      </dgm:t>
    </dgm:pt>
    <dgm:pt modelId="{405A0EF2-67E6-4D5D-8ED6-70906CEAD189}" type="pres">
      <dgm:prSet presAssocID="{CAD31C66-BC4F-4F39-A572-9DBB7560857D}" presName="node" presStyleLbl="node1" presStyleIdx="1" presStyleCnt="2">
        <dgm:presLayoutVars>
          <dgm:bulletEnabled val="1"/>
        </dgm:presLayoutVars>
      </dgm:prSet>
      <dgm:spPr/>
      <dgm:t>
        <a:bodyPr/>
        <a:lstStyle/>
        <a:p>
          <a:endParaRPr lang="ru-RU"/>
        </a:p>
      </dgm:t>
    </dgm:pt>
  </dgm:ptLst>
  <dgm:cxnLst>
    <dgm:cxn modelId="{C38B5A26-1EA8-4C43-A19D-B2B1F06AC84D}" type="presOf" srcId="{C82BA12B-D4E6-4EDA-94A8-8DF3FAB91B25}" destId="{EE412C99-F353-4355-A5F0-83F6441D8DA3}" srcOrd="1" destOrd="0" presId="urn:microsoft.com/office/officeart/2005/8/layout/process1"/>
    <dgm:cxn modelId="{D27DA043-0A9B-4FD9-BB23-F12F35C1D400}" type="presOf" srcId="{C82BA12B-D4E6-4EDA-94A8-8DF3FAB91B25}" destId="{802758FC-F143-4F50-90DD-5DD0DA91D06D}" srcOrd="0" destOrd="0" presId="urn:microsoft.com/office/officeart/2005/8/layout/process1"/>
    <dgm:cxn modelId="{E404FA33-13F9-4C3E-9C81-659846495AE6}" srcId="{4ACA7848-44DC-44C0-8A12-38B364D5FFCC}" destId="{B0372066-4150-48EE-A8E2-65196E65F17B}" srcOrd="0" destOrd="0" parTransId="{9E368D0D-AA61-4340-8C2B-D218ED157325}" sibTransId="{C82BA12B-D4E6-4EDA-94A8-8DF3FAB91B25}"/>
    <dgm:cxn modelId="{CECC0303-3581-42AC-BA3F-55657BCE9E44}" type="presOf" srcId="{CAD31C66-BC4F-4F39-A572-9DBB7560857D}" destId="{405A0EF2-67E6-4D5D-8ED6-70906CEAD189}" srcOrd="0" destOrd="0" presId="urn:microsoft.com/office/officeart/2005/8/layout/process1"/>
    <dgm:cxn modelId="{B329F501-7B52-43D9-A91D-C10AC975B220}" type="presOf" srcId="{B0372066-4150-48EE-A8E2-65196E65F17B}" destId="{FF59F1FF-8ED2-4917-BEBB-5B4699224A6E}" srcOrd="0" destOrd="0" presId="urn:microsoft.com/office/officeart/2005/8/layout/process1"/>
    <dgm:cxn modelId="{79D6F727-2FC6-4336-9689-1FCEAE196699}" srcId="{4ACA7848-44DC-44C0-8A12-38B364D5FFCC}" destId="{CAD31C66-BC4F-4F39-A572-9DBB7560857D}" srcOrd="1" destOrd="0" parTransId="{24DBD938-2629-4A83-BC53-981922F8CB4C}" sibTransId="{82578C5A-DB90-47BF-A8B5-6996946DD4C6}"/>
    <dgm:cxn modelId="{E4047A43-2022-49AD-9FEF-C17C06696CA8}" type="presOf" srcId="{4ACA7848-44DC-44C0-8A12-38B364D5FFCC}" destId="{4FAE8610-315D-4122-8545-2BC9CF73200A}" srcOrd="0" destOrd="0" presId="urn:microsoft.com/office/officeart/2005/8/layout/process1"/>
    <dgm:cxn modelId="{5BC13587-00F8-420C-8B6B-FB76D6750F6E}" type="presParOf" srcId="{4FAE8610-315D-4122-8545-2BC9CF73200A}" destId="{FF59F1FF-8ED2-4917-BEBB-5B4699224A6E}" srcOrd="0" destOrd="0" presId="urn:microsoft.com/office/officeart/2005/8/layout/process1"/>
    <dgm:cxn modelId="{D55EA7F1-5724-42E1-AEA6-79516A60445F}" type="presParOf" srcId="{4FAE8610-315D-4122-8545-2BC9CF73200A}" destId="{802758FC-F143-4F50-90DD-5DD0DA91D06D}" srcOrd="1" destOrd="0" presId="urn:microsoft.com/office/officeart/2005/8/layout/process1"/>
    <dgm:cxn modelId="{5BD7E416-C794-47FF-9C52-99522CCD568F}" type="presParOf" srcId="{802758FC-F143-4F50-90DD-5DD0DA91D06D}" destId="{EE412C99-F353-4355-A5F0-83F6441D8DA3}" srcOrd="0" destOrd="0" presId="urn:microsoft.com/office/officeart/2005/8/layout/process1"/>
    <dgm:cxn modelId="{9500165F-8CA4-41AF-BE20-BE7004E1200A}" type="presParOf" srcId="{4FAE8610-315D-4122-8545-2BC9CF73200A}" destId="{405A0EF2-67E6-4D5D-8ED6-70906CEAD189}"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7316F43-302F-4EB0-ACCD-64904AA77A48}" type="doc">
      <dgm:prSet loTypeId="urn:microsoft.com/office/officeart/2005/8/layout/lProcess3" loCatId="process" qsTypeId="urn:microsoft.com/office/officeart/2005/8/quickstyle/simple1" qsCatId="simple" csTypeId="urn:microsoft.com/office/officeart/2005/8/colors/accent1_2" csCatId="accent1"/>
      <dgm:spPr/>
      <dgm:t>
        <a:bodyPr/>
        <a:lstStyle/>
        <a:p>
          <a:endParaRPr lang="ru-RU"/>
        </a:p>
      </dgm:t>
    </dgm:pt>
    <dgm:pt modelId="{4B9B0245-3057-48B7-817B-EE7BD9D7E3A3}">
      <dgm:prSet/>
      <dgm:spPr/>
      <dgm:t>
        <a:bodyPr/>
        <a:lstStyle/>
        <a:p>
          <a:pPr rtl="0"/>
          <a:r>
            <a:rPr lang="en-US" baseline="0" dirty="0" err="1" smtClean="0"/>
            <a:t>Bulardan</a:t>
          </a:r>
          <a:r>
            <a:rPr lang="en-US" baseline="0" dirty="0" smtClean="0"/>
            <a:t> </a:t>
          </a:r>
          <a:r>
            <a:rPr lang="en-US" baseline="0" dirty="0" err="1" smtClean="0"/>
            <a:t>tashqari</a:t>
          </a:r>
          <a:r>
            <a:rPr lang="en-US" baseline="0" dirty="0" smtClean="0"/>
            <a:t>, </a:t>
          </a:r>
          <a:r>
            <a:rPr lang="en-US" baseline="0" dirty="0" err="1" smtClean="0"/>
            <a:t>mikrokontrollerlar</a:t>
          </a:r>
          <a:r>
            <a:rPr lang="en-US" baseline="0" dirty="0" smtClean="0"/>
            <a:t>, </a:t>
          </a:r>
          <a:r>
            <a:rPr lang="en-US" baseline="0" dirty="0" err="1" smtClean="0"/>
            <a:t>kontrollerlar</a:t>
          </a:r>
          <a:r>
            <a:rPr lang="en-US" baseline="0" dirty="0" smtClean="0"/>
            <a:t> </a:t>
          </a:r>
          <a:r>
            <a:rPr lang="en-US" baseline="0" dirty="0" err="1" smtClean="0"/>
            <a:t>va</a:t>
          </a:r>
          <a:r>
            <a:rPr lang="en-US" baseline="0" dirty="0" smtClean="0"/>
            <a:t> </a:t>
          </a:r>
          <a:r>
            <a:rPr lang="en-US" baseline="0" dirty="0" err="1" smtClean="0"/>
            <a:t>mikroprotsessorlar</a:t>
          </a:r>
          <a:r>
            <a:rPr lang="en-US" baseline="0" dirty="0" smtClean="0"/>
            <a:t>  </a:t>
          </a:r>
          <a:r>
            <a:rPr lang="en-US" baseline="0" dirty="0" err="1" smtClean="0"/>
            <a:t>tibbiyotda</a:t>
          </a:r>
          <a:r>
            <a:rPr lang="en-US" baseline="0" dirty="0" smtClean="0"/>
            <a:t> </a:t>
          </a:r>
          <a:r>
            <a:rPr lang="en-US" baseline="0" dirty="0" err="1" smtClean="0"/>
            <a:t>cho’ntakda</a:t>
          </a:r>
          <a:r>
            <a:rPr lang="en-US" baseline="0" dirty="0" smtClean="0"/>
            <a:t> </a:t>
          </a:r>
          <a:r>
            <a:rPr lang="en-US" baseline="0" dirty="0" err="1" smtClean="0"/>
            <a:t>olib</a:t>
          </a:r>
          <a:r>
            <a:rPr lang="en-US" baseline="0" dirty="0" smtClean="0"/>
            <a:t> </a:t>
          </a:r>
          <a:r>
            <a:rPr lang="en-US" baseline="0" dirty="0" err="1" smtClean="0"/>
            <a:t>yradigan</a:t>
          </a:r>
          <a:r>
            <a:rPr lang="en-US" baseline="0" dirty="0" smtClean="0"/>
            <a:t> </a:t>
          </a:r>
          <a:r>
            <a:rPr lang="en-US" baseline="0" dirty="0" err="1" smtClean="0"/>
            <a:t>bosim</a:t>
          </a:r>
          <a:r>
            <a:rPr lang="en-US" baseline="0" dirty="0" smtClean="0"/>
            <a:t>. </a:t>
          </a:r>
          <a:r>
            <a:rPr lang="en-US" baseline="0" dirty="0" err="1" smtClean="0"/>
            <a:t>harorat</a:t>
          </a:r>
          <a:r>
            <a:rPr lang="en-US" baseline="0" dirty="0" smtClean="0"/>
            <a:t>, </a:t>
          </a:r>
          <a:r>
            <a:rPr lang="en-US" baseline="0" dirty="0" err="1" smtClean="0"/>
            <a:t>puls</a:t>
          </a:r>
          <a:r>
            <a:rPr lang="en-US" baseline="0" dirty="0" smtClean="0"/>
            <a:t> </a:t>
          </a:r>
          <a:r>
            <a:rPr lang="en-US" baseline="0" dirty="0" err="1" smtClean="0"/>
            <a:t>o’lchaydigan</a:t>
          </a:r>
          <a:r>
            <a:rPr lang="en-US" baseline="0" dirty="0" smtClean="0"/>
            <a:t>, </a:t>
          </a:r>
          <a:r>
            <a:rPr lang="en-US" baseline="0" dirty="0" err="1" smtClean="0"/>
            <a:t>kardiogramma</a:t>
          </a:r>
          <a:r>
            <a:rPr lang="en-US" baseline="0" dirty="0" smtClean="0"/>
            <a:t> </a:t>
          </a:r>
          <a:r>
            <a:rPr lang="en-US" baseline="0" dirty="0" err="1" smtClean="0"/>
            <a:t>qiladigan</a:t>
          </a:r>
          <a:r>
            <a:rPr lang="en-US" baseline="0" dirty="0" smtClean="0"/>
            <a:t> mini </a:t>
          </a:r>
          <a:r>
            <a:rPr lang="en-US" baseline="0" dirty="0" err="1" smtClean="0"/>
            <a:t>asboblar</a:t>
          </a:r>
          <a:r>
            <a:rPr lang="en-US" baseline="0" dirty="0" smtClean="0"/>
            <a:t> </a:t>
          </a:r>
          <a:r>
            <a:rPr lang="en-US" baseline="0" dirty="0" err="1" smtClean="0"/>
            <a:t>yaratishda</a:t>
          </a:r>
          <a:r>
            <a:rPr lang="en-US" baseline="0" dirty="0" smtClean="0"/>
            <a:t>; </a:t>
          </a:r>
          <a:r>
            <a:rPr lang="en-US" baseline="0" dirty="0" err="1" smtClean="0"/>
            <a:t>avtomobillarni</a:t>
          </a:r>
          <a:r>
            <a:rPr lang="en-US" baseline="0" dirty="0" smtClean="0"/>
            <a:t> , </a:t>
          </a:r>
          <a:r>
            <a:rPr lang="en-US" baseline="0" dirty="0" err="1" smtClean="0"/>
            <a:t>qishloq</a:t>
          </a:r>
          <a:r>
            <a:rPr lang="en-US" baseline="0" dirty="0" smtClean="0"/>
            <a:t> </a:t>
          </a:r>
          <a:r>
            <a:rPr lang="en-US" baseline="0" dirty="0" err="1" smtClean="0"/>
            <a:t>xo’jalik</a:t>
          </a:r>
          <a:r>
            <a:rPr lang="en-US" baseline="0" dirty="0" smtClean="0"/>
            <a:t> </a:t>
          </a:r>
          <a:r>
            <a:rPr lang="en-US" baseline="0" dirty="0" err="1" smtClean="0"/>
            <a:t>mashinalarini</a:t>
          </a:r>
          <a:r>
            <a:rPr lang="en-US" baseline="0" dirty="0" smtClean="0"/>
            <a:t>, </a:t>
          </a:r>
          <a:r>
            <a:rPr lang="en-US" baseline="0" dirty="0" err="1" smtClean="0"/>
            <a:t>ishlashini</a:t>
          </a:r>
          <a:r>
            <a:rPr lang="en-US" baseline="0" dirty="0" smtClean="0"/>
            <a:t> </a:t>
          </a:r>
          <a:r>
            <a:rPr lang="en-US" baseline="0" dirty="0" err="1" smtClean="0"/>
            <a:t>nazorat</a:t>
          </a:r>
          <a:r>
            <a:rPr lang="en-US" baseline="0" dirty="0" smtClean="0"/>
            <a:t> </a:t>
          </a:r>
          <a:r>
            <a:rPr lang="en-US" baseline="0" dirty="0" err="1" smtClean="0"/>
            <a:t>qiladigan</a:t>
          </a:r>
          <a:r>
            <a:rPr lang="en-US" baseline="0" dirty="0" smtClean="0"/>
            <a:t>, </a:t>
          </a:r>
          <a:r>
            <a:rPr lang="en-US" baseline="0" dirty="0" err="1" smtClean="0"/>
            <a:t>ularni</a:t>
          </a:r>
          <a:r>
            <a:rPr lang="en-US" baseline="0" dirty="0" smtClean="0"/>
            <a:t>  </a:t>
          </a:r>
          <a:r>
            <a:rPr lang="en-US" baseline="0" dirty="0" err="1" smtClean="0"/>
            <a:t>ishchi</a:t>
          </a:r>
          <a:r>
            <a:rPr lang="en-US" baseline="0" dirty="0" smtClean="0"/>
            <a:t> </a:t>
          </a:r>
          <a:r>
            <a:rPr lang="en-US" baseline="0" dirty="0" err="1" smtClean="0"/>
            <a:t>rejimlarini</a:t>
          </a:r>
          <a:r>
            <a:rPr lang="en-US" baseline="0" dirty="0" smtClean="0"/>
            <a:t>: </a:t>
          </a:r>
          <a:r>
            <a:rPr lang="en-US" baseline="0" dirty="0" err="1" smtClean="0"/>
            <a:t>dvigatelni</a:t>
          </a:r>
          <a:r>
            <a:rPr lang="en-US" baseline="0" dirty="0" smtClean="0"/>
            <a:t> </a:t>
          </a:r>
          <a:r>
            <a:rPr lang="en-US" baseline="0" dirty="0" err="1" smtClean="0"/>
            <a:t>yog’ning</a:t>
          </a:r>
          <a:r>
            <a:rPr lang="en-US" baseline="0" dirty="0" smtClean="0"/>
            <a:t>  </a:t>
          </a:r>
          <a:r>
            <a:rPr lang="en-US" baseline="0" dirty="0" err="1" smtClean="0"/>
            <a:t>haroratini</a:t>
          </a:r>
          <a:r>
            <a:rPr lang="en-US" baseline="0" dirty="0" smtClean="0"/>
            <a:t>, </a:t>
          </a:r>
          <a:r>
            <a:rPr lang="en-US" baseline="0" dirty="0" err="1" smtClean="0"/>
            <a:t>mashinani</a:t>
          </a:r>
          <a:r>
            <a:rPr lang="en-US" baseline="0" dirty="0" smtClean="0"/>
            <a:t> </a:t>
          </a:r>
          <a:r>
            <a:rPr lang="en-US" baseline="0" dirty="0" err="1" smtClean="0"/>
            <a:t>harakat</a:t>
          </a:r>
          <a:r>
            <a:rPr lang="en-US" baseline="0" dirty="0" smtClean="0"/>
            <a:t> </a:t>
          </a:r>
          <a:r>
            <a:rPr lang="en-US" baseline="0" dirty="0" err="1" smtClean="0"/>
            <a:t>tezligini</a:t>
          </a:r>
          <a:r>
            <a:rPr lang="en-US" baseline="0" dirty="0" smtClean="0"/>
            <a:t>, </a:t>
          </a:r>
          <a:r>
            <a:rPr lang="en-US" baseline="0" dirty="0" err="1" smtClean="0"/>
            <a:t>benzinning</a:t>
          </a:r>
          <a:r>
            <a:rPr lang="en-US" baseline="0" dirty="0" smtClean="0"/>
            <a:t> </a:t>
          </a:r>
          <a:r>
            <a:rPr lang="en-US" baseline="0" dirty="0" err="1" smtClean="0"/>
            <a:t>sarfini</a:t>
          </a:r>
          <a:r>
            <a:rPr lang="en-US" baseline="0" dirty="0" smtClean="0"/>
            <a:t> </a:t>
          </a:r>
          <a:r>
            <a:rPr lang="en-US" baseline="0" dirty="0" err="1" smtClean="0"/>
            <a:t>vaqt</a:t>
          </a:r>
          <a:r>
            <a:rPr lang="en-US" baseline="0" dirty="0" smtClean="0"/>
            <a:t> </a:t>
          </a:r>
          <a:r>
            <a:rPr lang="en-US" baseline="0" dirty="0" err="1" smtClean="0"/>
            <a:t>bo’yicha</a:t>
          </a:r>
          <a:r>
            <a:rPr lang="en-US" baseline="0" dirty="0" smtClean="0"/>
            <a:t> </a:t>
          </a:r>
          <a:r>
            <a:rPr lang="en-US" baseline="0" dirty="0" err="1" smtClean="0"/>
            <a:t>о’lchaydigan</a:t>
          </a:r>
          <a:r>
            <a:rPr lang="en-US" baseline="0" dirty="0" smtClean="0"/>
            <a:t> </a:t>
          </a:r>
          <a:r>
            <a:rPr lang="en-US" baseline="0" dirty="0" err="1" smtClean="0"/>
            <a:t>hamda</a:t>
          </a:r>
          <a:r>
            <a:rPr lang="en-US" baseline="0" dirty="0" smtClean="0"/>
            <a:t> </a:t>
          </a:r>
          <a:r>
            <a:rPr lang="en-US" baseline="0" dirty="0" err="1" smtClean="0"/>
            <a:t>mashinani</a:t>
          </a:r>
          <a:r>
            <a:rPr lang="en-US" baseline="0" dirty="0" smtClean="0"/>
            <a:t> </a:t>
          </a:r>
          <a:r>
            <a:rPr lang="en-US" baseline="0" dirty="0" err="1" smtClean="0"/>
            <a:t>harakat</a:t>
          </a:r>
          <a:r>
            <a:rPr lang="en-US" baseline="0" dirty="0" smtClean="0"/>
            <a:t> </a:t>
          </a:r>
          <a:r>
            <a:rPr lang="en-US" baseline="0" dirty="0" err="1" smtClean="0"/>
            <a:t>tezligini</a:t>
          </a:r>
          <a:r>
            <a:rPr lang="en-US" baseline="0" dirty="0" smtClean="0"/>
            <a:t> </a:t>
          </a:r>
          <a:r>
            <a:rPr lang="en-US" baseline="0" dirty="0" err="1" smtClean="0"/>
            <a:t>chegaralaydigan</a:t>
          </a:r>
          <a:r>
            <a:rPr lang="en-US" baseline="0" dirty="0" smtClean="0"/>
            <a:t> </a:t>
          </a:r>
          <a:r>
            <a:rPr lang="en-US" baseline="0" dirty="0" err="1" smtClean="0"/>
            <a:t>va</a:t>
          </a:r>
          <a:r>
            <a:rPr lang="en-US" baseline="0" dirty="0" smtClean="0"/>
            <a:t> </a:t>
          </a:r>
          <a:r>
            <a:rPr lang="en-US" baseline="0" dirty="0" err="1" smtClean="0"/>
            <a:t>boshqa</a:t>
          </a:r>
          <a:r>
            <a:rPr lang="en-US" baseline="0" dirty="0" smtClean="0"/>
            <a:t> </a:t>
          </a:r>
          <a:r>
            <a:rPr lang="en-US" baseline="0" dirty="0" err="1" smtClean="0"/>
            <a:t>vazifalarni</a:t>
          </a:r>
          <a:r>
            <a:rPr lang="en-US" baseline="0" dirty="0" smtClean="0"/>
            <a:t>  </a:t>
          </a:r>
          <a:r>
            <a:rPr lang="en-US" baseline="0" dirty="0" err="1" smtClean="0"/>
            <a:t>bajaradigan</a:t>
          </a:r>
          <a:r>
            <a:rPr lang="en-US" baseline="0" dirty="0" smtClean="0"/>
            <a:t> </a:t>
          </a:r>
          <a:r>
            <a:rPr lang="en-US" baseline="0" dirty="0" err="1" smtClean="0"/>
            <a:t>qurilma</a:t>
          </a:r>
          <a:r>
            <a:rPr lang="en-US" baseline="0" dirty="0" smtClean="0"/>
            <a:t> </a:t>
          </a:r>
          <a:r>
            <a:rPr lang="en-US" baseline="0" dirty="0" err="1" smtClean="0"/>
            <a:t>vazifasini</a:t>
          </a:r>
          <a:r>
            <a:rPr lang="en-US" baseline="0" dirty="0" smtClean="0"/>
            <a:t> </a:t>
          </a:r>
          <a:r>
            <a:rPr lang="en-US" baseline="0" dirty="0" err="1" smtClean="0"/>
            <a:t>bajaradi</a:t>
          </a:r>
          <a:r>
            <a:rPr lang="en-US" baseline="0" dirty="0" smtClean="0"/>
            <a:t>. </a:t>
          </a:r>
          <a:r>
            <a:rPr lang="en-US" baseline="0" dirty="0" err="1" smtClean="0"/>
            <a:t>Bunday</a:t>
          </a:r>
          <a:r>
            <a:rPr lang="en-US" baseline="0" dirty="0" smtClean="0"/>
            <a:t> </a:t>
          </a:r>
          <a:r>
            <a:rPr lang="en-US" baseline="0" dirty="0" err="1" smtClean="0"/>
            <a:t>misollarni</a:t>
          </a:r>
          <a:r>
            <a:rPr lang="en-US" baseline="0" dirty="0" smtClean="0"/>
            <a:t>  </a:t>
          </a:r>
          <a:r>
            <a:rPr lang="en-US" baseline="0" dirty="0" err="1" smtClean="0"/>
            <a:t>qishloq</a:t>
          </a:r>
          <a:r>
            <a:rPr lang="en-US" baseline="0" dirty="0" smtClean="0"/>
            <a:t> </a:t>
          </a:r>
          <a:r>
            <a:rPr lang="en-US" baseline="0" dirty="0" err="1" smtClean="0"/>
            <a:t>xo’jalik</a:t>
          </a:r>
          <a:r>
            <a:rPr lang="en-US" baseline="0" dirty="0" smtClean="0"/>
            <a:t> </a:t>
          </a:r>
          <a:r>
            <a:rPr lang="en-US" baseline="0" dirty="0" err="1" smtClean="0"/>
            <a:t>mashinalarini</a:t>
          </a:r>
          <a:r>
            <a:rPr lang="en-US" baseline="0" dirty="0" smtClean="0"/>
            <a:t>, </a:t>
          </a:r>
          <a:r>
            <a:rPr lang="en-US" baseline="0" dirty="0" err="1" smtClean="0"/>
            <a:t>kombaynlarni</a:t>
          </a:r>
          <a:r>
            <a:rPr lang="en-US" baseline="0" dirty="0" smtClean="0"/>
            <a:t>  </a:t>
          </a:r>
          <a:r>
            <a:rPr lang="en-US" baseline="0" dirty="0" err="1" smtClean="0"/>
            <a:t>ishlashini</a:t>
          </a:r>
          <a:r>
            <a:rPr lang="en-US" baseline="0" dirty="0" smtClean="0"/>
            <a:t> </a:t>
          </a:r>
          <a:r>
            <a:rPr lang="en-US" baseline="0" dirty="0" err="1" smtClean="0"/>
            <a:t>nazorat</a:t>
          </a:r>
          <a:r>
            <a:rPr lang="en-US" baseline="0" dirty="0" smtClean="0"/>
            <a:t> </a:t>
          </a:r>
          <a:r>
            <a:rPr lang="en-US" baseline="0" dirty="0" err="1" smtClean="0"/>
            <a:t>qilish</a:t>
          </a:r>
          <a:r>
            <a:rPr lang="en-US" baseline="0" dirty="0" smtClean="0"/>
            <a:t>, </a:t>
          </a:r>
          <a:r>
            <a:rPr lang="en-US" baseline="0" dirty="0" err="1" smtClean="0"/>
            <a:t>rostlashga</a:t>
          </a:r>
          <a:r>
            <a:rPr lang="en-US" baseline="0" dirty="0" smtClean="0"/>
            <a:t> </a:t>
          </a:r>
          <a:r>
            <a:rPr lang="en-US" baseline="0" dirty="0" err="1" smtClean="0"/>
            <a:t>misollar</a:t>
          </a:r>
          <a:r>
            <a:rPr lang="en-US" baseline="0" dirty="0" smtClean="0"/>
            <a:t> </a:t>
          </a:r>
          <a:r>
            <a:rPr lang="en-US" baseline="0" dirty="0" err="1" smtClean="0"/>
            <a:t>keltirish</a:t>
          </a:r>
          <a:r>
            <a:rPr lang="en-US" baseline="0" dirty="0" smtClean="0"/>
            <a:t> </a:t>
          </a:r>
          <a:r>
            <a:rPr lang="en-US" baseline="0" dirty="0" err="1" smtClean="0"/>
            <a:t>mumkin</a:t>
          </a:r>
          <a:endParaRPr lang="ru-RU" dirty="0"/>
        </a:p>
      </dgm:t>
    </dgm:pt>
    <dgm:pt modelId="{16A08D79-12DD-4B20-A352-004B9B3437ED}" type="parTrans" cxnId="{B15863E2-CCD0-416C-AB1F-9FFA716A1D76}">
      <dgm:prSet/>
      <dgm:spPr/>
      <dgm:t>
        <a:bodyPr/>
        <a:lstStyle/>
        <a:p>
          <a:endParaRPr lang="ru-RU"/>
        </a:p>
      </dgm:t>
    </dgm:pt>
    <dgm:pt modelId="{B79922C7-9180-4EBD-9D08-C79C801E551A}" type="sibTrans" cxnId="{B15863E2-CCD0-416C-AB1F-9FFA716A1D76}">
      <dgm:prSet/>
      <dgm:spPr/>
      <dgm:t>
        <a:bodyPr/>
        <a:lstStyle/>
        <a:p>
          <a:endParaRPr lang="ru-RU"/>
        </a:p>
      </dgm:t>
    </dgm:pt>
    <dgm:pt modelId="{AA5165A7-C3B2-4504-A536-2EDC0AF87209}" type="pres">
      <dgm:prSet presAssocID="{57316F43-302F-4EB0-ACCD-64904AA77A48}" presName="Name0" presStyleCnt="0">
        <dgm:presLayoutVars>
          <dgm:chPref val="3"/>
          <dgm:dir/>
          <dgm:animLvl val="lvl"/>
          <dgm:resizeHandles/>
        </dgm:presLayoutVars>
      </dgm:prSet>
      <dgm:spPr/>
      <dgm:t>
        <a:bodyPr/>
        <a:lstStyle/>
        <a:p>
          <a:endParaRPr lang="ru-RU"/>
        </a:p>
      </dgm:t>
    </dgm:pt>
    <dgm:pt modelId="{DD8B01FE-7830-4F51-B7BE-DD7E7505EA29}" type="pres">
      <dgm:prSet presAssocID="{4B9B0245-3057-48B7-817B-EE7BD9D7E3A3}" presName="horFlow" presStyleCnt="0"/>
      <dgm:spPr/>
    </dgm:pt>
    <dgm:pt modelId="{005A2F18-1331-44DC-87A6-F9C9E16B49BA}" type="pres">
      <dgm:prSet presAssocID="{4B9B0245-3057-48B7-817B-EE7BD9D7E3A3}" presName="bigChev" presStyleLbl="node1" presStyleIdx="0" presStyleCnt="1"/>
      <dgm:spPr/>
      <dgm:t>
        <a:bodyPr/>
        <a:lstStyle/>
        <a:p>
          <a:endParaRPr lang="ru-RU"/>
        </a:p>
      </dgm:t>
    </dgm:pt>
  </dgm:ptLst>
  <dgm:cxnLst>
    <dgm:cxn modelId="{B15863E2-CCD0-416C-AB1F-9FFA716A1D76}" srcId="{57316F43-302F-4EB0-ACCD-64904AA77A48}" destId="{4B9B0245-3057-48B7-817B-EE7BD9D7E3A3}" srcOrd="0" destOrd="0" parTransId="{16A08D79-12DD-4B20-A352-004B9B3437ED}" sibTransId="{B79922C7-9180-4EBD-9D08-C79C801E551A}"/>
    <dgm:cxn modelId="{FD302993-60AA-4792-B382-B5F2AD2534D6}" type="presOf" srcId="{57316F43-302F-4EB0-ACCD-64904AA77A48}" destId="{AA5165A7-C3B2-4504-A536-2EDC0AF87209}" srcOrd="0" destOrd="0" presId="urn:microsoft.com/office/officeart/2005/8/layout/lProcess3"/>
    <dgm:cxn modelId="{3B0C29AB-3095-43D8-BD0D-D36C9E2F4542}" type="presOf" srcId="{4B9B0245-3057-48B7-817B-EE7BD9D7E3A3}" destId="{005A2F18-1331-44DC-87A6-F9C9E16B49BA}" srcOrd="0" destOrd="0" presId="urn:microsoft.com/office/officeart/2005/8/layout/lProcess3"/>
    <dgm:cxn modelId="{1B90FB65-1EF2-439E-B6F0-2F8F7FC00C6C}" type="presParOf" srcId="{AA5165A7-C3B2-4504-A536-2EDC0AF87209}" destId="{DD8B01FE-7830-4F51-B7BE-DD7E7505EA29}" srcOrd="0" destOrd="0" presId="urn:microsoft.com/office/officeart/2005/8/layout/lProcess3"/>
    <dgm:cxn modelId="{2061C444-90D6-4441-B2AF-EABE9E4F0752}" type="presParOf" srcId="{DD8B01FE-7830-4F51-B7BE-DD7E7505EA29}" destId="{005A2F18-1331-44DC-87A6-F9C9E16B49BA}"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973A3E9-7C03-4309-8440-15EAB3AF658A}" type="doc">
      <dgm:prSet loTypeId="urn:microsoft.com/office/officeart/2005/8/layout/orgChart1" loCatId="hierarchy" qsTypeId="urn:microsoft.com/office/officeart/2005/8/quickstyle/simple1" qsCatId="simple" csTypeId="urn:microsoft.com/office/officeart/2005/8/colors/accent1_2" csCatId="accent1"/>
      <dgm:spPr/>
      <dgm:t>
        <a:bodyPr/>
        <a:lstStyle/>
        <a:p>
          <a:endParaRPr lang="ru-RU"/>
        </a:p>
      </dgm:t>
    </dgm:pt>
    <dgm:pt modelId="{DE02CB44-982C-4266-B752-3A27D2EAD426}">
      <dgm:prSet/>
      <dgm:spPr/>
      <dgm:t>
        <a:bodyPr/>
        <a:lstStyle/>
        <a:p>
          <a:pPr rtl="0"/>
          <a:r>
            <a:rPr lang="en-US" baseline="0" dirty="0" err="1" smtClean="0"/>
            <a:t>Shuni</a:t>
          </a:r>
          <a:r>
            <a:rPr lang="en-US" baseline="0" dirty="0" smtClean="0"/>
            <a:t> </a:t>
          </a:r>
          <a:r>
            <a:rPr lang="en-US" baseline="0" dirty="0" err="1" smtClean="0"/>
            <a:t>aytish</a:t>
          </a:r>
          <a:r>
            <a:rPr lang="en-US" baseline="0" dirty="0" smtClean="0"/>
            <a:t> </a:t>
          </a:r>
          <a:r>
            <a:rPr lang="en-US" baseline="0" dirty="0" err="1" smtClean="0"/>
            <a:t>kerakki</a:t>
          </a:r>
          <a:r>
            <a:rPr lang="en-US" baseline="0" dirty="0" smtClean="0"/>
            <a:t>, </a:t>
          </a:r>
          <a:r>
            <a:rPr lang="en-US" baseline="0" dirty="0" err="1" smtClean="0"/>
            <a:t>kontrollerlar</a:t>
          </a:r>
          <a:r>
            <a:rPr lang="en-US" baseline="0" dirty="0" smtClean="0"/>
            <a:t> </a:t>
          </a:r>
          <a:r>
            <a:rPr lang="en-US" baseline="0" dirty="0" err="1" smtClean="0"/>
            <a:t>programma</a:t>
          </a:r>
          <a:r>
            <a:rPr lang="en-US" baseline="0" dirty="0" smtClean="0"/>
            <a:t> </a:t>
          </a:r>
          <a:r>
            <a:rPr lang="en-US" baseline="0" dirty="0" err="1" smtClean="0"/>
            <a:t>asosida</a:t>
          </a:r>
          <a:r>
            <a:rPr lang="en-US" baseline="0" dirty="0" smtClean="0"/>
            <a:t> </a:t>
          </a:r>
          <a:r>
            <a:rPr lang="en-US" baseline="0" dirty="0" err="1" smtClean="0"/>
            <a:t>ishiaydigan</a:t>
          </a:r>
          <a:r>
            <a:rPr lang="en-US" baseline="0" dirty="0" smtClean="0"/>
            <a:t> </a:t>
          </a:r>
          <a:r>
            <a:rPr lang="en-US" baseline="0" dirty="0" err="1" smtClean="0"/>
            <a:t>qurilma</a:t>
          </a:r>
          <a:r>
            <a:rPr lang="en-US" baseline="0" dirty="0" smtClean="0"/>
            <a:t> </a:t>
          </a:r>
          <a:r>
            <a:rPr lang="en-US" baseline="0" dirty="0" err="1" smtClean="0"/>
            <a:t>bo’lib</a:t>
          </a:r>
          <a:r>
            <a:rPr lang="en-US" baseline="0" dirty="0" smtClean="0"/>
            <a:t>, </a:t>
          </a:r>
          <a:r>
            <a:rPr lang="en-US" baseline="0" dirty="0" err="1" smtClean="0"/>
            <a:t>ularni</a:t>
          </a:r>
          <a:r>
            <a:rPr lang="en-US" baseline="0" dirty="0" smtClean="0"/>
            <a:t>  </a:t>
          </a:r>
          <a:r>
            <a:rPr lang="en-US" baseline="0" dirty="0" err="1" smtClean="0"/>
            <a:t>xotirasiga</a:t>
          </a:r>
          <a:r>
            <a:rPr lang="en-US" baseline="0" dirty="0" smtClean="0"/>
            <a:t> </a:t>
          </a:r>
          <a:r>
            <a:rPr lang="en-US" baseline="0" dirty="0" err="1" smtClean="0"/>
            <a:t>kerakli</a:t>
          </a:r>
          <a:r>
            <a:rPr lang="en-US" baseline="0" dirty="0" smtClean="0"/>
            <a:t> </a:t>
          </a:r>
          <a:r>
            <a:rPr lang="en-US" baseline="0" dirty="0" err="1" smtClean="0"/>
            <a:t>programmani</a:t>
          </a:r>
          <a:r>
            <a:rPr lang="en-US" baseline="0" dirty="0" smtClean="0"/>
            <a:t> </a:t>
          </a:r>
          <a:r>
            <a:rPr lang="en-US" baseline="0" dirty="0" err="1" smtClean="0"/>
            <a:t>buyurtma</a:t>
          </a:r>
          <a:r>
            <a:rPr lang="en-US" baseline="0" dirty="0" smtClean="0"/>
            <a:t> </a:t>
          </a:r>
          <a:r>
            <a:rPr lang="en-US" baseline="0" dirty="0" err="1" smtClean="0"/>
            <a:t>bo’yicha</a:t>
          </a:r>
          <a:r>
            <a:rPr lang="en-US" baseline="0" dirty="0" smtClean="0"/>
            <a:t> </a:t>
          </a:r>
          <a:r>
            <a:rPr lang="en-US" baseline="0" dirty="0" err="1" smtClean="0"/>
            <a:t>zavod</a:t>
          </a:r>
          <a:r>
            <a:rPr lang="en-US" baseline="0" dirty="0" smtClean="0"/>
            <a:t> </a:t>
          </a:r>
          <a:r>
            <a:rPr lang="en-US" baseline="0" dirty="0" err="1" smtClean="0"/>
            <a:t>sharoitida</a:t>
          </a:r>
          <a:r>
            <a:rPr lang="en-US" baseline="0" dirty="0" smtClean="0"/>
            <a:t> </a:t>
          </a:r>
          <a:r>
            <a:rPr lang="en-US" baseline="0" dirty="0" err="1" smtClean="0"/>
            <a:t>yozilishi</a:t>
          </a:r>
          <a:r>
            <a:rPr lang="en-US" baseline="0" dirty="0" smtClean="0"/>
            <a:t> </a:t>
          </a:r>
          <a:r>
            <a:rPr lang="en-US" baseline="0" dirty="0" err="1" smtClean="0"/>
            <a:t>voki</a:t>
          </a:r>
          <a:r>
            <a:rPr lang="en-US" baseline="0" dirty="0" smtClean="0"/>
            <a:t> </a:t>
          </a:r>
          <a:r>
            <a:rPr lang="en-US" baseline="0" dirty="0" err="1" smtClean="0"/>
            <a:t>o’zimiz</a:t>
          </a:r>
          <a:r>
            <a:rPr lang="en-US" baseline="0" dirty="0" smtClean="0"/>
            <a:t> </a:t>
          </a:r>
          <a:r>
            <a:rPr lang="en-US" baseline="0" dirty="0" err="1" smtClean="0"/>
            <a:t>maxsus</a:t>
          </a:r>
          <a:r>
            <a:rPr lang="en-US" baseline="0" dirty="0" smtClean="0"/>
            <a:t> </a:t>
          </a:r>
          <a:r>
            <a:rPr lang="en-US" baseline="0" dirty="0" err="1" smtClean="0"/>
            <a:t>programmator</a:t>
          </a:r>
          <a:r>
            <a:rPr lang="en-US" baseline="0" dirty="0" smtClean="0"/>
            <a:t> </a:t>
          </a:r>
          <a:r>
            <a:rPr lang="en-US" baseline="0" dirty="0" err="1" smtClean="0"/>
            <a:t>asosida</a:t>
          </a:r>
          <a:r>
            <a:rPr lang="en-US" baseline="0" dirty="0" smtClean="0"/>
            <a:t> </a:t>
          </a:r>
          <a:r>
            <a:rPr lang="en-US" baseline="0" dirty="0" err="1" smtClean="0"/>
            <a:t>yozishimiz</a:t>
          </a:r>
          <a:r>
            <a:rPr lang="en-US" baseline="0" dirty="0" smtClean="0"/>
            <a:t> </a:t>
          </a:r>
          <a:r>
            <a:rPr lang="en-US" baseline="0" dirty="0" err="1" smtClean="0"/>
            <a:t>va</a:t>
          </a:r>
          <a:r>
            <a:rPr lang="en-US" baseline="0" dirty="0" smtClean="0"/>
            <a:t> </a:t>
          </a:r>
          <a:r>
            <a:rPr lang="en-US" baseline="0" dirty="0" err="1" smtClean="0"/>
            <a:t>kerak</a:t>
          </a:r>
          <a:r>
            <a:rPr lang="en-US" baseline="0" dirty="0" smtClean="0"/>
            <a:t> </a:t>
          </a:r>
          <a:r>
            <a:rPr lang="en-US" baseline="0" dirty="0" err="1" smtClean="0"/>
            <a:t>bo’lsa</a:t>
          </a:r>
          <a:r>
            <a:rPr lang="en-US" baseline="0" dirty="0" smtClean="0"/>
            <a:t>, </a:t>
          </a:r>
          <a:r>
            <a:rPr lang="en-US" baseline="0" dirty="0" err="1" smtClean="0"/>
            <a:t>qayta</a:t>
          </a:r>
          <a:r>
            <a:rPr lang="en-US" baseline="0" dirty="0" smtClean="0"/>
            <a:t> </a:t>
          </a:r>
          <a:r>
            <a:rPr lang="en-US" baseline="0" dirty="0" err="1" smtClean="0"/>
            <a:t>programmaiashtirishimiz</a:t>
          </a:r>
          <a:r>
            <a:rPr lang="en-US" baseline="0" dirty="0" smtClean="0"/>
            <a:t> </a:t>
          </a:r>
          <a:r>
            <a:rPr lang="en-US" baseline="0" dirty="0" err="1" smtClean="0"/>
            <a:t>mumkin</a:t>
          </a:r>
          <a:r>
            <a:rPr lang="en-US" baseline="0" dirty="0" smtClean="0"/>
            <a:t>.</a:t>
          </a:r>
          <a:endParaRPr lang="ru-RU" dirty="0"/>
        </a:p>
      </dgm:t>
    </dgm:pt>
    <dgm:pt modelId="{A8D0389F-CE78-4E6D-89FF-FAAB8231A848}" type="parTrans" cxnId="{80184DB2-292E-4747-92D1-2260F666F868}">
      <dgm:prSet/>
      <dgm:spPr/>
      <dgm:t>
        <a:bodyPr/>
        <a:lstStyle/>
        <a:p>
          <a:endParaRPr lang="ru-RU"/>
        </a:p>
      </dgm:t>
    </dgm:pt>
    <dgm:pt modelId="{C5DF0D2B-1270-4C60-BDD5-8AE983D9B282}" type="sibTrans" cxnId="{80184DB2-292E-4747-92D1-2260F666F868}">
      <dgm:prSet/>
      <dgm:spPr/>
      <dgm:t>
        <a:bodyPr/>
        <a:lstStyle/>
        <a:p>
          <a:endParaRPr lang="ru-RU"/>
        </a:p>
      </dgm:t>
    </dgm:pt>
    <dgm:pt modelId="{D5AA9873-535E-4448-BA0C-69213E15E26A}" type="pres">
      <dgm:prSet presAssocID="{A973A3E9-7C03-4309-8440-15EAB3AF658A}" presName="hierChild1" presStyleCnt="0">
        <dgm:presLayoutVars>
          <dgm:orgChart val="1"/>
          <dgm:chPref val="1"/>
          <dgm:dir/>
          <dgm:animOne val="branch"/>
          <dgm:animLvl val="lvl"/>
          <dgm:resizeHandles/>
        </dgm:presLayoutVars>
      </dgm:prSet>
      <dgm:spPr/>
      <dgm:t>
        <a:bodyPr/>
        <a:lstStyle/>
        <a:p>
          <a:endParaRPr lang="ru-RU"/>
        </a:p>
      </dgm:t>
    </dgm:pt>
    <dgm:pt modelId="{C4ACBF15-FB58-4715-8957-0F8A8F266357}" type="pres">
      <dgm:prSet presAssocID="{DE02CB44-982C-4266-B752-3A27D2EAD426}" presName="hierRoot1" presStyleCnt="0">
        <dgm:presLayoutVars>
          <dgm:hierBranch val="init"/>
        </dgm:presLayoutVars>
      </dgm:prSet>
      <dgm:spPr/>
    </dgm:pt>
    <dgm:pt modelId="{F0F73D5A-6C8C-44FD-B8EB-7F5F34779039}" type="pres">
      <dgm:prSet presAssocID="{DE02CB44-982C-4266-B752-3A27D2EAD426}" presName="rootComposite1" presStyleCnt="0"/>
      <dgm:spPr/>
    </dgm:pt>
    <dgm:pt modelId="{9CC6A2E2-3E52-4B71-AD9D-C32D617440B7}" type="pres">
      <dgm:prSet presAssocID="{DE02CB44-982C-4266-B752-3A27D2EAD426}" presName="rootText1" presStyleLbl="node0" presStyleIdx="0" presStyleCnt="1" custLinFactNeighborX="5196" custLinFactNeighborY="-39338">
        <dgm:presLayoutVars>
          <dgm:chPref val="3"/>
        </dgm:presLayoutVars>
      </dgm:prSet>
      <dgm:spPr/>
      <dgm:t>
        <a:bodyPr/>
        <a:lstStyle/>
        <a:p>
          <a:endParaRPr lang="ru-RU"/>
        </a:p>
      </dgm:t>
    </dgm:pt>
    <dgm:pt modelId="{E3F7FF20-9B79-4EBA-B077-9F806BB5FCC1}" type="pres">
      <dgm:prSet presAssocID="{DE02CB44-982C-4266-B752-3A27D2EAD426}" presName="rootConnector1" presStyleLbl="node1" presStyleIdx="0" presStyleCnt="0"/>
      <dgm:spPr/>
      <dgm:t>
        <a:bodyPr/>
        <a:lstStyle/>
        <a:p>
          <a:endParaRPr lang="ru-RU"/>
        </a:p>
      </dgm:t>
    </dgm:pt>
    <dgm:pt modelId="{344F913B-DBFA-4F0C-8942-8F78E4320BE2}" type="pres">
      <dgm:prSet presAssocID="{DE02CB44-982C-4266-B752-3A27D2EAD426}" presName="hierChild2" presStyleCnt="0"/>
      <dgm:spPr/>
    </dgm:pt>
    <dgm:pt modelId="{2C14C7C3-5155-4448-B6C3-1A22FEDFEB12}" type="pres">
      <dgm:prSet presAssocID="{DE02CB44-982C-4266-B752-3A27D2EAD426}" presName="hierChild3" presStyleCnt="0"/>
      <dgm:spPr/>
    </dgm:pt>
  </dgm:ptLst>
  <dgm:cxnLst>
    <dgm:cxn modelId="{9E6A59F2-DD0D-4D09-84E3-2C3C9553A173}" type="presOf" srcId="{A973A3E9-7C03-4309-8440-15EAB3AF658A}" destId="{D5AA9873-535E-4448-BA0C-69213E15E26A}" srcOrd="0" destOrd="0" presId="urn:microsoft.com/office/officeart/2005/8/layout/orgChart1"/>
    <dgm:cxn modelId="{1BE32C58-F7F9-483C-B419-32C030A3F6A1}" type="presOf" srcId="{DE02CB44-982C-4266-B752-3A27D2EAD426}" destId="{9CC6A2E2-3E52-4B71-AD9D-C32D617440B7}" srcOrd="0" destOrd="0" presId="urn:microsoft.com/office/officeart/2005/8/layout/orgChart1"/>
    <dgm:cxn modelId="{3EAC93B1-43C0-4D62-9988-BE7E67BE696A}" type="presOf" srcId="{DE02CB44-982C-4266-B752-3A27D2EAD426}" destId="{E3F7FF20-9B79-4EBA-B077-9F806BB5FCC1}" srcOrd="1" destOrd="0" presId="urn:microsoft.com/office/officeart/2005/8/layout/orgChart1"/>
    <dgm:cxn modelId="{80184DB2-292E-4747-92D1-2260F666F868}" srcId="{A973A3E9-7C03-4309-8440-15EAB3AF658A}" destId="{DE02CB44-982C-4266-B752-3A27D2EAD426}" srcOrd="0" destOrd="0" parTransId="{A8D0389F-CE78-4E6D-89FF-FAAB8231A848}" sibTransId="{C5DF0D2B-1270-4C60-BDD5-8AE983D9B282}"/>
    <dgm:cxn modelId="{8FFD3990-2121-4032-BE45-30B612E3A4BA}" type="presParOf" srcId="{D5AA9873-535E-4448-BA0C-69213E15E26A}" destId="{C4ACBF15-FB58-4715-8957-0F8A8F266357}" srcOrd="0" destOrd="0" presId="urn:microsoft.com/office/officeart/2005/8/layout/orgChart1"/>
    <dgm:cxn modelId="{44CAF6CA-A5A1-43D1-9AB0-01F944E1D069}" type="presParOf" srcId="{C4ACBF15-FB58-4715-8957-0F8A8F266357}" destId="{F0F73D5A-6C8C-44FD-B8EB-7F5F34779039}" srcOrd="0" destOrd="0" presId="urn:microsoft.com/office/officeart/2005/8/layout/orgChart1"/>
    <dgm:cxn modelId="{58DBF608-F317-4AF8-967D-F0E11E801FBE}" type="presParOf" srcId="{F0F73D5A-6C8C-44FD-B8EB-7F5F34779039}" destId="{9CC6A2E2-3E52-4B71-AD9D-C32D617440B7}" srcOrd="0" destOrd="0" presId="urn:microsoft.com/office/officeart/2005/8/layout/orgChart1"/>
    <dgm:cxn modelId="{928B8BF8-B83D-4397-9254-BC78F2448937}" type="presParOf" srcId="{F0F73D5A-6C8C-44FD-B8EB-7F5F34779039}" destId="{E3F7FF20-9B79-4EBA-B077-9F806BB5FCC1}" srcOrd="1" destOrd="0" presId="urn:microsoft.com/office/officeart/2005/8/layout/orgChart1"/>
    <dgm:cxn modelId="{78AE9A38-01A0-42B0-AC7A-AC6E4A884E83}" type="presParOf" srcId="{C4ACBF15-FB58-4715-8957-0F8A8F266357}" destId="{344F913B-DBFA-4F0C-8942-8F78E4320BE2}" srcOrd="1" destOrd="0" presId="urn:microsoft.com/office/officeart/2005/8/layout/orgChart1"/>
    <dgm:cxn modelId="{DFA46A00-8179-44C8-8CBD-3967F6A4D663}" type="presParOf" srcId="{C4ACBF15-FB58-4715-8957-0F8A8F266357}" destId="{2C14C7C3-5155-4448-B6C3-1A22FEDFEB12}"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F1A697D-07E0-4EEC-959E-AB397E8CC3B7}"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ru-RU"/>
        </a:p>
      </dgm:t>
    </dgm:pt>
    <dgm:pt modelId="{4BE01EF1-50EA-4F2A-8AF2-09A8A0E0BCC3}">
      <dgm:prSet/>
      <dgm:spPr/>
      <dgm:t>
        <a:bodyPr/>
        <a:lstStyle/>
        <a:p>
          <a:pPr rtl="0"/>
          <a:r>
            <a:rPr lang="en-US" baseline="0" dirty="0" err="1" smtClean="0"/>
            <a:t>Programmalashtirilgan</a:t>
          </a:r>
          <a:r>
            <a:rPr lang="en-US" baseline="0" dirty="0" smtClean="0"/>
            <a:t> </a:t>
          </a:r>
          <a:r>
            <a:rPr lang="en-US" baseline="0" dirty="0" err="1" smtClean="0"/>
            <a:t>kontroller</a:t>
          </a:r>
          <a:r>
            <a:rPr lang="en-US" baseline="0" dirty="0" smtClean="0"/>
            <a:t> </a:t>
          </a:r>
          <a:r>
            <a:rPr lang="en-US" baseline="0" dirty="0" err="1" smtClean="0"/>
            <a:t>quyidagi</a:t>
          </a:r>
          <a:r>
            <a:rPr lang="en-US" baseline="0" dirty="0" smtClean="0"/>
            <a:t> </a:t>
          </a:r>
          <a:r>
            <a:rPr lang="en-US" baseline="0" dirty="0" err="1" smtClean="0"/>
            <a:t>masalalarni</a:t>
          </a:r>
          <a:r>
            <a:rPr lang="en-US" baseline="0" dirty="0" smtClean="0"/>
            <a:t> </a:t>
          </a:r>
          <a:r>
            <a:rPr lang="en-US" baseline="0" dirty="0" err="1" smtClean="0"/>
            <a:t>yechisni</a:t>
          </a:r>
          <a:r>
            <a:rPr lang="en-US" baseline="0" dirty="0" smtClean="0"/>
            <a:t> </a:t>
          </a:r>
          <a:r>
            <a:rPr lang="en-US" baseline="0" dirty="0" err="1" smtClean="0"/>
            <a:t>yoki</a:t>
          </a:r>
          <a:r>
            <a:rPr lang="en-US" baseline="0" dirty="0" smtClean="0"/>
            <a:t> </a:t>
          </a:r>
          <a:r>
            <a:rPr lang="en-US" baseline="0" dirty="0" err="1" smtClean="0"/>
            <a:t>hal</a:t>
          </a:r>
          <a:r>
            <a:rPr lang="en-US" baseline="0" dirty="0" smtClean="0"/>
            <a:t> </a:t>
          </a:r>
          <a:r>
            <a:rPr lang="en-US" baseline="0" dirty="0" err="1" smtClean="0"/>
            <a:t>qilishi</a:t>
          </a:r>
          <a:r>
            <a:rPr lang="en-US" baseline="0" dirty="0" smtClean="0"/>
            <a:t> </a:t>
          </a:r>
          <a:r>
            <a:rPr lang="en-US" baseline="0" dirty="0" err="1" smtClean="0"/>
            <a:t>mumkin</a:t>
          </a:r>
          <a:r>
            <a:rPr lang="en-US" baseline="0" dirty="0" smtClean="0"/>
            <a:t>: </a:t>
          </a:r>
          <a:r>
            <a:rPr lang="en-US" baseline="0" dirty="0" err="1" smtClean="0"/>
            <a:t>o’lchanayotgan</a:t>
          </a:r>
          <a:r>
            <a:rPr lang="en-US" baseline="0" dirty="0" smtClean="0"/>
            <a:t> </a:t>
          </a:r>
          <a:r>
            <a:rPr lang="en-US" baseline="0" dirty="0" err="1" smtClean="0"/>
            <a:t>ma’lumotlarni</a:t>
          </a:r>
          <a:r>
            <a:rPr lang="en-US" baseline="0" dirty="0" smtClean="0"/>
            <a:t> </a:t>
          </a:r>
          <a:r>
            <a:rPr lang="en-US" baseline="0" dirty="0" err="1" smtClean="0"/>
            <a:t>qayta</a:t>
          </a:r>
          <a:r>
            <a:rPr lang="en-US" baseline="0" dirty="0" smtClean="0"/>
            <a:t> </a:t>
          </a:r>
          <a:r>
            <a:rPr lang="en-US" baseline="0" dirty="0" err="1" smtClean="0"/>
            <a:t>ishlab</a:t>
          </a:r>
          <a:r>
            <a:rPr lang="en-US" baseline="0" dirty="0" smtClean="0"/>
            <a:t> </a:t>
          </a:r>
          <a:r>
            <a:rPr lang="en-US" baseline="0" dirty="0" err="1" smtClean="0"/>
            <a:t>displeyga</a:t>
          </a:r>
          <a:r>
            <a:rPr lang="en-US" baseline="0" dirty="0" smtClean="0"/>
            <a:t> </a:t>
          </a:r>
          <a:r>
            <a:rPr lang="en-US" baseline="0" dirty="0" err="1" smtClean="0"/>
            <a:t>chiqarib</a:t>
          </a:r>
          <a:r>
            <a:rPr lang="en-US" baseline="0" dirty="0" smtClean="0"/>
            <a:t> </a:t>
          </a:r>
          <a:r>
            <a:rPr lang="en-US" baseline="0" dirty="0" err="1" smtClean="0"/>
            <a:t>berishi</a:t>
          </a:r>
          <a:r>
            <a:rPr lang="en-US" baseline="0" dirty="0" smtClean="0"/>
            <a:t>; </a:t>
          </a:r>
          <a:r>
            <a:rPr lang="en-US" baseline="0" dirty="0" err="1" smtClean="0"/>
            <a:t>nazorat</a:t>
          </a:r>
          <a:r>
            <a:rPr lang="en-US" baseline="0" dirty="0" smtClean="0"/>
            <a:t> </a:t>
          </a:r>
          <a:r>
            <a:rPr lang="en-US" baseline="0" dirty="0" err="1" smtClean="0"/>
            <a:t>qilayotgan</a:t>
          </a:r>
          <a:r>
            <a:rPr lang="en-US" baseline="0" dirty="0" smtClean="0"/>
            <a:t> </a:t>
          </a:r>
          <a:r>
            <a:rPr lang="en-US" baseline="0" dirty="0" err="1" smtClean="0"/>
            <a:t>ob'ektlarni</a:t>
          </a:r>
          <a:r>
            <a:rPr lang="en-US" baseline="0" dirty="0" smtClean="0"/>
            <a:t> </a:t>
          </a:r>
          <a:r>
            <a:rPr lang="en-US" baseline="0" dirty="0" err="1" smtClean="0"/>
            <a:t>ishlash</a:t>
          </a:r>
          <a:r>
            <a:rPr lang="en-US" baseline="0" dirty="0" smtClean="0"/>
            <a:t>/</a:t>
          </a:r>
          <a:r>
            <a:rPr lang="en-US" baseline="0" dirty="0" err="1" smtClean="0"/>
            <a:t>ishlamasligi</a:t>
          </a:r>
          <a:r>
            <a:rPr lang="en-US" baseline="0" dirty="0" smtClean="0"/>
            <a:t> </a:t>
          </a:r>
          <a:r>
            <a:rPr lang="en-US" baseline="0" dirty="0" err="1" smtClean="0"/>
            <a:t>to’g’risida</a:t>
          </a:r>
          <a:r>
            <a:rPr lang="en-US" baseline="0" dirty="0" smtClean="0"/>
            <a:t> </a:t>
          </a:r>
          <a:r>
            <a:rPr lang="en-US" baseline="0" dirty="0" err="1" smtClean="0"/>
            <a:t>xabarlovchi</a:t>
          </a:r>
          <a:r>
            <a:rPr lang="en-US" baseline="0" dirty="0" smtClean="0"/>
            <a:t> </a:t>
          </a:r>
          <a:r>
            <a:rPr lang="en-US" baseline="0" dirty="0" err="1" smtClean="0"/>
            <a:t>signallar</a:t>
          </a:r>
          <a:r>
            <a:rPr lang="en-US" baseline="0" dirty="0" smtClean="0"/>
            <a:t> </a:t>
          </a:r>
          <a:r>
            <a:rPr lang="en-US" baseline="0" dirty="0" err="1" smtClean="0"/>
            <a:t>berishi</a:t>
          </a:r>
          <a:r>
            <a:rPr lang="en-US" baseline="0" dirty="0" smtClean="0"/>
            <a:t>, </a:t>
          </a:r>
          <a:r>
            <a:rPr lang="en-US" baseline="0" dirty="0" err="1" smtClean="0"/>
            <a:t>nazorat</a:t>
          </a:r>
          <a:r>
            <a:rPr lang="en-US" baseline="0" dirty="0" smtClean="0"/>
            <a:t> </a:t>
          </a:r>
          <a:r>
            <a:rPr lang="en-US" baseline="0" dirty="0" err="1" smtClean="0"/>
            <a:t>qilayotgan</a:t>
          </a:r>
          <a:r>
            <a:rPr lang="en-US" baseline="0" dirty="0" smtClean="0"/>
            <a:t> </a:t>
          </a:r>
          <a:r>
            <a:rPr lang="en-US" baseline="0" dirty="0" err="1" smtClean="0"/>
            <a:t>parametrlarni</a:t>
          </a:r>
          <a:r>
            <a:rPr lang="en-US" baseline="0" dirty="0" smtClean="0"/>
            <a:t>  </a:t>
          </a:r>
          <a:r>
            <a:rPr lang="en-US" baseline="0" dirty="0" err="1" smtClean="0"/>
            <a:t>chegaradan</a:t>
          </a:r>
          <a:r>
            <a:rPr lang="en-US" baseline="0" dirty="0" smtClean="0"/>
            <a:t> </a:t>
          </a:r>
          <a:r>
            <a:rPr lang="en-US" baseline="0" dirty="0" err="1" smtClean="0"/>
            <a:t>chiqib</a:t>
          </a:r>
          <a:r>
            <a:rPr lang="en-US" baseline="0" dirty="0" smtClean="0"/>
            <a:t> </a:t>
          </a:r>
          <a:r>
            <a:rPr lang="en-US" baseline="0" dirty="0" err="1" smtClean="0"/>
            <a:t>ketishi</a:t>
          </a:r>
          <a:r>
            <a:rPr lang="en-US" baseline="0" dirty="0" smtClean="0"/>
            <a:t>, </a:t>
          </a:r>
          <a:r>
            <a:rPr lang="en-US" baseline="0" dirty="0" err="1" smtClean="0"/>
            <a:t>norma</a:t>
          </a:r>
          <a:r>
            <a:rPr lang="en-US" baseline="0" dirty="0" smtClean="0"/>
            <a:t> </a:t>
          </a:r>
          <a:r>
            <a:rPr lang="en-US" baseline="0" dirty="0" err="1" smtClean="0"/>
            <a:t>yoki</a:t>
          </a:r>
          <a:r>
            <a:rPr lang="en-US" baseline="0" dirty="0" smtClean="0"/>
            <a:t> </a:t>
          </a:r>
          <a:r>
            <a:rPr lang="en-US" baseline="0" dirty="0" err="1" smtClean="0"/>
            <a:t>normada</a:t>
          </a:r>
          <a:r>
            <a:rPr lang="en-US" baseline="0" dirty="0" smtClean="0"/>
            <a:t> </a:t>
          </a:r>
          <a:r>
            <a:rPr lang="en-US" baseline="0" dirty="0" err="1" smtClean="0"/>
            <a:t>emasligini</a:t>
          </a:r>
          <a:r>
            <a:rPr lang="en-US" baseline="0" dirty="0" smtClean="0"/>
            <a:t>; </a:t>
          </a:r>
          <a:r>
            <a:rPr lang="en-US" baseline="0" dirty="0" err="1" smtClean="0"/>
            <a:t>boshqarish</a:t>
          </a:r>
          <a:r>
            <a:rPr lang="en-US" baseline="0" dirty="0" smtClean="0"/>
            <a:t> </a:t>
          </a:r>
          <a:r>
            <a:rPr lang="en-US" baseline="0" dirty="0" err="1" smtClean="0"/>
            <a:t>signallarir.i</a:t>
          </a:r>
          <a:r>
            <a:rPr lang="en-US" baseline="0" dirty="0" smtClean="0"/>
            <a:t> </a:t>
          </a:r>
          <a:r>
            <a:rPr lang="en-US" baseline="0" dirty="0" err="1" smtClean="0"/>
            <a:t>uzatishni</a:t>
          </a:r>
          <a:r>
            <a:rPr lang="en-US" baseline="0" dirty="0" smtClean="0"/>
            <a:t> </a:t>
          </a:r>
          <a:r>
            <a:rPr lang="en-US" baseline="0" dirty="0" err="1" smtClean="0"/>
            <a:t>tashkil</a:t>
          </a:r>
          <a:r>
            <a:rPr lang="en-US" baseline="0" dirty="0" smtClean="0"/>
            <a:t> </a:t>
          </a:r>
          <a:r>
            <a:rPr lang="en-US" baseline="0" dirty="0" err="1" smtClean="0"/>
            <a:t>ctishi</a:t>
          </a:r>
          <a:r>
            <a:rPr lang="en-US" baseline="0" dirty="0" smtClean="0"/>
            <a:t> </a:t>
          </a:r>
          <a:r>
            <a:rPr lang="en-US" baseline="0" dirty="0" err="1" smtClean="0"/>
            <a:t>va</a:t>
          </a:r>
          <a:r>
            <a:rPr lang="en-US" baseline="0" dirty="0" smtClean="0"/>
            <a:t> </a:t>
          </a:r>
          <a:r>
            <a:rPr lang="en-US" baseline="0" dirty="0" err="1" smtClean="0"/>
            <a:t>shunga</a:t>
          </a:r>
          <a:r>
            <a:rPr lang="en-US" baseline="0" dirty="0" smtClean="0"/>
            <a:t> </a:t>
          </a:r>
          <a:r>
            <a:rPr lang="en-US" baseline="0" dirty="0" err="1" smtClean="0"/>
            <a:t>o’xshagan</a:t>
          </a:r>
          <a:r>
            <a:rPr lang="en-US" baseline="0" dirty="0" smtClean="0"/>
            <a:t> </a:t>
          </a:r>
          <a:r>
            <a:rPr lang="en-US" baseline="0" dirty="0" err="1" smtClean="0"/>
            <a:t>funktsiyalarni</a:t>
          </a:r>
          <a:r>
            <a:rPr lang="en-US" baseline="0" dirty="0" smtClean="0"/>
            <a:t>  </a:t>
          </a:r>
          <a:r>
            <a:rPr lang="en-US" baseline="0" dirty="0" err="1" smtClean="0"/>
            <a:t>bajaradi</a:t>
          </a:r>
          <a:r>
            <a:rPr lang="en-US" baseline="0" dirty="0" smtClean="0"/>
            <a:t>. 11.3-ra.smda </a:t>
          </a:r>
          <a:r>
            <a:rPr lang="en-US" baseline="0" dirty="0" err="1" smtClean="0"/>
            <a:t>Programmalashtiriladigan</a:t>
          </a:r>
          <a:r>
            <a:rPr lang="en-US" baseline="0" dirty="0" smtClean="0"/>
            <a:t> </a:t>
          </a:r>
          <a:r>
            <a:rPr lang="en-US" baseline="0" dirty="0" err="1" smtClean="0"/>
            <a:t>logikaii</a:t>
          </a:r>
          <a:r>
            <a:rPr lang="en-US" baseline="0" dirty="0" smtClean="0"/>
            <a:t> </a:t>
          </a:r>
          <a:r>
            <a:rPr lang="en-US" baseline="0" dirty="0" err="1" smtClean="0"/>
            <a:t>kontroller</a:t>
          </a:r>
          <a:r>
            <a:rPr lang="en-US" baseline="0" dirty="0" smtClean="0"/>
            <a:t> </a:t>
          </a:r>
          <a:r>
            <a:rPr lang="en-US" baseline="0" dirty="0" err="1" smtClean="0"/>
            <a:t>asosida</a:t>
          </a:r>
          <a:r>
            <a:rPr lang="en-US" baseline="0" dirty="0" smtClean="0"/>
            <a:t> </a:t>
          </a:r>
          <a:r>
            <a:rPr lang="en-US" baseline="0" dirty="0" err="1" smtClean="0"/>
            <a:t>ob’ektning</a:t>
          </a:r>
          <a:r>
            <a:rPr lang="en-US" baseline="0" dirty="0" smtClean="0"/>
            <a:t> </a:t>
          </a:r>
          <a:r>
            <a:rPr lang="en-US" baseline="0" dirty="0" err="1" smtClean="0"/>
            <a:t>parametrlarini</a:t>
          </a:r>
          <a:r>
            <a:rPr lang="en-US" baseline="0" dirty="0" smtClean="0"/>
            <a:t> </a:t>
          </a:r>
          <a:r>
            <a:rPr lang="en-US" baseline="0" dirty="0" err="1" smtClean="0"/>
            <a:t>avtomatlashtirilgan</a:t>
          </a:r>
          <a:r>
            <a:rPr lang="en-US" baseline="0" dirty="0" smtClean="0"/>
            <a:t> </a:t>
          </a:r>
          <a:r>
            <a:rPr lang="en-US" baseline="0" dirty="0" err="1" smtClean="0"/>
            <a:t>usulda</a:t>
          </a:r>
          <a:r>
            <a:rPr lang="en-US" baseline="0" dirty="0" smtClean="0"/>
            <a:t> </a:t>
          </a:r>
          <a:r>
            <a:rPr lang="en-US" baseline="0" dirty="0" err="1" smtClean="0"/>
            <a:t>nazorat</a:t>
          </a:r>
          <a:r>
            <a:rPr lang="en-US" baseline="0" dirty="0" smtClean="0"/>
            <a:t> </a:t>
          </a:r>
          <a:r>
            <a:rPr lang="en-US" baseline="0" dirty="0" err="1" smtClean="0"/>
            <a:t>qiluvchi</a:t>
          </a:r>
          <a:r>
            <a:rPr lang="en-US" baseline="0" dirty="0" smtClean="0"/>
            <a:t> </a:t>
          </a:r>
          <a:r>
            <a:rPr lang="en-US" baseline="0" dirty="0" err="1" smtClean="0"/>
            <a:t>va</a:t>
          </a:r>
          <a:r>
            <a:rPr lang="en-US" baseline="0" dirty="0" smtClean="0"/>
            <a:t> </a:t>
          </a:r>
          <a:r>
            <a:rPr lang="en-US" baseline="0" dirty="0" err="1" smtClean="0"/>
            <a:t>boshqaruvchi</a:t>
          </a:r>
          <a:r>
            <a:rPr lang="en-US" baseline="0" dirty="0" smtClean="0"/>
            <a:t> </a:t>
          </a:r>
          <a:r>
            <a:rPr lang="en-US" baseline="0" dirty="0" err="1" smtClean="0"/>
            <a:t>qurilrnaning</a:t>
          </a:r>
          <a:r>
            <a:rPr lang="en-US" baseline="0" dirty="0" smtClean="0"/>
            <a:t> </a:t>
          </a:r>
          <a:r>
            <a:rPr lang="en-US" baseline="0" dirty="0" err="1" smtClean="0"/>
            <a:t>umumlashtirilgan</a:t>
          </a:r>
          <a:r>
            <a:rPr lang="en-US" baseline="0" dirty="0" smtClean="0"/>
            <a:t> </a:t>
          </a:r>
          <a:r>
            <a:rPr lang="en-US" baseline="0" dirty="0" err="1" smtClean="0"/>
            <a:t>strukturali</a:t>
          </a:r>
          <a:r>
            <a:rPr lang="en-US" baseline="0" dirty="0" smtClean="0"/>
            <a:t> </a:t>
          </a:r>
          <a:r>
            <a:rPr lang="en-US" baseline="0" dirty="0" err="1" smtClean="0"/>
            <a:t>sxemasi</a:t>
          </a:r>
          <a:r>
            <a:rPr lang="en-US" baseline="0" dirty="0" smtClean="0"/>
            <a:t> </a:t>
          </a:r>
          <a:r>
            <a:rPr lang="en-US" baseline="0" dirty="0" err="1" smtClean="0"/>
            <a:t>keltirilgan</a:t>
          </a:r>
          <a:r>
            <a:rPr lang="en-US" baseline="0" dirty="0" smtClean="0"/>
            <a:t>. </a:t>
          </a:r>
          <a:r>
            <a:rPr lang="en-US" baseline="0" dirty="0" err="1" smtClean="0"/>
            <a:t>Boshqariluvchi</a:t>
          </a:r>
          <a:r>
            <a:rPr lang="en-US" baseline="0" dirty="0" smtClean="0"/>
            <a:t>, </a:t>
          </a:r>
          <a:r>
            <a:rPr lang="en-US" baseline="0" dirty="0" err="1" smtClean="0"/>
            <a:t>nazorat</a:t>
          </a:r>
          <a:r>
            <a:rPr lang="en-US" baseline="0" dirty="0" smtClean="0"/>
            <a:t> </a:t>
          </a:r>
          <a:r>
            <a:rPr lang="en-US" baseline="0" dirty="0" err="1" smtClean="0"/>
            <a:t>qiluvchi</a:t>
          </a:r>
          <a:r>
            <a:rPr lang="en-US" baseline="0" dirty="0" smtClean="0"/>
            <a:t> </a:t>
          </a:r>
          <a:r>
            <a:rPr lang="en-US" baseline="0" dirty="0" err="1" smtClean="0"/>
            <a:t>ob’ekt</a:t>
          </a:r>
          <a:r>
            <a:rPr lang="en-US" baseline="0" dirty="0" smtClean="0"/>
            <a:t> </a:t>
          </a:r>
          <a:r>
            <a:rPr lang="en-US" baseline="0" dirty="0" err="1" smtClean="0"/>
            <a:t>sifatida</a:t>
          </a:r>
          <a:r>
            <a:rPr lang="en-US" baseline="0" dirty="0" smtClean="0"/>
            <a:t> </a:t>
          </a:r>
          <a:r>
            <a:rPr lang="en-US" baseline="0" dirty="0" err="1" smtClean="0"/>
            <a:t>manipulyatorlar</a:t>
          </a:r>
          <a:r>
            <a:rPr lang="en-US" baseline="0" dirty="0" smtClean="0"/>
            <a:t>, </a:t>
          </a:r>
          <a:r>
            <a:rPr lang="en-US" baseline="0" dirty="0" err="1" smtClean="0"/>
            <a:t>robotlar</a:t>
          </a:r>
          <a:r>
            <a:rPr lang="en-US" baseline="0" dirty="0" smtClean="0"/>
            <a:t>, </a:t>
          </a:r>
          <a:r>
            <a:rPr lang="en-US" baseline="0" dirty="0" err="1" smtClean="0"/>
            <a:t>stanoklar</a:t>
          </a:r>
          <a:r>
            <a:rPr lang="en-US" baseline="0" dirty="0" smtClean="0"/>
            <a:t>, </a:t>
          </a:r>
          <a:r>
            <a:rPr lang="en-US" baseline="0" dirty="0" err="1" smtClean="0"/>
            <a:t>qishloq</a:t>
          </a:r>
          <a:r>
            <a:rPr lang="en-US" baseline="0" dirty="0" smtClean="0"/>
            <a:t> </a:t>
          </a:r>
          <a:r>
            <a:rPr lang="en-US" baseline="0" dirty="0" err="1" smtClean="0"/>
            <a:t>xo’jalik</a:t>
          </a:r>
          <a:r>
            <a:rPr lang="en-US" baseline="0" dirty="0" smtClean="0"/>
            <a:t> </a:t>
          </a:r>
          <a:r>
            <a:rPr lang="en-US" baseline="0" dirty="0" err="1" smtClean="0"/>
            <a:t>mashinaiarining</a:t>
          </a:r>
          <a:r>
            <a:rPr lang="en-US" baseline="0" dirty="0" smtClean="0"/>
            <a:t> </a:t>
          </a:r>
          <a:r>
            <a:rPr lang="en-US" baseline="0" dirty="0" err="1" smtClean="0"/>
            <a:t>ishchi</a:t>
          </a:r>
          <a:r>
            <a:rPr lang="en-US" baseline="0" dirty="0" smtClean="0"/>
            <a:t> </a:t>
          </a:r>
          <a:r>
            <a:rPr lang="en-US" baseline="0" dirty="0" err="1" smtClean="0"/>
            <a:t>organlari</a:t>
          </a:r>
          <a:r>
            <a:rPr lang="en-US" baseline="0" dirty="0" smtClean="0"/>
            <a:t> </a:t>
          </a:r>
          <a:r>
            <a:rPr lang="en-US" baseline="0" dirty="0" err="1" smtClean="0"/>
            <a:t>va</a:t>
          </a:r>
          <a:r>
            <a:rPr lang="en-US" baseline="0" dirty="0" smtClean="0"/>
            <a:t> </a:t>
          </a:r>
          <a:r>
            <a:rPr lang="en-US" baseline="0" dirty="0" err="1" smtClean="0"/>
            <a:t>boshqalar</a:t>
          </a:r>
          <a:r>
            <a:rPr lang="en-US" baseline="0" dirty="0" smtClean="0"/>
            <a:t> </a:t>
          </a:r>
          <a:r>
            <a:rPr lang="en-US" baseline="0" dirty="0" err="1" smtClean="0"/>
            <a:t>bo’lishi</a:t>
          </a:r>
          <a:r>
            <a:rPr lang="en-US" baseline="0" dirty="0" smtClean="0"/>
            <a:t> </a:t>
          </a:r>
          <a:r>
            <a:rPr lang="en-US" baseline="0" dirty="0" err="1" smtClean="0"/>
            <a:t>mumkin</a:t>
          </a:r>
          <a:r>
            <a:rPr lang="en-US" baseline="0" dirty="0" smtClean="0"/>
            <a:t>. </a:t>
          </a:r>
          <a:r>
            <a:rPr lang="en-US" baseline="0" dirty="0" err="1" smtClean="0"/>
            <a:t>Programmalashtiriladigan</a:t>
          </a:r>
          <a:r>
            <a:rPr lang="en-US" baseline="0" dirty="0" smtClean="0"/>
            <a:t> </a:t>
          </a:r>
          <a:r>
            <a:rPr lang="en-US" baseline="0" dirty="0" err="1" smtClean="0"/>
            <a:t>logikaii</a:t>
          </a:r>
          <a:r>
            <a:rPr lang="en-US" baseline="0" dirty="0" smtClean="0"/>
            <a:t> </a:t>
          </a:r>
          <a:r>
            <a:rPr lang="en-US" baseline="0" dirty="0" err="1" smtClean="0"/>
            <a:t>kontrollerli</a:t>
          </a:r>
          <a:r>
            <a:rPr lang="en-US" baseline="0" dirty="0" smtClean="0"/>
            <a:t> </a:t>
          </a:r>
          <a:r>
            <a:rPr lang="en-US" baseline="0" dirty="0" err="1" smtClean="0"/>
            <a:t>boshqaruvchi</a:t>
          </a:r>
          <a:r>
            <a:rPr lang="en-US" baseline="0" dirty="0" smtClean="0"/>
            <a:t> </a:t>
          </a:r>
          <a:r>
            <a:rPr lang="en-US" baseline="0" dirty="0" err="1" smtClean="0"/>
            <a:t>qurilrnaning</a:t>
          </a:r>
          <a:r>
            <a:rPr lang="en-US" baseline="0" dirty="0" smtClean="0"/>
            <a:t> (</a:t>
          </a:r>
          <a:r>
            <a:rPr lang="en-US" baseline="0" dirty="0" err="1" smtClean="0"/>
            <a:t>sistemaning</a:t>
          </a:r>
          <a:r>
            <a:rPr lang="en-US" baseline="0" dirty="0" smtClean="0"/>
            <a:t>) </a:t>
          </a:r>
          <a:r>
            <a:rPr lang="en-US" baseline="0" dirty="0" err="1" smtClean="0"/>
            <a:t>umumlashtirilgan</a:t>
          </a:r>
          <a:r>
            <a:rPr lang="en-US" baseline="0" dirty="0" smtClean="0"/>
            <a:t> </a:t>
          </a:r>
          <a:r>
            <a:rPr lang="en-US" baseline="0" dirty="0" err="1" smtClean="0"/>
            <a:t>strukturali</a:t>
          </a:r>
          <a:r>
            <a:rPr lang="en-US" baseline="0" dirty="0" smtClean="0"/>
            <a:t> </a:t>
          </a:r>
          <a:r>
            <a:rPr lang="en-US" baseline="0" dirty="0" err="1" smtClean="0"/>
            <a:t>sxemasi</a:t>
          </a:r>
          <a:r>
            <a:rPr lang="en-US" baseline="0" dirty="0" smtClean="0"/>
            <a:t>. 11.3-rasmda </a:t>
          </a:r>
          <a:r>
            <a:rPr lang="en-US" baseline="0" dirty="0" err="1" smtClean="0"/>
            <a:t>keltirilgan</a:t>
          </a:r>
          <a:r>
            <a:rPr lang="en-US" baseline="0" dirty="0" smtClean="0"/>
            <a:t>. Bu </a:t>
          </a:r>
          <a:r>
            <a:rPr lang="en-US" baseline="0" dirty="0" err="1" smtClean="0"/>
            <a:t>qurilma</a:t>
          </a:r>
          <a:r>
            <a:rPr lang="en-US" baseline="0" dirty="0" smtClean="0"/>
            <a:t> </a:t>
          </a:r>
          <a:r>
            <a:rPr lang="en-US" baseline="0" dirty="0" err="1" smtClean="0"/>
            <a:t>ushbu</a:t>
          </a:r>
          <a:r>
            <a:rPr lang="en-US" baseline="0" dirty="0" smtClean="0"/>
            <a:t> </a:t>
          </a:r>
          <a:r>
            <a:rPr lang="en-US" baseline="0" dirty="0" err="1" smtClean="0"/>
            <a:t>bloklardan</a:t>
          </a:r>
          <a:r>
            <a:rPr lang="en-US" baseline="0" dirty="0" smtClean="0"/>
            <a:t> </a:t>
          </a:r>
          <a:r>
            <a:rPr lang="en-US" baseline="0" dirty="0" err="1" smtClean="0"/>
            <a:t>tashkil</a:t>
          </a:r>
          <a:r>
            <a:rPr lang="en-US" baseline="0" dirty="0" smtClean="0"/>
            <a:t> </a:t>
          </a:r>
          <a:r>
            <a:rPr lang="en-US" baseline="0" dirty="0" err="1" smtClean="0"/>
            <a:t>topgan</a:t>
          </a:r>
          <a:r>
            <a:rPr lang="en-US" baseline="0" dirty="0" smtClean="0"/>
            <a:t>: </a:t>
          </a:r>
          <a:r>
            <a:rPr lang="en-US" baseline="0" dirty="0" err="1" smtClean="0"/>
            <a:t>Boshqariluvchi</a:t>
          </a:r>
          <a:r>
            <a:rPr lang="en-US" baseline="0" dirty="0" smtClean="0"/>
            <a:t> </a:t>
          </a:r>
          <a:r>
            <a:rPr lang="en-US" baseline="0" dirty="0" err="1" smtClean="0"/>
            <a:t>ob’ekt</a:t>
          </a:r>
          <a:r>
            <a:rPr lang="en-US" baseline="0" dirty="0" smtClean="0"/>
            <a:t> (BO), BI, B2, .... Bi; </a:t>
          </a:r>
          <a:r>
            <a:rPr lang="en-US" baseline="0" dirty="0" err="1" smtClean="0"/>
            <a:t>Bn</a:t>
          </a:r>
          <a:r>
            <a:rPr lang="en-US" baseline="0" dirty="0" smtClean="0"/>
            <a:t>, .... Bu </a:t>
          </a:r>
          <a:r>
            <a:rPr lang="en-US" baseline="0" dirty="0" err="1" smtClean="0"/>
            <a:t>datchiklar</a:t>
          </a:r>
          <a:r>
            <a:rPr lang="en-US" baseline="0" dirty="0" smtClean="0"/>
            <a:t> </a:t>
          </a:r>
          <a:r>
            <a:rPr lang="en-US" baseline="0" dirty="0" err="1" smtClean="0"/>
            <a:t>yoki</a:t>
          </a:r>
          <a:r>
            <a:rPr lang="en-US" baseline="0" dirty="0" smtClean="0"/>
            <a:t> </a:t>
          </a:r>
          <a:r>
            <a:rPr lang="en-US" baseline="0" dirty="0" err="1" smtClean="0"/>
            <a:t>elektron</a:t>
          </a:r>
          <a:r>
            <a:rPr lang="en-US" baseline="0" dirty="0" smtClean="0"/>
            <a:t> </a:t>
          </a:r>
          <a:r>
            <a:rPr lang="en-US" baseline="0" dirty="0" err="1" smtClean="0"/>
            <a:t>kalitlardan</a:t>
          </a:r>
          <a:r>
            <a:rPr lang="en-US" baseline="0" dirty="0" smtClean="0"/>
            <a:t> (EK) </a:t>
          </a:r>
          <a:r>
            <a:rPr lang="en-US" baseline="0" dirty="0" err="1" smtClean="0"/>
            <a:t>tashkil</a:t>
          </a:r>
          <a:r>
            <a:rPr lang="en-US" baseline="0" dirty="0" smtClean="0"/>
            <a:t> </a:t>
          </a:r>
          <a:r>
            <a:rPr lang="en-US" baseline="0" dirty="0" err="1" smtClean="0"/>
            <a:t>topgan</a:t>
          </a:r>
          <a:r>
            <a:rPr lang="en-US" baseline="0" dirty="0" smtClean="0"/>
            <a:t> </a:t>
          </a:r>
          <a:r>
            <a:rPr lang="en-US" baseline="0" dirty="0" err="1" smtClean="0"/>
            <a:t>bloklar</a:t>
          </a:r>
          <a:r>
            <a:rPr lang="en-US" baseline="0" dirty="0" smtClean="0"/>
            <a:t>; AM - </a:t>
          </a:r>
          <a:r>
            <a:rPr lang="en-US" baseline="0" dirty="0" err="1" smtClean="0"/>
            <a:t>analogli</a:t>
          </a:r>
          <a:r>
            <a:rPr lang="en-US" baseline="0" dirty="0" smtClean="0"/>
            <a:t> </a:t>
          </a:r>
          <a:r>
            <a:rPr lang="en-US" baseline="0" dirty="0" err="1" smtClean="0"/>
            <a:t>kommutator</a:t>
          </a:r>
          <a:r>
            <a:rPr lang="en-US" baseline="0" dirty="0" smtClean="0"/>
            <a:t> (</a:t>
          </a:r>
          <a:r>
            <a:rPr lang="en-US" baseline="0" dirty="0" err="1" smtClean="0"/>
            <a:t>mul’tipleksor</a:t>
          </a:r>
          <a:r>
            <a:rPr lang="en-US" baseline="0" dirty="0" smtClean="0"/>
            <a:t>); ARO' - analog-</a:t>
          </a:r>
          <a:r>
            <a:rPr lang="en-US" baseline="0" dirty="0" err="1" smtClean="0"/>
            <a:t>raqamli</a:t>
          </a:r>
          <a:r>
            <a:rPr lang="en-US" baseline="0" dirty="0" smtClean="0"/>
            <a:t> </a:t>
          </a:r>
          <a:r>
            <a:rPr lang="en-US" baseline="0" dirty="0" err="1" smtClean="0"/>
            <a:t>o’zgartirgich</a:t>
          </a:r>
          <a:r>
            <a:rPr lang="en-US" baseline="0" dirty="0" smtClean="0"/>
            <a:t> (ATSP): </a:t>
          </a:r>
          <a:r>
            <a:rPr lang="en-US" baseline="0" dirty="0" err="1" smtClean="0"/>
            <a:t>programmalashtiriladigan</a:t>
          </a:r>
          <a:r>
            <a:rPr lang="en-US" baseline="0" dirty="0" smtClean="0"/>
            <a:t> </a:t>
          </a:r>
          <a:r>
            <a:rPr lang="en-US" baseline="0" dirty="0" err="1" smtClean="0"/>
            <a:t>logikali</a:t>
          </a:r>
          <a:r>
            <a:rPr lang="en-US" baseline="0" dirty="0" smtClean="0"/>
            <a:t> </a:t>
          </a:r>
          <a:r>
            <a:rPr lang="en-US" baseline="0" dirty="0" err="1" smtClean="0"/>
            <a:t>kontroller</a:t>
          </a:r>
          <a:r>
            <a:rPr lang="en-US" baseline="0" dirty="0" smtClean="0"/>
            <a:t> (PLK); Dis. B-</a:t>
          </a:r>
          <a:r>
            <a:rPr lang="en-US" baseline="0" dirty="0" err="1" smtClean="0"/>
            <a:t>displey</a:t>
          </a:r>
          <a:r>
            <a:rPr lang="en-US" baseline="0" dirty="0" smtClean="0"/>
            <a:t> </a:t>
          </a:r>
          <a:r>
            <a:rPr lang="en-US" baseline="0" dirty="0" err="1" smtClean="0"/>
            <a:t>bloki</a:t>
          </a:r>
          <a:r>
            <a:rPr lang="en-US" baseline="0" dirty="0" smtClean="0"/>
            <a:t>; KI. B-</a:t>
          </a:r>
          <a:r>
            <a:rPr lang="en-US" baseline="0" dirty="0" err="1" smtClean="0"/>
            <a:t>klaviatura</a:t>
          </a:r>
          <a:r>
            <a:rPr lang="en-US" baseline="0" dirty="0" smtClean="0"/>
            <a:t> </a:t>
          </a:r>
          <a:r>
            <a:rPr lang="en-US" baseline="0" dirty="0" err="1" smtClean="0"/>
            <a:t>bioki</a:t>
          </a:r>
          <a:r>
            <a:rPr lang="en-US" baseline="0" dirty="0" smtClean="0"/>
            <a:t>.</a:t>
          </a:r>
          <a:endParaRPr lang="ru-RU" dirty="0"/>
        </a:p>
      </dgm:t>
    </dgm:pt>
    <dgm:pt modelId="{2C01CC35-C77D-42CF-ACC4-632849D2D8CC}" type="parTrans" cxnId="{FA23C852-5C6B-433D-88E7-11C14CEC76D2}">
      <dgm:prSet/>
      <dgm:spPr/>
      <dgm:t>
        <a:bodyPr/>
        <a:lstStyle/>
        <a:p>
          <a:endParaRPr lang="ru-RU"/>
        </a:p>
      </dgm:t>
    </dgm:pt>
    <dgm:pt modelId="{E8C3DF8F-1DEE-41A4-943C-7E0F0E4E6210}" type="sibTrans" cxnId="{FA23C852-5C6B-433D-88E7-11C14CEC76D2}">
      <dgm:prSet/>
      <dgm:spPr/>
      <dgm:t>
        <a:bodyPr/>
        <a:lstStyle/>
        <a:p>
          <a:endParaRPr lang="ru-RU"/>
        </a:p>
      </dgm:t>
    </dgm:pt>
    <dgm:pt modelId="{AA3D8B7A-73C8-43DF-8320-C6873BC0A0B9}" type="pres">
      <dgm:prSet presAssocID="{8F1A697D-07E0-4EEC-959E-AB397E8CC3B7}" presName="compositeShape" presStyleCnt="0">
        <dgm:presLayoutVars>
          <dgm:chMax val="7"/>
          <dgm:dir/>
          <dgm:resizeHandles val="exact"/>
        </dgm:presLayoutVars>
      </dgm:prSet>
      <dgm:spPr/>
      <dgm:t>
        <a:bodyPr/>
        <a:lstStyle/>
        <a:p>
          <a:endParaRPr lang="ru-RU"/>
        </a:p>
      </dgm:t>
    </dgm:pt>
    <dgm:pt modelId="{9E49B724-303F-43FE-BE5A-8ED3EEFF6147}" type="pres">
      <dgm:prSet presAssocID="{4BE01EF1-50EA-4F2A-8AF2-09A8A0E0BCC3}" presName="circ1TxSh" presStyleLbl="vennNode1" presStyleIdx="0" presStyleCnt="1" custScaleX="154734"/>
      <dgm:spPr/>
      <dgm:t>
        <a:bodyPr/>
        <a:lstStyle/>
        <a:p>
          <a:endParaRPr lang="ru-RU"/>
        </a:p>
      </dgm:t>
    </dgm:pt>
  </dgm:ptLst>
  <dgm:cxnLst>
    <dgm:cxn modelId="{F4C490BD-3E0B-49DA-ADB8-9D70378F55F3}" type="presOf" srcId="{4BE01EF1-50EA-4F2A-8AF2-09A8A0E0BCC3}" destId="{9E49B724-303F-43FE-BE5A-8ED3EEFF6147}" srcOrd="0" destOrd="0" presId="urn:microsoft.com/office/officeart/2005/8/layout/venn1"/>
    <dgm:cxn modelId="{FA23C852-5C6B-433D-88E7-11C14CEC76D2}" srcId="{8F1A697D-07E0-4EEC-959E-AB397E8CC3B7}" destId="{4BE01EF1-50EA-4F2A-8AF2-09A8A0E0BCC3}" srcOrd="0" destOrd="0" parTransId="{2C01CC35-C77D-42CF-ACC4-632849D2D8CC}" sibTransId="{E8C3DF8F-1DEE-41A4-943C-7E0F0E4E6210}"/>
    <dgm:cxn modelId="{50611DF5-73C3-48E9-AB79-83E69A3B6CDA}" type="presOf" srcId="{8F1A697D-07E0-4EEC-959E-AB397E8CC3B7}" destId="{AA3D8B7A-73C8-43DF-8320-C6873BC0A0B9}" srcOrd="0" destOrd="0" presId="urn:microsoft.com/office/officeart/2005/8/layout/venn1"/>
    <dgm:cxn modelId="{BCFDC580-6865-4A62-BE6C-11F72D54DF0D}" type="presParOf" srcId="{AA3D8B7A-73C8-43DF-8320-C6873BC0A0B9}" destId="{9E49B724-303F-43FE-BE5A-8ED3EEFF6147}"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C964A4A-B5D3-419D-9704-98C37E15D211}"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ru-RU"/>
        </a:p>
      </dgm:t>
    </dgm:pt>
    <dgm:pt modelId="{D419DFE9-7C1A-4C64-B89A-D87DD813B310}">
      <dgm:prSet custT="1"/>
      <dgm:spPr/>
      <dgm:t>
        <a:bodyPr/>
        <a:lstStyle/>
        <a:p>
          <a:pPr rtl="0"/>
          <a:r>
            <a:rPr lang="en-US" sz="2000" baseline="0" dirty="0" err="1" smtClean="0"/>
            <a:t>Bugungi</a:t>
          </a:r>
          <a:r>
            <a:rPr lang="en-US" sz="2000" baseline="0" dirty="0" smtClean="0"/>
            <a:t> </a:t>
          </a:r>
          <a:r>
            <a:rPr lang="en-US" sz="2000" baseline="0" dirty="0" err="1" smtClean="0"/>
            <a:t>kunda</a:t>
          </a:r>
          <a:r>
            <a:rPr lang="en-US" sz="2000" baseline="0" dirty="0" smtClean="0"/>
            <a:t> </a:t>
          </a:r>
          <a:r>
            <a:rPr lang="en-US" sz="2000" baseline="0" dirty="0" err="1" smtClean="0"/>
            <a:t>ishlab</a:t>
          </a:r>
          <a:r>
            <a:rPr lang="en-US" sz="2000" baseline="0" dirty="0" smtClean="0"/>
            <a:t> </a:t>
          </a:r>
          <a:r>
            <a:rPr lang="en-US" sz="2000" baseline="0" dirty="0" err="1" smtClean="0"/>
            <a:t>chiqarish</a:t>
          </a:r>
          <a:r>
            <a:rPr lang="en-US" sz="2000" baseline="0" dirty="0" smtClean="0"/>
            <a:t> </a:t>
          </a:r>
          <a:r>
            <a:rPr lang="en-US" sz="2000" baseline="0" dirty="0" err="1" smtClean="0"/>
            <a:t>samaradorligini</a:t>
          </a:r>
          <a:r>
            <a:rPr lang="en-US" sz="2000" baseline="0" dirty="0" smtClean="0"/>
            <a:t> </a:t>
          </a:r>
          <a:r>
            <a:rPr lang="en-US" sz="2000" baseline="0" dirty="0" err="1" smtClean="0"/>
            <a:t>oshirish</a:t>
          </a:r>
          <a:r>
            <a:rPr lang="en-US" sz="2000" baseline="0" dirty="0" smtClean="0"/>
            <a:t> </a:t>
          </a:r>
          <a:r>
            <a:rPr lang="en-US" sz="2000" baseline="0" dirty="0" err="1" smtClean="0"/>
            <a:t>uchun</a:t>
          </a:r>
          <a:r>
            <a:rPr lang="en-US" sz="2000" baseline="0" dirty="0" smtClean="0"/>
            <a:t> </a:t>
          </a:r>
          <a:r>
            <a:rPr lang="en-US" sz="2000" baseline="0" dirty="0" err="1" smtClean="0"/>
            <a:t>ishlab</a:t>
          </a:r>
          <a:r>
            <a:rPr lang="en-US" sz="2000" baseline="0" dirty="0" smtClean="0"/>
            <a:t> </a:t>
          </a:r>
          <a:r>
            <a:rPr lang="en-US" sz="2000" baseline="0" dirty="0" err="1" smtClean="0"/>
            <a:t>chiqarishni</a:t>
          </a:r>
          <a:r>
            <a:rPr lang="en-US" sz="2000" baseline="0" dirty="0" smtClean="0"/>
            <a:t> </a:t>
          </a:r>
          <a:r>
            <a:rPr lang="en-US" sz="2000" baseline="0" dirty="0" err="1" smtClean="0"/>
            <a:t>avtomatlashtirish</a:t>
          </a:r>
          <a:r>
            <a:rPr lang="en-US" sz="2000" baseline="0" dirty="0" smtClean="0"/>
            <a:t> </a:t>
          </a:r>
          <a:r>
            <a:rPr lang="en-US" sz="2000" baseline="0" dirty="0" err="1" smtClean="0"/>
            <a:t>va</a:t>
          </a:r>
          <a:r>
            <a:rPr lang="en-US" sz="2000" baseline="0" dirty="0" smtClean="0"/>
            <a:t> </a:t>
          </a:r>
          <a:r>
            <a:rPr lang="en-US" sz="2000" baseline="0" dirty="0" err="1" smtClean="0"/>
            <a:t>robotlashtirish</a:t>
          </a:r>
          <a:r>
            <a:rPr lang="en-US" sz="2000" baseline="0" dirty="0" smtClean="0"/>
            <a:t> </a:t>
          </a:r>
          <a:r>
            <a:rPr lang="en-US" sz="2000" baseline="0" dirty="0" err="1" smtClean="0"/>
            <a:t>ommaviy</a:t>
          </a:r>
          <a:r>
            <a:rPr lang="en-US" sz="2000" baseline="0" dirty="0" smtClean="0"/>
            <a:t> </a:t>
          </a:r>
          <a:r>
            <a:rPr lang="en-US" sz="2000" baseline="0" dirty="0" err="1" smtClean="0"/>
            <a:t>tus</a:t>
          </a:r>
          <a:r>
            <a:rPr lang="en-US" sz="2000" baseline="0" dirty="0" smtClean="0"/>
            <a:t> </a:t>
          </a:r>
          <a:r>
            <a:rPr lang="en-US" sz="2000" baseline="0" dirty="0" err="1" smtClean="0"/>
            <a:t>oldi</a:t>
          </a:r>
          <a:r>
            <a:rPr lang="en-US" sz="2000" baseline="0" dirty="0" smtClean="0"/>
            <a:t>. </a:t>
          </a:r>
          <a:r>
            <a:rPr lang="en-US" sz="2000" baseline="0" dirty="0" err="1" smtClean="0"/>
            <a:t>Robotlarni</a:t>
          </a:r>
          <a:r>
            <a:rPr lang="en-US" sz="2000" baseline="0" dirty="0" smtClean="0"/>
            <a:t>, </a:t>
          </a:r>
          <a:r>
            <a:rPr lang="en-US" sz="2000" baseline="0" dirty="0" err="1" smtClean="0"/>
            <a:t>manipulyatorlarni</a:t>
          </a:r>
          <a:r>
            <a:rPr lang="en-US" sz="2000" baseline="0" dirty="0" smtClean="0"/>
            <a:t>, </a:t>
          </a:r>
          <a:r>
            <a:rPr lang="en-US" sz="2000" baseline="0" dirty="0" err="1" smtClean="0"/>
            <a:t>stanoklarni</a:t>
          </a:r>
          <a:r>
            <a:rPr lang="en-US" sz="2000" baseline="0" dirty="0" smtClean="0"/>
            <a:t> </a:t>
          </a:r>
          <a:r>
            <a:rPr lang="en-US" sz="2000" baseline="0" dirty="0" err="1" smtClean="0"/>
            <a:t>va</a:t>
          </a:r>
          <a:r>
            <a:rPr lang="en-US" sz="2000" baseline="0" dirty="0" smtClean="0"/>
            <a:t> </a:t>
          </a:r>
          <a:r>
            <a:rPr lang="en-US" sz="2000" baseline="0" dirty="0" err="1" smtClean="0"/>
            <a:t>avtomatik</a:t>
          </a:r>
          <a:r>
            <a:rPr lang="en-US" sz="2000" baseline="0" dirty="0" smtClean="0"/>
            <a:t> </a:t>
          </a:r>
          <a:r>
            <a:rPr lang="en-US" sz="2000" baseline="0" dirty="0" err="1" smtClean="0"/>
            <a:t>ravishda</a:t>
          </a:r>
          <a:r>
            <a:rPr lang="en-US" sz="2000" baseline="0" dirty="0" smtClean="0"/>
            <a:t> </a:t>
          </a:r>
          <a:r>
            <a:rPr lang="en-US" sz="2000" baseline="0" dirty="0" err="1" smtClean="0"/>
            <a:t>boshqarishni</a:t>
          </a:r>
          <a:r>
            <a:rPr lang="en-US" sz="2000" baseline="0" dirty="0" smtClean="0"/>
            <a:t> </a:t>
          </a:r>
          <a:r>
            <a:rPr lang="en-US" sz="2000" baseline="0" dirty="0" err="1" smtClean="0"/>
            <a:t>esa</a:t>
          </a:r>
          <a:r>
            <a:rPr lang="en-US" sz="2000" baseline="0" dirty="0" smtClean="0"/>
            <a:t> </a:t>
          </a:r>
          <a:r>
            <a:rPr lang="en-US" sz="2000" baseline="0" dirty="0" err="1" smtClean="0"/>
            <a:t>oddiygina</a:t>
          </a:r>
          <a:r>
            <a:rPr lang="en-US" sz="2000" baseline="0" dirty="0" smtClean="0"/>
            <a:t> </a:t>
          </a:r>
          <a:r>
            <a:rPr lang="en-US" sz="2000" baseline="0" dirty="0" err="1" smtClean="0"/>
            <a:t>usul</a:t>
          </a:r>
          <a:r>
            <a:rPr lang="en-US" sz="2000" baseline="0" dirty="0" smtClean="0"/>
            <a:t> </a:t>
          </a:r>
          <a:r>
            <a:rPr lang="en-US" sz="2000" baseline="0" dirty="0" err="1" smtClean="0"/>
            <a:t>orqali</a:t>
          </a:r>
          <a:r>
            <a:rPr lang="en-US" sz="2000" baseline="0" dirty="0" smtClean="0"/>
            <a:t> </a:t>
          </a:r>
          <a:r>
            <a:rPr lang="en-US" sz="2000" baseline="0" dirty="0" err="1" smtClean="0"/>
            <a:t>amalga</a:t>
          </a:r>
          <a:r>
            <a:rPr lang="en-US" sz="2000" baseline="0" dirty="0" smtClean="0"/>
            <a:t> </a:t>
          </a:r>
          <a:r>
            <a:rPr lang="en-US" sz="2000" baseline="0" dirty="0" err="1" smtClean="0"/>
            <a:t>oshirib</a:t>
          </a:r>
          <a:r>
            <a:rPr lang="en-US" sz="2000" baseline="0" dirty="0" smtClean="0"/>
            <a:t> </a:t>
          </a:r>
          <a:r>
            <a:rPr lang="en-US" sz="2000" baseline="0" dirty="0" err="1" smtClean="0"/>
            <a:t>bo’lmaydi</a:t>
          </a:r>
          <a:r>
            <a:rPr lang="en-US" sz="2000" baseline="0" dirty="0" smtClean="0"/>
            <a:t>. </a:t>
          </a:r>
          <a:r>
            <a:rPr lang="en-US" sz="2000" baseline="0" dirty="0" err="1" smtClean="0"/>
            <a:t>Bunda</a:t>
          </a:r>
          <a:r>
            <a:rPr lang="en-US" sz="2000" baseline="0" dirty="0" smtClean="0"/>
            <a:t> </a:t>
          </a:r>
          <a:r>
            <a:rPr lang="en-US" sz="2000" baseline="0" dirty="0" err="1" smtClean="0"/>
            <a:t>boshqarish</a:t>
          </a:r>
          <a:r>
            <a:rPr lang="en-US" sz="2000" baseline="0" dirty="0" smtClean="0"/>
            <a:t> </a:t>
          </a:r>
          <a:r>
            <a:rPr lang="en-US" sz="2000" baseline="0" dirty="0" err="1" smtClean="0"/>
            <a:t>uchun</a:t>
          </a:r>
          <a:r>
            <a:rPr lang="en-US" sz="2000" baseline="0" dirty="0" smtClean="0"/>
            <a:t> </a:t>
          </a:r>
          <a:r>
            <a:rPr lang="en-US" sz="2000" baseline="0" dirty="0" err="1" smtClean="0"/>
            <a:t>mikroprotsessorlar</a:t>
          </a:r>
          <a:r>
            <a:rPr lang="en-US" sz="2000" baseline="0" dirty="0" smtClean="0"/>
            <a:t>, </a:t>
          </a:r>
          <a:r>
            <a:rPr lang="en-US" sz="2000" baseline="0" dirty="0" err="1" smtClean="0"/>
            <a:t>kontrollerlar</a:t>
          </a:r>
          <a:r>
            <a:rPr lang="en-US" sz="2000" baseline="0" dirty="0" smtClean="0"/>
            <a:t>, </a:t>
          </a:r>
          <a:r>
            <a:rPr lang="en-US" sz="2000" baseline="0" dirty="0" err="1" smtClean="0"/>
            <a:t>kompyuterlarni</a:t>
          </a:r>
          <a:r>
            <a:rPr lang="en-US" sz="2000" baseline="0" dirty="0" smtClean="0"/>
            <a:t> </a:t>
          </a:r>
          <a:r>
            <a:rPr lang="en-US" sz="2000" baseline="0" dirty="0" err="1" smtClean="0"/>
            <a:t>qo’lllash</a:t>
          </a:r>
          <a:r>
            <a:rPr lang="en-US" sz="2000" baseline="0" dirty="0" smtClean="0"/>
            <a:t> </a:t>
          </a:r>
          <a:r>
            <a:rPr lang="en-US" sz="2000" baseline="0" dirty="0" err="1" smtClean="0"/>
            <a:t>kerak</a:t>
          </a:r>
          <a:r>
            <a:rPr lang="en-US" sz="2000" baseline="0" dirty="0" smtClean="0"/>
            <a:t>. </a:t>
          </a:r>
          <a:r>
            <a:rPr lang="en-US" sz="2000" baseline="0" dirty="0" err="1" smtClean="0"/>
            <a:t>Bizning</a:t>
          </a:r>
          <a:r>
            <a:rPr lang="en-US" sz="2000" baseline="0" dirty="0" smtClean="0"/>
            <a:t> </a:t>
          </a:r>
          <a:r>
            <a:rPr lang="en-US" sz="2000" baseline="0" dirty="0" err="1" smtClean="0"/>
            <a:t>misolda</a:t>
          </a:r>
          <a:r>
            <a:rPr lang="en-US" sz="2000" baseline="0" dirty="0" smtClean="0"/>
            <a:t> </a:t>
          </a:r>
          <a:r>
            <a:rPr lang="en-US" sz="2000" baseline="0" dirty="0" err="1" smtClean="0"/>
            <a:t>boshqarish</a:t>
          </a:r>
          <a:r>
            <a:rPr lang="en-US" sz="2000" baseline="0" dirty="0" smtClean="0"/>
            <a:t> </a:t>
          </a:r>
          <a:r>
            <a:rPr lang="en-US" sz="2000" baseline="0" dirty="0" err="1" smtClean="0"/>
            <a:t>ob’ekti</a:t>
          </a:r>
          <a:r>
            <a:rPr lang="en-US" sz="2000" baseline="0" dirty="0" smtClean="0"/>
            <a:t> </a:t>
          </a:r>
          <a:r>
            <a:rPr lang="en-US" sz="2000" baseline="0" dirty="0" err="1" smtClean="0"/>
            <a:t>sifatida</a:t>
          </a:r>
          <a:r>
            <a:rPr lang="en-US" sz="2000" baseline="0" dirty="0" smtClean="0"/>
            <a:t> </a:t>
          </a:r>
          <a:r>
            <a:rPr lang="en-US" sz="2000" baseline="0" dirty="0" err="1" smtClean="0"/>
            <a:t>elektr</a:t>
          </a:r>
          <a:r>
            <a:rPr lang="en-US" sz="2000" baseline="0" dirty="0" smtClean="0"/>
            <a:t> </a:t>
          </a:r>
          <a:r>
            <a:rPr lang="en-US" sz="2000" baseline="0" dirty="0" err="1" smtClean="0"/>
            <a:t>parma</a:t>
          </a:r>
          <a:r>
            <a:rPr lang="en-US" sz="2000" baseline="0" dirty="0" smtClean="0"/>
            <a:t> </a:t>
          </a:r>
          <a:r>
            <a:rPr lang="en-US" sz="2000" baseline="0" dirty="0" err="1" smtClean="0"/>
            <a:t>bo'lib</a:t>
          </a:r>
          <a:r>
            <a:rPr lang="en-US" sz="2000" baseline="0" dirty="0" smtClean="0"/>
            <a:t> (11.4-rasm), u </a:t>
          </a:r>
          <a:r>
            <a:rPr lang="en-US" sz="2000" baseline="0" dirty="0" err="1" smtClean="0"/>
            <a:t>to’ritta</a:t>
          </a:r>
          <a:r>
            <a:rPr lang="en-US" sz="2000" baseline="0" dirty="0" smtClean="0"/>
            <a:t> </a:t>
          </a:r>
          <a:r>
            <a:rPr lang="en-US" sz="2000" baseline="0" dirty="0" err="1" smtClean="0"/>
            <a:t>harakat</a:t>
          </a:r>
          <a:r>
            <a:rPr lang="en-US" sz="2000" baseline="0" dirty="0" smtClean="0"/>
            <a:t> </a:t>
          </a:r>
          <a:r>
            <a:rPr lang="en-US" sz="2000" baseline="0" dirty="0" err="1" smtClean="0"/>
            <a:t>erkinligiga</a:t>
          </a:r>
          <a:r>
            <a:rPr lang="en-US" sz="2000" baseline="0" dirty="0" smtClean="0"/>
            <a:t> </a:t>
          </a:r>
          <a:r>
            <a:rPr lang="en-US" sz="2000" baseline="0" dirty="0" err="1" smtClean="0"/>
            <a:t>cga</a:t>
          </a:r>
          <a:r>
            <a:rPr lang="en-US" sz="2000" baseline="0" dirty="0" smtClean="0"/>
            <a:t>. </a:t>
          </a:r>
          <a:r>
            <a:rPr lang="en-US" sz="2000" baseline="0" dirty="0" err="1" smtClean="0"/>
            <a:t>Bular</a:t>
          </a:r>
          <a:r>
            <a:rPr lang="en-US" sz="2000" baseline="0" dirty="0" smtClean="0"/>
            <a:t> x, y, z </a:t>
          </a:r>
          <a:r>
            <a:rPr lang="en-US" sz="2000" baseline="0" dirty="0" err="1" smtClean="0"/>
            <a:t>o’qlari</a:t>
          </a:r>
          <a:r>
            <a:rPr lang="en-US" sz="2000" baseline="0" dirty="0" smtClean="0"/>
            <a:t> </a:t>
          </a:r>
          <a:r>
            <a:rPr lang="en-US" sz="2000" baseline="0" dirty="0" err="1" smtClean="0"/>
            <a:t>bo’yicha</a:t>
          </a:r>
          <a:r>
            <a:rPr lang="en-US" sz="2000" baseline="0" dirty="0" smtClean="0"/>
            <a:t> </a:t>
          </a:r>
          <a:r>
            <a:rPr lang="en-US" sz="2000" baseline="0" dirty="0" err="1" smtClean="0"/>
            <a:t>harakat</a:t>
          </a:r>
          <a:r>
            <a:rPr lang="en-US" sz="2000" baseline="0" dirty="0" smtClean="0"/>
            <a:t>, </a:t>
          </a:r>
          <a:r>
            <a:rPr lang="en-US" sz="2000" baseline="0" dirty="0" err="1" smtClean="0"/>
            <a:t>hamda</a:t>
          </a:r>
          <a:r>
            <a:rPr lang="en-US" sz="2000" baseline="0" dirty="0" smtClean="0"/>
            <a:t> </a:t>
          </a:r>
          <a:r>
            <a:rPr lang="en-US" sz="2000" baseline="0" dirty="0" err="1" smtClean="0"/>
            <a:t>parmaning</a:t>
          </a:r>
          <a:r>
            <a:rPr lang="en-US" sz="2000" baseline="0" dirty="0" smtClean="0"/>
            <a:t> </a:t>
          </a:r>
          <a:r>
            <a:rPr lang="en-US" sz="2000" baseline="0" dirty="0" err="1" smtClean="0"/>
            <a:t>aylanishidir</a:t>
          </a:r>
          <a:r>
            <a:rPr lang="en-US" sz="2000" baseline="0" dirty="0" smtClean="0"/>
            <a:t>. </a:t>
          </a:r>
          <a:r>
            <a:rPr lang="en-US" sz="2000" baseline="0" dirty="0" err="1" smtClean="0"/>
            <a:t>Parna</a:t>
          </a:r>
          <a:r>
            <a:rPr lang="en-US" sz="2000" baseline="0" dirty="0" smtClean="0"/>
            <a:t> </a:t>
          </a:r>
          <a:r>
            <a:rPr lang="en-US" sz="2000" baseline="0" dirty="0" err="1" smtClean="0"/>
            <a:t>mikroprotsessor</a:t>
          </a:r>
          <a:r>
            <a:rPr lang="en-US" sz="2000" baseline="0" dirty="0" smtClean="0"/>
            <a:t> </a:t>
          </a:r>
          <a:r>
            <a:rPr lang="en-US" sz="2000" baseline="0" dirty="0" err="1" smtClean="0"/>
            <a:t>yordamida</a:t>
          </a:r>
          <a:r>
            <a:rPr lang="en-US" sz="2000" baseline="0" dirty="0" smtClean="0"/>
            <a:t> boshq3rilishga </a:t>
          </a:r>
          <a:r>
            <a:rPr lang="en-US" sz="2000" baseline="0" dirty="0" err="1" smtClean="0"/>
            <a:t>mo’ljallangan</a:t>
          </a:r>
          <a:r>
            <a:rPr lang="en-US" sz="2000" baseline="0" dirty="0" smtClean="0"/>
            <a:t>. </a:t>
          </a:r>
          <a:r>
            <a:rPr lang="en-US" sz="2000" baseline="0" dirty="0" err="1" smtClean="0"/>
            <a:t>Programmalashtirish</a:t>
          </a:r>
          <a:r>
            <a:rPr lang="en-US" sz="2000" baseline="0" dirty="0" smtClean="0"/>
            <a:t> </a:t>
          </a:r>
          <a:r>
            <a:rPr lang="en-US" sz="2000" baseline="0" dirty="0" err="1" smtClean="0"/>
            <a:t>yordamida</a:t>
          </a:r>
          <a:r>
            <a:rPr lang="en-US" sz="2000" baseline="0" dirty="0" smtClean="0"/>
            <a:t> </a:t>
          </a:r>
          <a:r>
            <a:rPr lang="en-US" sz="2000" baseline="0" dirty="0" err="1" smtClean="0"/>
            <a:t>ish</a:t>
          </a:r>
          <a:r>
            <a:rPr lang="en-US" sz="2000" baseline="0" dirty="0" smtClean="0"/>
            <a:t> </a:t>
          </a:r>
          <a:r>
            <a:rPr lang="en-US" sz="2000" baseline="0" dirty="0" err="1" smtClean="0"/>
            <a:t>stoliga</a:t>
          </a:r>
          <a:r>
            <a:rPr lang="en-US" sz="2000" baseline="0" dirty="0" smtClean="0"/>
            <a:t> </a:t>
          </a:r>
          <a:r>
            <a:rPr lang="en-US" sz="2000" baseline="0" dirty="0" err="1" smtClean="0"/>
            <a:t>qo’yilgan</a:t>
          </a:r>
          <a:r>
            <a:rPr lang="en-US" sz="2000" baseline="0" dirty="0" smtClean="0"/>
            <a:t> </a:t>
          </a:r>
          <a:r>
            <a:rPr lang="en-US" sz="2000" baseline="0" dirty="0" err="1" smtClean="0"/>
            <a:t>detalning</a:t>
          </a:r>
          <a:r>
            <a:rPr lang="en-US" sz="2000" baseline="0" dirty="0" smtClean="0"/>
            <a:t> </a:t>
          </a:r>
          <a:r>
            <a:rPr lang="en-US" sz="2000" baseline="0" dirty="0" err="1" smtClean="0"/>
            <a:t>kerakli</a:t>
          </a:r>
          <a:r>
            <a:rPr lang="en-US" sz="2000" baseline="0" dirty="0" smtClean="0"/>
            <a:t> </a:t>
          </a:r>
          <a:r>
            <a:rPr lang="en-US" sz="2000" baseline="0" dirty="0" err="1" smtClean="0"/>
            <a:t>joyini</a:t>
          </a:r>
          <a:r>
            <a:rPr lang="en-US" sz="2000" baseline="0" dirty="0" smtClean="0"/>
            <a:t> </a:t>
          </a:r>
          <a:r>
            <a:rPr lang="en-US" sz="2000" baseline="0" dirty="0" err="1" smtClean="0"/>
            <a:t>tesha</a:t>
          </a:r>
          <a:r>
            <a:rPr lang="en-US" sz="2000" baseline="0" dirty="0" smtClean="0"/>
            <a:t> </a:t>
          </a:r>
          <a:r>
            <a:rPr lang="en-US" sz="2000" baseline="0" dirty="0" err="1" smtClean="0"/>
            <a:t>oladi</a:t>
          </a:r>
          <a:r>
            <a:rPr lang="en-US" sz="2000" baseline="0" dirty="0" smtClean="0"/>
            <a:t>. </a:t>
          </a:r>
          <a:r>
            <a:rPr lang="en-US" sz="2000" baseline="0" dirty="0" err="1" smtClean="0"/>
            <a:t>Qurilma</a:t>
          </a:r>
          <a:r>
            <a:rPr lang="en-US" sz="2000" baseline="0" dirty="0" smtClean="0"/>
            <a:t> </a:t>
          </a:r>
          <a:r>
            <a:rPr lang="en-US" sz="2000" baseline="0" dirty="0" err="1" smtClean="0"/>
            <a:t>faqat</a:t>
          </a:r>
          <a:r>
            <a:rPr lang="en-US" sz="2000" baseline="0" dirty="0" smtClean="0"/>
            <a:t> </a:t>
          </a:r>
          <a:r>
            <a:rPr lang="en-US" sz="2000" baseline="0" dirty="0" err="1" smtClean="0"/>
            <a:t>detalni</a:t>
          </a:r>
          <a:r>
            <a:rPr lang="en-US" sz="2000" baseline="0" dirty="0" smtClean="0"/>
            <a:t> </a:t>
          </a:r>
          <a:r>
            <a:rPr lang="en-US" sz="2000" baseline="0" dirty="0" err="1" smtClean="0"/>
            <a:t>teshish</a:t>
          </a:r>
          <a:r>
            <a:rPr lang="en-US" sz="2000" baseline="0" dirty="0" smtClean="0"/>
            <a:t> </a:t>
          </a:r>
          <a:r>
            <a:rPr lang="en-US" sz="2000" baseline="0" dirty="0" err="1" smtClean="0"/>
            <a:t>bilan</a:t>
          </a:r>
          <a:r>
            <a:rPr lang="en-US" sz="2000" baseline="0" dirty="0" smtClean="0"/>
            <a:t> </a:t>
          </a:r>
          <a:r>
            <a:rPr lang="en-US" sz="2000" baseline="0" dirty="0" err="1" smtClean="0"/>
            <a:t>chegaralanib</a:t>
          </a:r>
          <a:r>
            <a:rPr lang="en-US" sz="2000" baseline="0" dirty="0" smtClean="0"/>
            <a:t> </a:t>
          </a:r>
          <a:r>
            <a:rPr lang="en-US" sz="2000" baseline="0" dirty="0" err="1" smtClean="0"/>
            <a:t>qolmay</a:t>
          </a:r>
          <a:r>
            <a:rPr lang="en-US" sz="2000" baseline="0" dirty="0" smtClean="0"/>
            <a:t> </a:t>
          </a:r>
          <a:r>
            <a:rPr lang="en-US" sz="2000" baseline="0" dirty="0" err="1" smtClean="0"/>
            <a:t>unda</a:t>
          </a:r>
          <a:r>
            <a:rPr lang="en-US" sz="2000" baseline="0" dirty="0" smtClean="0"/>
            <a:t> </a:t>
          </a:r>
          <a:r>
            <a:rPr lang="en-US" sz="2000" baseline="0" dirty="0" err="1" smtClean="0"/>
            <a:t>anqcha</a:t>
          </a:r>
          <a:r>
            <a:rPr lang="en-US" sz="2000" baseline="0" dirty="0" smtClean="0"/>
            <a:t> </a:t>
          </a:r>
          <a:r>
            <a:rPr lang="en-US" sz="2000" baseline="0" dirty="0" err="1" smtClean="0"/>
            <a:t>ochishga</a:t>
          </a:r>
          <a:r>
            <a:rPr lang="en-US" sz="2000" baseline="0" dirty="0" smtClean="0"/>
            <a:t> ham </a:t>
          </a:r>
          <a:r>
            <a:rPr lang="en-US" sz="2000" baseline="0" dirty="0" err="1" smtClean="0"/>
            <a:t>mo’ljallangan</a:t>
          </a:r>
          <a:r>
            <a:rPr lang="en-US" sz="2000" baseline="0" dirty="0" smtClean="0"/>
            <a:t>. </a:t>
          </a:r>
          <a:r>
            <a:rPr lang="en-US" sz="2000" baseline="0" dirty="0" err="1" smtClean="0"/>
            <a:t>Buning</a:t>
          </a:r>
          <a:r>
            <a:rPr lang="en-US" sz="2000" baseline="0" dirty="0" smtClean="0"/>
            <a:t> </a:t>
          </a:r>
          <a:r>
            <a:rPr lang="en-US" sz="2000" baseline="0" dirty="0" err="1" smtClean="0"/>
            <a:t>uchun</a:t>
          </a:r>
          <a:r>
            <a:rPr lang="en-US" sz="2000" baseline="0" dirty="0" smtClean="0"/>
            <a:t> </a:t>
          </a:r>
          <a:r>
            <a:rPr lang="en-US" sz="2000" baseline="0" dirty="0" err="1" smtClean="0"/>
            <a:t>programma</a:t>
          </a:r>
          <a:r>
            <a:rPr lang="en-US" sz="2000" baseline="0" dirty="0" smtClean="0"/>
            <a:t> </a:t>
          </a:r>
          <a:r>
            <a:rPr lang="en-US" sz="2000" baseline="0" dirty="0" err="1" smtClean="0"/>
            <a:t>yordamida</a:t>
          </a:r>
          <a:r>
            <a:rPr lang="en-US" sz="2000" baseline="0" dirty="0" smtClean="0"/>
            <a:t> </a:t>
          </a:r>
          <a:r>
            <a:rPr lang="en-US" sz="2000" baseline="0" dirty="0" err="1" smtClean="0"/>
            <a:t>sverloni</a:t>
          </a:r>
          <a:r>
            <a:rPr lang="en-US" sz="2000" baseline="0" dirty="0" smtClean="0"/>
            <a:t> </a:t>
          </a:r>
          <a:r>
            <a:rPr lang="en-US" sz="2000" baseline="0" dirty="0" err="1" smtClean="0"/>
            <a:t>kerakli</a:t>
          </a:r>
          <a:r>
            <a:rPr lang="en-US" sz="2000" baseline="0" dirty="0" smtClean="0"/>
            <a:t> </a:t>
          </a:r>
          <a:r>
            <a:rPr lang="en-US" sz="2000" baseline="0" dirty="0" err="1" smtClean="0"/>
            <a:t>chuqurlikka</a:t>
          </a:r>
          <a:r>
            <a:rPr lang="en-US" sz="2000" baseline="0" dirty="0" smtClean="0"/>
            <a:t> </a:t>
          </a:r>
          <a:r>
            <a:rPr lang="en-US" sz="2000" baseline="0" dirty="0" err="1" smtClean="0"/>
            <a:t>botirib</a:t>
          </a:r>
          <a:r>
            <a:rPr lang="en-US" sz="2000" baseline="0" dirty="0" smtClean="0"/>
            <a:t>. </a:t>
          </a:r>
          <a:r>
            <a:rPr lang="en-US" sz="2000" baseline="0" dirty="0" err="1" smtClean="0"/>
            <a:t>mexanizmni</a:t>
          </a:r>
          <a:r>
            <a:rPr lang="en-US" sz="2000" baseline="0" dirty="0" smtClean="0"/>
            <a:t> </a:t>
          </a:r>
          <a:r>
            <a:rPr lang="en-US" sz="2000" baseline="0" dirty="0" err="1" smtClean="0"/>
            <a:t>kerakli</a:t>
          </a:r>
          <a:r>
            <a:rPr lang="en-US" sz="2000" baseline="0" dirty="0" smtClean="0"/>
            <a:t> </a:t>
          </a:r>
          <a:r>
            <a:rPr lang="en-US" sz="2000" baseline="0" dirty="0" err="1" smtClean="0"/>
            <a:t>yo’nalishda</a:t>
          </a:r>
          <a:r>
            <a:rPr lang="en-US" sz="2000" baseline="0" dirty="0" smtClean="0"/>
            <a:t> </a:t>
          </a:r>
          <a:r>
            <a:rPr lang="en-US" sz="2000" baseline="0" dirty="0" err="1" smtClean="0"/>
            <a:t>harakatga</a:t>
          </a:r>
          <a:r>
            <a:rPr lang="en-US" sz="2000" baseline="0" dirty="0" smtClean="0"/>
            <a:t> </a:t>
          </a:r>
          <a:r>
            <a:rPr lang="en-US" sz="2000" baseline="0" dirty="0" err="1" smtClean="0"/>
            <a:t>keltirish</a:t>
          </a:r>
          <a:r>
            <a:rPr lang="en-US" sz="2000" baseline="0" dirty="0" smtClean="0"/>
            <a:t> </a:t>
          </a:r>
          <a:r>
            <a:rPr lang="en-US" sz="2000" baseline="0" dirty="0" err="1" smtClean="0"/>
            <a:t>zarur</a:t>
          </a:r>
          <a:r>
            <a:rPr lang="en-US" sz="2000" baseline="0" dirty="0" smtClean="0"/>
            <a:t>. </a:t>
          </a:r>
          <a:r>
            <a:rPr lang="en-US" sz="2000" baseline="0" dirty="0" err="1" smtClean="0"/>
            <a:t>Bundan</a:t>
          </a:r>
          <a:r>
            <a:rPr lang="en-US" sz="2000" baseline="0" dirty="0" smtClean="0"/>
            <a:t> </a:t>
          </a:r>
          <a:r>
            <a:rPr lang="en-US" sz="2000" baseline="0" dirty="0" err="1" smtClean="0"/>
            <a:t>tashqari</a:t>
          </a:r>
          <a:r>
            <a:rPr lang="en-US" sz="2000" baseline="0" dirty="0" smtClean="0"/>
            <a:t>, </a:t>
          </a:r>
          <a:r>
            <a:rPr lang="en-US" sz="2000" baseline="0" dirty="0" err="1" smtClean="0"/>
            <a:t>sverloni</a:t>
          </a:r>
          <a:r>
            <a:rPr lang="en-US" sz="2000" baseline="0" dirty="0" smtClean="0"/>
            <a:t> </a:t>
          </a:r>
          <a:r>
            <a:rPr lang="en-US" sz="2000" baseline="0" dirty="0" err="1" smtClean="0"/>
            <a:t>sinishdan</a:t>
          </a:r>
          <a:r>
            <a:rPr lang="en-US" sz="2000" baseline="0" dirty="0" smtClean="0"/>
            <a:t> </a:t>
          </a:r>
          <a:r>
            <a:rPr lang="en-US" sz="2000" baseline="0" dirty="0" err="1" smtClean="0"/>
            <a:t>asrash</a:t>
          </a:r>
          <a:r>
            <a:rPr lang="en-US" sz="2000" baseline="0" dirty="0" smtClean="0"/>
            <a:t> </a:t>
          </a:r>
          <a:r>
            <a:rPr lang="en-US" sz="2000" baseline="0" dirty="0" err="1" smtClean="0"/>
            <a:t>uchun</a:t>
          </a:r>
          <a:r>
            <a:rPr lang="en-US" sz="2000" baseline="0" dirty="0" smtClean="0"/>
            <a:t> </a:t>
          </a:r>
          <a:r>
            <a:rPr lang="en-US" sz="2000" baseline="0" dirty="0" err="1" smtClean="0"/>
            <a:t>mexanizmlarning</a:t>
          </a:r>
          <a:r>
            <a:rPr lang="en-US" sz="2000" baseline="0" dirty="0" smtClean="0"/>
            <a:t> </a:t>
          </a:r>
          <a:r>
            <a:rPr lang="en-US" sz="2000" baseline="0" dirty="0" err="1" smtClean="0"/>
            <a:t>harakat</a:t>
          </a:r>
          <a:r>
            <a:rPr lang="en-US" sz="2000" baseline="0" dirty="0" smtClean="0"/>
            <a:t> </a:t>
          </a:r>
          <a:r>
            <a:rPr lang="en-US" sz="2000" baseline="0" dirty="0" err="1" smtClean="0"/>
            <a:t>kuchlarini</a:t>
          </a:r>
          <a:r>
            <a:rPr lang="en-US" sz="2000" baseline="0" dirty="0" smtClean="0"/>
            <a:t> ham </a:t>
          </a:r>
          <a:r>
            <a:rPr lang="en-US" sz="2000" baseline="0" dirty="0" err="1" smtClean="0"/>
            <a:t>programma</a:t>
          </a:r>
          <a:r>
            <a:rPr lang="en-US" sz="2000" baseline="0" dirty="0" smtClean="0"/>
            <a:t> </a:t>
          </a:r>
          <a:r>
            <a:rPr lang="en-US" sz="2000" baseline="0" dirty="0" err="1" smtClean="0"/>
            <a:t>yordamida</a:t>
          </a:r>
          <a:r>
            <a:rPr lang="en-US" sz="2000" baseline="0" dirty="0" smtClean="0"/>
            <a:t> </a:t>
          </a:r>
          <a:r>
            <a:rPr lang="en-US" sz="2000" baseline="0" dirty="0" err="1" smtClean="0"/>
            <a:t>boshqarish</a:t>
          </a:r>
          <a:r>
            <a:rPr lang="en-US" sz="2000" baseline="0" dirty="0" smtClean="0"/>
            <a:t> </a:t>
          </a:r>
          <a:r>
            <a:rPr lang="en-US" sz="2000" baseline="0" dirty="0" err="1" smtClean="0"/>
            <a:t>mumkin</a:t>
          </a:r>
          <a:r>
            <a:rPr lang="en-US" sz="2000" baseline="0" dirty="0" smtClean="0"/>
            <a:t>. </a:t>
          </a:r>
          <a:endParaRPr lang="ru-RU" sz="2000" dirty="0"/>
        </a:p>
      </dgm:t>
    </dgm:pt>
    <dgm:pt modelId="{18F7C566-691D-4D39-B514-92A6EE04CD25}" type="parTrans" cxnId="{32560BEA-B2B9-4E5D-B9D3-E167C01448F9}">
      <dgm:prSet/>
      <dgm:spPr/>
      <dgm:t>
        <a:bodyPr/>
        <a:lstStyle/>
        <a:p>
          <a:endParaRPr lang="ru-RU"/>
        </a:p>
      </dgm:t>
    </dgm:pt>
    <dgm:pt modelId="{31D55ACF-8A44-43B1-8A3E-C169CA426046}" type="sibTrans" cxnId="{32560BEA-B2B9-4E5D-B9D3-E167C01448F9}">
      <dgm:prSet/>
      <dgm:spPr/>
      <dgm:t>
        <a:bodyPr/>
        <a:lstStyle/>
        <a:p>
          <a:endParaRPr lang="ru-RU"/>
        </a:p>
      </dgm:t>
    </dgm:pt>
    <dgm:pt modelId="{C974B33A-9CBF-473E-9513-F659706F632D}" type="pres">
      <dgm:prSet presAssocID="{6C964A4A-B5D3-419D-9704-98C37E15D211}" presName="Name0" presStyleCnt="0">
        <dgm:presLayoutVars>
          <dgm:dir/>
          <dgm:resizeHandles val="exact"/>
        </dgm:presLayoutVars>
      </dgm:prSet>
      <dgm:spPr/>
      <dgm:t>
        <a:bodyPr/>
        <a:lstStyle/>
        <a:p>
          <a:endParaRPr lang="ru-RU"/>
        </a:p>
      </dgm:t>
    </dgm:pt>
    <dgm:pt modelId="{588540C7-0F30-4D9F-9F5A-A5771FB3586E}" type="pres">
      <dgm:prSet presAssocID="{6C964A4A-B5D3-419D-9704-98C37E15D211}" presName="fgShape" presStyleLbl="fgShp" presStyleIdx="0" presStyleCnt="1" custLinFactY="-200000" custLinFactNeighborX="748" custLinFactNeighborY="-277979"/>
      <dgm:spPr/>
    </dgm:pt>
    <dgm:pt modelId="{38FD055C-FD1E-46A0-A321-29ED6B6E7E00}" type="pres">
      <dgm:prSet presAssocID="{6C964A4A-B5D3-419D-9704-98C37E15D211}" presName="linComp" presStyleCnt="0"/>
      <dgm:spPr/>
    </dgm:pt>
    <dgm:pt modelId="{E297A6D6-BDBD-495C-93CF-5153A2F76DB9}" type="pres">
      <dgm:prSet presAssocID="{D419DFE9-7C1A-4C64-B89A-D87DD813B310}" presName="compNode" presStyleCnt="0"/>
      <dgm:spPr/>
    </dgm:pt>
    <dgm:pt modelId="{C44C9819-F997-4CD4-8786-6D365BCC41F6}" type="pres">
      <dgm:prSet presAssocID="{D419DFE9-7C1A-4C64-B89A-D87DD813B310}" presName="bkgdShape" presStyleLbl="node1" presStyleIdx="0" presStyleCnt="1"/>
      <dgm:spPr/>
      <dgm:t>
        <a:bodyPr/>
        <a:lstStyle/>
        <a:p>
          <a:endParaRPr lang="ru-RU"/>
        </a:p>
      </dgm:t>
    </dgm:pt>
    <dgm:pt modelId="{D81B2EB9-A01A-41E2-9AF0-34D3CB0E94B7}" type="pres">
      <dgm:prSet presAssocID="{D419DFE9-7C1A-4C64-B89A-D87DD813B310}" presName="nodeTx" presStyleLbl="node1" presStyleIdx="0" presStyleCnt="1">
        <dgm:presLayoutVars>
          <dgm:bulletEnabled val="1"/>
        </dgm:presLayoutVars>
      </dgm:prSet>
      <dgm:spPr/>
      <dgm:t>
        <a:bodyPr/>
        <a:lstStyle/>
        <a:p>
          <a:endParaRPr lang="ru-RU"/>
        </a:p>
      </dgm:t>
    </dgm:pt>
    <dgm:pt modelId="{6AC339A9-7717-4AB7-85DB-FE87B4BEE6C5}" type="pres">
      <dgm:prSet presAssocID="{D419DFE9-7C1A-4C64-B89A-D87DD813B310}" presName="invisiNode" presStyleLbl="node1" presStyleIdx="0" presStyleCnt="1"/>
      <dgm:spPr/>
    </dgm:pt>
    <dgm:pt modelId="{7564647F-6912-4E4C-9C69-394D89869A9E}" type="pres">
      <dgm:prSet presAssocID="{D419DFE9-7C1A-4C64-B89A-D87DD813B310}" presName="imagNode" presStyleLbl="fgImgPlace1" presStyleIdx="0" presStyleCnt="1" custFlipHor="0" custScaleX="56172" custScaleY="6809" custLinFactX="-100000" custLinFactNeighborX="-193722" custLinFactNeighborY="-17044">
        <dgm:style>
          <a:lnRef idx="2">
            <a:schemeClr val="dk1">
              <a:shade val="50000"/>
            </a:schemeClr>
          </a:lnRef>
          <a:fillRef idx="1">
            <a:schemeClr val="dk1"/>
          </a:fillRef>
          <a:effectRef idx="0">
            <a:schemeClr val="dk1"/>
          </a:effectRef>
          <a:fontRef idx="minor">
            <a:schemeClr val="lt1"/>
          </a:fontRef>
        </dgm:style>
      </dgm:prSet>
      <dgm:spPr>
        <a:prstGeom prst="flowChartPunchedTape">
          <a:avLst/>
        </a:prstGeom>
      </dgm:spPr>
    </dgm:pt>
  </dgm:ptLst>
  <dgm:cxnLst>
    <dgm:cxn modelId="{1E1F417C-A6D8-4A90-AD58-C5E76B1E9283}" type="presOf" srcId="{D419DFE9-7C1A-4C64-B89A-D87DD813B310}" destId="{D81B2EB9-A01A-41E2-9AF0-34D3CB0E94B7}" srcOrd="1" destOrd="0" presId="urn:microsoft.com/office/officeart/2005/8/layout/hList7"/>
    <dgm:cxn modelId="{E90FB08B-2BCC-4A1C-9A36-30A09E616A13}" type="presOf" srcId="{D419DFE9-7C1A-4C64-B89A-D87DD813B310}" destId="{C44C9819-F997-4CD4-8786-6D365BCC41F6}" srcOrd="0" destOrd="0" presId="urn:microsoft.com/office/officeart/2005/8/layout/hList7"/>
    <dgm:cxn modelId="{DAF4B4F9-C026-4CDA-8338-9D59DA76DA49}" type="presOf" srcId="{6C964A4A-B5D3-419D-9704-98C37E15D211}" destId="{C974B33A-9CBF-473E-9513-F659706F632D}" srcOrd="0" destOrd="0" presId="urn:microsoft.com/office/officeart/2005/8/layout/hList7"/>
    <dgm:cxn modelId="{32560BEA-B2B9-4E5D-B9D3-E167C01448F9}" srcId="{6C964A4A-B5D3-419D-9704-98C37E15D211}" destId="{D419DFE9-7C1A-4C64-B89A-D87DD813B310}" srcOrd="0" destOrd="0" parTransId="{18F7C566-691D-4D39-B514-92A6EE04CD25}" sibTransId="{31D55ACF-8A44-43B1-8A3E-C169CA426046}"/>
    <dgm:cxn modelId="{A9AE5CD6-219F-4084-BA42-77B8AA793F61}" type="presParOf" srcId="{C974B33A-9CBF-473E-9513-F659706F632D}" destId="{588540C7-0F30-4D9F-9F5A-A5771FB3586E}" srcOrd="0" destOrd="0" presId="urn:microsoft.com/office/officeart/2005/8/layout/hList7"/>
    <dgm:cxn modelId="{3DB4C75A-CAEF-476C-9E5D-4E16F87A98FF}" type="presParOf" srcId="{C974B33A-9CBF-473E-9513-F659706F632D}" destId="{38FD055C-FD1E-46A0-A321-29ED6B6E7E00}" srcOrd="1" destOrd="0" presId="urn:microsoft.com/office/officeart/2005/8/layout/hList7"/>
    <dgm:cxn modelId="{F97D9681-1278-4C76-96D7-C33501692A3D}" type="presParOf" srcId="{38FD055C-FD1E-46A0-A321-29ED6B6E7E00}" destId="{E297A6D6-BDBD-495C-93CF-5153A2F76DB9}" srcOrd="0" destOrd="0" presId="urn:microsoft.com/office/officeart/2005/8/layout/hList7"/>
    <dgm:cxn modelId="{CE9D12D2-BA6D-4B05-8312-A4C2C21EDB8F}" type="presParOf" srcId="{E297A6D6-BDBD-495C-93CF-5153A2F76DB9}" destId="{C44C9819-F997-4CD4-8786-6D365BCC41F6}" srcOrd="0" destOrd="0" presId="urn:microsoft.com/office/officeart/2005/8/layout/hList7"/>
    <dgm:cxn modelId="{B6D2FB28-D8F5-437F-86A9-553F0959C2BB}" type="presParOf" srcId="{E297A6D6-BDBD-495C-93CF-5153A2F76DB9}" destId="{D81B2EB9-A01A-41E2-9AF0-34D3CB0E94B7}" srcOrd="1" destOrd="0" presId="urn:microsoft.com/office/officeart/2005/8/layout/hList7"/>
    <dgm:cxn modelId="{6B23E630-898A-4707-8110-8E0D9B145165}" type="presParOf" srcId="{E297A6D6-BDBD-495C-93CF-5153A2F76DB9}" destId="{6AC339A9-7717-4AB7-85DB-FE87B4BEE6C5}" srcOrd="2" destOrd="0" presId="urn:microsoft.com/office/officeart/2005/8/layout/hList7"/>
    <dgm:cxn modelId="{39520C92-80A9-4CFA-8478-137C6920019C}" type="presParOf" srcId="{E297A6D6-BDBD-495C-93CF-5153A2F76DB9}" destId="{7564647F-6912-4E4C-9C69-394D89869A9E}"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2230DDE-5845-495E-8833-E04A9F1B1BBB}" type="doc">
      <dgm:prSet loTypeId="urn:microsoft.com/office/officeart/2005/8/layout/orgChart1" loCatId="hierarchy" qsTypeId="urn:microsoft.com/office/officeart/2005/8/quickstyle/simple1" qsCatId="simple" csTypeId="urn:microsoft.com/office/officeart/2005/8/colors/accent1_2" csCatId="accent1"/>
      <dgm:spPr/>
      <dgm:t>
        <a:bodyPr/>
        <a:lstStyle/>
        <a:p>
          <a:endParaRPr lang="ru-RU"/>
        </a:p>
      </dgm:t>
    </dgm:pt>
    <dgm:pt modelId="{F9F13E2A-24B6-49DB-95F0-0907A81E0A0A}">
      <dgm:prSet/>
      <dgm:spPr/>
      <dgm:t>
        <a:bodyPr/>
        <a:lstStyle/>
        <a:p>
          <a:pPr rtl="0"/>
          <a:r>
            <a:rPr lang="en-US" baseline="0" smtClean="0"/>
            <a:t>Quyidagi KR580 seriyali mikroprotsessori orqali ko'p koordinatali elektrik parmani (manipulyatomi) ishlashini avtomatik ravishda boshqaradigan konirollemi strukturali va ayrim bloklarni  printsipial sxemalari keltirilgan.</a:t>
          </a:r>
          <a:endParaRPr lang="ru-RU"/>
        </a:p>
      </dgm:t>
    </dgm:pt>
    <dgm:pt modelId="{F5C81990-6BA6-44B7-8468-DF99F82A14C3}" type="parTrans" cxnId="{F40BEED3-24DF-4EBA-8339-40A378AEF973}">
      <dgm:prSet/>
      <dgm:spPr/>
      <dgm:t>
        <a:bodyPr/>
        <a:lstStyle/>
        <a:p>
          <a:endParaRPr lang="ru-RU"/>
        </a:p>
      </dgm:t>
    </dgm:pt>
    <dgm:pt modelId="{FC53FA91-AB5A-4B45-9379-E05952B146F7}" type="sibTrans" cxnId="{F40BEED3-24DF-4EBA-8339-40A378AEF973}">
      <dgm:prSet/>
      <dgm:spPr/>
      <dgm:t>
        <a:bodyPr/>
        <a:lstStyle/>
        <a:p>
          <a:endParaRPr lang="ru-RU"/>
        </a:p>
      </dgm:t>
    </dgm:pt>
    <dgm:pt modelId="{1603E1F3-A359-4C5E-8C30-961F5E917282}">
      <dgm:prSet/>
      <dgm:spPr/>
      <dgm:t>
        <a:bodyPr/>
        <a:lstStyle/>
        <a:p>
          <a:pPr rtl="0"/>
          <a:r>
            <a:rPr lang="en-US" baseline="0" dirty="0" err="1" smtClean="0"/>
            <a:t>Boshqarish</a:t>
          </a:r>
          <a:r>
            <a:rPr lang="en-US" baseline="0" dirty="0" smtClean="0"/>
            <a:t> </a:t>
          </a:r>
          <a:r>
            <a:rPr lang="en-US" baseline="0" dirty="0" err="1" smtClean="0"/>
            <a:t>sistemasi</a:t>
          </a:r>
          <a:r>
            <a:rPr lang="en-US" baseline="0" dirty="0" smtClean="0"/>
            <a:t> </a:t>
          </a:r>
          <a:r>
            <a:rPr lang="en-US" baseline="0" dirty="0" err="1" smtClean="0"/>
            <a:t>quyidagi</a:t>
          </a:r>
          <a:r>
            <a:rPr lang="en-US" baseline="0" dirty="0" smtClean="0"/>
            <a:t> </a:t>
          </a:r>
          <a:r>
            <a:rPr lang="en-US" baseline="0" dirty="0" err="1" smtClean="0"/>
            <a:t>bloklardan</a:t>
          </a:r>
          <a:r>
            <a:rPr lang="en-US" baseline="0" dirty="0" smtClean="0"/>
            <a:t> </a:t>
          </a:r>
          <a:r>
            <a:rPr lang="en-US" baseline="0" dirty="0" err="1" smtClean="0"/>
            <a:t>tashkil</a:t>
          </a:r>
          <a:r>
            <a:rPr lang="en-US" baseline="0" dirty="0" smtClean="0"/>
            <a:t> </a:t>
          </a:r>
          <a:r>
            <a:rPr lang="en-US" baseline="0" dirty="0" err="1" smtClean="0"/>
            <a:t>topgan</a:t>
          </a:r>
          <a:r>
            <a:rPr lang="en-US" baseline="0" dirty="0" smtClean="0"/>
            <a:t>: KR580VM80A </a:t>
          </a:r>
          <a:r>
            <a:rPr lang="en-US" baseline="0" dirty="0" err="1" smtClean="0"/>
            <a:t>turldagi</a:t>
          </a:r>
          <a:r>
            <a:rPr lang="en-US" baseline="0" dirty="0" smtClean="0"/>
            <a:t> </a:t>
          </a:r>
          <a:r>
            <a:rPr lang="en-US" baseline="0" dirty="0" err="1" smtClean="0"/>
            <a:t>mikroprotsessori</a:t>
          </a:r>
          <a:r>
            <a:rPr lang="en-US" baseline="0" dirty="0" smtClean="0"/>
            <a:t>; KR580 F24 - </a:t>
          </a:r>
          <a:r>
            <a:rPr lang="en-US" baseline="0" dirty="0" err="1" smtClean="0"/>
            <a:t>taktli</a:t>
          </a:r>
          <a:r>
            <a:rPr lang="en-US" baseline="0" dirty="0" smtClean="0"/>
            <a:t> </a:t>
          </a:r>
          <a:r>
            <a:rPr lang="en-US" baseline="0" dirty="0" err="1" smtClean="0"/>
            <a:t>impul'slar</a:t>
          </a:r>
          <a:r>
            <a:rPr lang="en-US" baseline="0" dirty="0" smtClean="0"/>
            <a:t> </a:t>
          </a:r>
          <a:r>
            <a:rPr lang="en-US" baseline="0" dirty="0" err="1" smtClean="0"/>
            <a:t>generatori</a:t>
          </a:r>
          <a:r>
            <a:rPr lang="en-US" baseline="0" dirty="0" smtClean="0"/>
            <a:t>; KR580VK28, K.R5801R12 </a:t>
          </a:r>
          <a:r>
            <a:rPr lang="en-US" baseline="0" dirty="0" err="1" smtClean="0"/>
            <a:t>ma’lumotlar</a:t>
          </a:r>
          <a:r>
            <a:rPr lang="en-US" baseline="0" dirty="0" smtClean="0"/>
            <a:t> </a:t>
          </a:r>
          <a:r>
            <a:rPr lang="en-US" baseline="0" dirty="0" err="1" smtClean="0"/>
            <a:t>va</a:t>
          </a:r>
          <a:r>
            <a:rPr lang="en-US" baseline="0" dirty="0" smtClean="0"/>
            <a:t> </a:t>
          </a:r>
          <a:r>
            <a:rPr lang="en-US" baseline="0" dirty="0" err="1" smtClean="0"/>
            <a:t>adreslar</a:t>
          </a:r>
          <a:r>
            <a:rPr lang="en-US" baseline="0" dirty="0" smtClean="0"/>
            <a:t> </a:t>
          </a:r>
          <a:r>
            <a:rPr lang="en-US" baseline="0" dirty="0" err="1" smtClean="0"/>
            <a:t>magistrallar</a:t>
          </a:r>
          <a:r>
            <a:rPr lang="en-US" baseline="0" dirty="0" smtClean="0"/>
            <a:t> </a:t>
          </a:r>
          <a:r>
            <a:rPr lang="en-US" baseline="0" dirty="0" err="1" smtClean="0"/>
            <a:t>ini</a:t>
          </a:r>
          <a:r>
            <a:rPr lang="en-US" baseline="0" dirty="0" smtClean="0"/>
            <a:t> </a:t>
          </a:r>
          <a:r>
            <a:rPr lang="en-US" baseline="0" dirty="0" err="1" smtClean="0"/>
            <a:t>tashkil</a:t>
          </a:r>
          <a:r>
            <a:rPr lang="en-US" baseline="0" dirty="0" smtClean="0"/>
            <a:t> </a:t>
          </a:r>
          <a:r>
            <a:rPr lang="en-US" baseline="0" dirty="0" err="1" smtClean="0"/>
            <a:t>etuvchilari</a:t>
          </a:r>
          <a:r>
            <a:rPr lang="en-US" baseline="0" dirty="0" smtClean="0"/>
            <a:t>; K155ID7 - </a:t>
          </a:r>
          <a:r>
            <a:rPr lang="en-US" baseline="0" dirty="0" err="1" smtClean="0"/>
            <a:t>adreslar</a:t>
          </a:r>
          <a:r>
            <a:rPr lang="en-US" baseline="0" dirty="0" smtClean="0"/>
            <a:t> </a:t>
          </a:r>
          <a:r>
            <a:rPr lang="en-US" baseline="0" dirty="0" err="1" smtClean="0"/>
            <a:t>deshifratori</a:t>
          </a:r>
          <a:r>
            <a:rPr lang="en-US" baseline="0" dirty="0" smtClean="0"/>
            <a:t>; KR537RU10; KR568RE2 - </a:t>
          </a:r>
          <a:r>
            <a:rPr lang="en-US" baseline="0" dirty="0" err="1" smtClean="0"/>
            <a:t>operativ</a:t>
          </a:r>
          <a:r>
            <a:rPr lang="en-US" baseline="0" dirty="0" smtClean="0"/>
            <a:t> </a:t>
          </a:r>
          <a:r>
            <a:rPr lang="en-US" baseline="0" dirty="0" err="1" smtClean="0"/>
            <a:t>va</a:t>
          </a:r>
          <a:r>
            <a:rPr lang="en-US" baseline="0" dirty="0" smtClean="0"/>
            <a:t> </a:t>
          </a:r>
          <a:r>
            <a:rPr lang="en-US" baseline="0" dirty="0" err="1" smtClean="0"/>
            <a:t>doimiy</a:t>
          </a:r>
          <a:r>
            <a:rPr lang="en-US" baseline="0" dirty="0" smtClean="0"/>
            <a:t> </a:t>
          </a:r>
          <a:r>
            <a:rPr lang="en-US" baseline="0" dirty="0" err="1" smtClean="0"/>
            <a:t>xotira</a:t>
          </a:r>
          <a:r>
            <a:rPr lang="en-US" baseline="0" dirty="0" smtClean="0"/>
            <a:t> </a:t>
          </a:r>
          <a:r>
            <a:rPr lang="en-US" baseline="0" dirty="0" err="1" smtClean="0"/>
            <a:t>quriimalari</a:t>
          </a:r>
          <a:r>
            <a:rPr lang="en-US" baseline="0" dirty="0" smtClean="0"/>
            <a:t>: KR580 VV55; KR5S0VV51 - </a:t>
          </a:r>
          <a:r>
            <a:rPr lang="en-US" baseline="0" dirty="0" err="1" smtClean="0"/>
            <a:t>programmalashtiriladigan</a:t>
          </a:r>
          <a:r>
            <a:rPr lang="en-US" baseline="0" dirty="0" smtClean="0"/>
            <a:t> </a:t>
          </a:r>
          <a:r>
            <a:rPr lang="en-US" baseline="0" dirty="0" err="1" smtClean="0"/>
            <a:t>paralel</a:t>
          </a:r>
          <a:r>
            <a:rPr lang="en-US" baseline="0" dirty="0" smtClean="0"/>
            <a:t> </a:t>
          </a:r>
          <a:r>
            <a:rPr lang="en-US" baseline="0" dirty="0" err="1" smtClean="0"/>
            <a:t>va</a:t>
          </a:r>
          <a:r>
            <a:rPr lang="en-US" baseline="0" dirty="0" smtClean="0"/>
            <a:t> </a:t>
          </a:r>
          <a:r>
            <a:rPr lang="en-US" baseline="0" dirty="0" err="1" smtClean="0"/>
            <a:t>ketma-ket</a:t>
          </a:r>
          <a:r>
            <a:rPr lang="en-US" baseline="0" dirty="0" smtClean="0"/>
            <a:t> </a:t>
          </a:r>
          <a:r>
            <a:rPr lang="en-US" baseline="0" dirty="0" err="1" smtClean="0"/>
            <a:t>interfeyslari</a:t>
          </a:r>
          <a:r>
            <a:rPr lang="en-US" baseline="0" dirty="0" smtClean="0"/>
            <a:t>; KR5SQVi53 - </a:t>
          </a:r>
          <a:r>
            <a:rPr lang="en-US" baseline="0" dirty="0" err="1" smtClean="0"/>
            <a:t>programmalashtiriladigan</a:t>
          </a:r>
          <a:r>
            <a:rPr lang="en-US" baseline="0" dirty="0" smtClean="0"/>
            <a:t> </a:t>
          </a:r>
          <a:r>
            <a:rPr lang="en-US" baseline="0" dirty="0" err="1" smtClean="0"/>
            <a:t>taymeri</a:t>
          </a:r>
          <a:r>
            <a:rPr lang="en-US" baseline="0" dirty="0" smtClean="0"/>
            <a:t>; KR580VN59 </a:t>
          </a:r>
          <a:r>
            <a:rPr lang="en-US" baseline="0" dirty="0" err="1" smtClean="0"/>
            <a:t>darajali</a:t>
          </a:r>
          <a:r>
            <a:rPr lang="en-US" baseline="0" dirty="0" smtClean="0"/>
            <a:t> </a:t>
          </a:r>
          <a:r>
            <a:rPr lang="en-US" baseline="0" dirty="0" err="1" smtClean="0"/>
            <a:t>uzilishlar</a:t>
          </a:r>
          <a:r>
            <a:rPr lang="en-US" baseline="0" dirty="0" smtClean="0"/>
            <a:t> </a:t>
          </a:r>
          <a:r>
            <a:rPr lang="en-US" baseline="0" dirty="0" err="1" smtClean="0"/>
            <a:t>kontrolleri</a:t>
          </a:r>
          <a:r>
            <a:rPr lang="en-US" baseline="0" dirty="0" smtClean="0"/>
            <a:t>; ATSP - analog </a:t>
          </a:r>
          <a:r>
            <a:rPr lang="en-US" baseline="0" dirty="0" err="1" smtClean="0"/>
            <a:t>raqamli</a:t>
          </a:r>
          <a:r>
            <a:rPr lang="en-US" baseline="0" dirty="0" smtClean="0"/>
            <a:t> </a:t>
          </a:r>
          <a:r>
            <a:rPr lang="en-US" baseline="0" dirty="0" err="1" smtClean="0"/>
            <a:t>o’zgartirgich</a:t>
          </a:r>
          <a:r>
            <a:rPr lang="en-US" baseline="0" dirty="0" smtClean="0"/>
            <a:t>; FSAP - </a:t>
          </a:r>
          <a:r>
            <a:rPr lang="en-US" baseline="0" dirty="0" err="1" smtClean="0"/>
            <a:t>raqamli</a:t>
          </a:r>
          <a:r>
            <a:rPr lang="en-US" baseline="0" dirty="0" smtClean="0"/>
            <a:t> analog </a:t>
          </a:r>
          <a:r>
            <a:rPr lang="en-US" baseline="0" dirty="0" err="1" smtClean="0"/>
            <a:t>o’zgartirgich</a:t>
          </a:r>
          <a:r>
            <a:rPr lang="en-US" baseline="0" dirty="0" smtClean="0"/>
            <a:t>; </a:t>
          </a:r>
          <a:r>
            <a:rPr lang="en-US" baseline="0" dirty="0" err="1" smtClean="0"/>
            <a:t>Klaviatura</a:t>
          </a:r>
          <a:r>
            <a:rPr lang="en-US" baseline="0" dirty="0" smtClean="0"/>
            <a:t>; 7 </a:t>
          </a:r>
          <a:r>
            <a:rPr lang="en-US" baseline="0" dirty="0" err="1" smtClean="0"/>
            <a:t>segmentli</a:t>
          </a:r>
          <a:r>
            <a:rPr lang="en-US" baseline="0" dirty="0" smtClean="0"/>
            <a:t> </a:t>
          </a:r>
          <a:r>
            <a:rPr lang="en-US" baseline="0" dirty="0" err="1" smtClean="0"/>
            <a:t>displey</a:t>
          </a:r>
          <a:r>
            <a:rPr lang="en-US" baseline="0" dirty="0" smtClean="0"/>
            <a:t>: ATSP, TSAP - </a:t>
          </a:r>
          <a:r>
            <a:rPr lang="en-US" baseline="0" dirty="0" err="1" smtClean="0"/>
            <a:t>bloklarining</a:t>
          </a:r>
          <a:r>
            <a:rPr lang="en-US" baseline="0" dirty="0" smtClean="0"/>
            <a:t> </a:t>
          </a:r>
          <a:r>
            <a:rPr lang="en-US" baseline="0" dirty="0" err="1" smtClean="0"/>
            <a:t>kirish</a:t>
          </a:r>
          <a:r>
            <a:rPr lang="en-US" baseline="0" dirty="0" smtClean="0"/>
            <a:t>/</a:t>
          </a:r>
          <a:r>
            <a:rPr lang="en-US" baseline="0" dirty="0" err="1" smtClean="0"/>
            <a:t>chiqishlari</a:t>
          </a:r>
          <a:r>
            <a:rPr lang="en-US" baseline="0" dirty="0" smtClean="0"/>
            <a:t>, </a:t>
          </a:r>
          <a:r>
            <a:rPr lang="en-US" baseline="0" dirty="0" err="1" smtClean="0"/>
            <a:t>manipulyatorni</a:t>
          </a:r>
          <a:r>
            <a:rPr lang="en-US" baseline="0" dirty="0" smtClean="0"/>
            <a:t> </a:t>
          </a:r>
          <a:r>
            <a:rPr lang="en-US" baseline="0" dirty="0" err="1" smtClean="0"/>
            <a:t>datchiklari</a:t>
          </a:r>
          <a:r>
            <a:rPr lang="en-US" baseline="0" dirty="0" smtClean="0"/>
            <a:t>, </a:t>
          </a:r>
          <a:r>
            <a:rPr lang="en-US" baseline="0" dirty="0" err="1" smtClean="0"/>
            <a:t>hamda</a:t>
          </a:r>
          <a:r>
            <a:rPr lang="en-US" baseline="0" dirty="0" smtClean="0"/>
            <a:t> </a:t>
          </a:r>
          <a:r>
            <a:rPr lang="en-US" baseline="0" dirty="0" err="1" smtClean="0"/>
            <a:t>oraliq</a:t>
          </a:r>
          <a:r>
            <a:rPr lang="en-US" baseline="0" dirty="0" smtClean="0"/>
            <a:t> </a:t>
          </a:r>
          <a:r>
            <a:rPr lang="en-US" baseline="0" dirty="0" err="1" smtClean="0"/>
            <a:t>o’zgartirgichlar</a:t>
          </a:r>
          <a:r>
            <a:rPr lang="en-US" baseline="0" dirty="0" smtClean="0"/>
            <a:t>, </a:t>
          </a:r>
          <a:r>
            <a:rPr lang="en-US" baseline="0" dirty="0" err="1" smtClean="0"/>
            <a:t>ijro</a:t>
          </a:r>
          <a:r>
            <a:rPr lang="en-US" baseline="0" dirty="0" smtClean="0"/>
            <a:t> </a:t>
          </a:r>
          <a:r>
            <a:rPr lang="en-US" baseline="0" dirty="0" err="1" smtClean="0"/>
            <a:t>etuvchi</a:t>
          </a:r>
          <a:r>
            <a:rPr lang="en-US" baseline="0" dirty="0" smtClean="0"/>
            <a:t> </a:t>
          </a:r>
          <a:r>
            <a:rPr lang="en-US" baseline="0" dirty="0" err="1" smtClean="0"/>
            <a:t>mexanizmlar</a:t>
          </a:r>
          <a:r>
            <a:rPr lang="en-US" baseline="0" dirty="0" smtClean="0"/>
            <a:t> </a:t>
          </a:r>
          <a:r>
            <a:rPr lang="en-US" baseline="0" dirty="0" err="1" smtClean="0"/>
            <a:t>bilan</a:t>
          </a:r>
          <a:r>
            <a:rPr lang="en-US" baseline="0" dirty="0" smtClean="0"/>
            <a:t> </a:t>
          </a:r>
          <a:r>
            <a:rPr lang="en-US" baseline="0" dirty="0" err="1" smtClean="0"/>
            <a:t>ulanadi</a:t>
          </a:r>
          <a:r>
            <a:rPr lang="en-US" baseline="0" dirty="0" smtClean="0"/>
            <a:t> </a:t>
          </a:r>
          <a:endParaRPr lang="ru-RU" dirty="0"/>
        </a:p>
      </dgm:t>
    </dgm:pt>
    <dgm:pt modelId="{B77FA129-E68E-4046-AEF7-5D05D04A16FF}" type="parTrans" cxnId="{C83D6671-D308-4B0F-B869-2FBC0A07D581}">
      <dgm:prSet/>
      <dgm:spPr/>
      <dgm:t>
        <a:bodyPr/>
        <a:lstStyle/>
        <a:p>
          <a:endParaRPr lang="ru-RU"/>
        </a:p>
      </dgm:t>
    </dgm:pt>
    <dgm:pt modelId="{FCA65B09-7983-445E-9E62-41B18BB1EE01}" type="sibTrans" cxnId="{C83D6671-D308-4B0F-B869-2FBC0A07D581}">
      <dgm:prSet/>
      <dgm:spPr/>
      <dgm:t>
        <a:bodyPr/>
        <a:lstStyle/>
        <a:p>
          <a:endParaRPr lang="ru-RU"/>
        </a:p>
      </dgm:t>
    </dgm:pt>
    <dgm:pt modelId="{F4372E58-27EC-4DAC-B64D-0B129289CBF9}" type="pres">
      <dgm:prSet presAssocID="{42230DDE-5845-495E-8833-E04A9F1B1BBB}" presName="hierChild1" presStyleCnt="0">
        <dgm:presLayoutVars>
          <dgm:orgChart val="1"/>
          <dgm:chPref val="1"/>
          <dgm:dir/>
          <dgm:animOne val="branch"/>
          <dgm:animLvl val="lvl"/>
          <dgm:resizeHandles/>
        </dgm:presLayoutVars>
      </dgm:prSet>
      <dgm:spPr/>
      <dgm:t>
        <a:bodyPr/>
        <a:lstStyle/>
        <a:p>
          <a:endParaRPr lang="ru-RU"/>
        </a:p>
      </dgm:t>
    </dgm:pt>
    <dgm:pt modelId="{7EFC511D-BFA8-4B06-B12C-79677E2D131C}" type="pres">
      <dgm:prSet presAssocID="{F9F13E2A-24B6-49DB-95F0-0907A81E0A0A}" presName="hierRoot1" presStyleCnt="0">
        <dgm:presLayoutVars>
          <dgm:hierBranch val="init"/>
        </dgm:presLayoutVars>
      </dgm:prSet>
      <dgm:spPr/>
    </dgm:pt>
    <dgm:pt modelId="{84D732AA-F385-4F89-9725-A1996C4497B7}" type="pres">
      <dgm:prSet presAssocID="{F9F13E2A-24B6-49DB-95F0-0907A81E0A0A}" presName="rootComposite1" presStyleCnt="0"/>
      <dgm:spPr/>
    </dgm:pt>
    <dgm:pt modelId="{2B8A5DD2-188C-43FC-809E-C02A8DD89ABE}" type="pres">
      <dgm:prSet presAssocID="{F9F13E2A-24B6-49DB-95F0-0907A81E0A0A}" presName="rootText1" presStyleLbl="node0" presStyleIdx="0" presStyleCnt="2">
        <dgm:presLayoutVars>
          <dgm:chPref val="3"/>
        </dgm:presLayoutVars>
      </dgm:prSet>
      <dgm:spPr/>
      <dgm:t>
        <a:bodyPr/>
        <a:lstStyle/>
        <a:p>
          <a:endParaRPr lang="ru-RU"/>
        </a:p>
      </dgm:t>
    </dgm:pt>
    <dgm:pt modelId="{369E7A3B-5B12-4560-8000-37669CCB26B2}" type="pres">
      <dgm:prSet presAssocID="{F9F13E2A-24B6-49DB-95F0-0907A81E0A0A}" presName="rootConnector1" presStyleLbl="node1" presStyleIdx="0" presStyleCnt="0"/>
      <dgm:spPr/>
      <dgm:t>
        <a:bodyPr/>
        <a:lstStyle/>
        <a:p>
          <a:endParaRPr lang="ru-RU"/>
        </a:p>
      </dgm:t>
    </dgm:pt>
    <dgm:pt modelId="{EA87600B-B8D9-4843-8D80-3434F135E125}" type="pres">
      <dgm:prSet presAssocID="{F9F13E2A-24B6-49DB-95F0-0907A81E0A0A}" presName="hierChild2" presStyleCnt="0"/>
      <dgm:spPr/>
    </dgm:pt>
    <dgm:pt modelId="{68855463-47CE-493F-96D5-1D46AADA84DF}" type="pres">
      <dgm:prSet presAssocID="{F9F13E2A-24B6-49DB-95F0-0907A81E0A0A}" presName="hierChild3" presStyleCnt="0"/>
      <dgm:spPr/>
    </dgm:pt>
    <dgm:pt modelId="{48CAE44C-FB51-4E40-BE28-AAE71DA8B3D3}" type="pres">
      <dgm:prSet presAssocID="{1603E1F3-A359-4C5E-8C30-961F5E917282}" presName="hierRoot1" presStyleCnt="0">
        <dgm:presLayoutVars>
          <dgm:hierBranch val="init"/>
        </dgm:presLayoutVars>
      </dgm:prSet>
      <dgm:spPr/>
    </dgm:pt>
    <dgm:pt modelId="{CF9CF418-5562-49BA-839B-81675A4A924B}" type="pres">
      <dgm:prSet presAssocID="{1603E1F3-A359-4C5E-8C30-961F5E917282}" presName="rootComposite1" presStyleCnt="0"/>
      <dgm:spPr/>
    </dgm:pt>
    <dgm:pt modelId="{EDD10606-9985-4429-9F0E-C8006CB5563A}" type="pres">
      <dgm:prSet presAssocID="{1603E1F3-A359-4C5E-8C30-961F5E917282}" presName="rootText1" presStyleLbl="node0" presStyleIdx="1" presStyleCnt="2">
        <dgm:presLayoutVars>
          <dgm:chPref val="3"/>
        </dgm:presLayoutVars>
      </dgm:prSet>
      <dgm:spPr/>
      <dgm:t>
        <a:bodyPr/>
        <a:lstStyle/>
        <a:p>
          <a:endParaRPr lang="ru-RU"/>
        </a:p>
      </dgm:t>
    </dgm:pt>
    <dgm:pt modelId="{0B27A99D-41DE-4636-910C-F2D91CC26277}" type="pres">
      <dgm:prSet presAssocID="{1603E1F3-A359-4C5E-8C30-961F5E917282}" presName="rootConnector1" presStyleLbl="node1" presStyleIdx="0" presStyleCnt="0"/>
      <dgm:spPr/>
      <dgm:t>
        <a:bodyPr/>
        <a:lstStyle/>
        <a:p>
          <a:endParaRPr lang="ru-RU"/>
        </a:p>
      </dgm:t>
    </dgm:pt>
    <dgm:pt modelId="{CD3BB3C9-3CFB-4467-8760-D5924600A808}" type="pres">
      <dgm:prSet presAssocID="{1603E1F3-A359-4C5E-8C30-961F5E917282}" presName="hierChild2" presStyleCnt="0"/>
      <dgm:spPr/>
    </dgm:pt>
    <dgm:pt modelId="{DA10F6D0-135A-4C3B-9C2E-5EED2B8BA67E}" type="pres">
      <dgm:prSet presAssocID="{1603E1F3-A359-4C5E-8C30-961F5E917282}" presName="hierChild3" presStyleCnt="0"/>
      <dgm:spPr/>
    </dgm:pt>
  </dgm:ptLst>
  <dgm:cxnLst>
    <dgm:cxn modelId="{F40BEED3-24DF-4EBA-8339-40A378AEF973}" srcId="{42230DDE-5845-495E-8833-E04A9F1B1BBB}" destId="{F9F13E2A-24B6-49DB-95F0-0907A81E0A0A}" srcOrd="0" destOrd="0" parTransId="{F5C81990-6BA6-44B7-8468-DF99F82A14C3}" sibTransId="{FC53FA91-AB5A-4B45-9379-E05952B146F7}"/>
    <dgm:cxn modelId="{95871D71-52B9-4FA5-B208-C56E875F98E5}" type="presOf" srcId="{F9F13E2A-24B6-49DB-95F0-0907A81E0A0A}" destId="{369E7A3B-5B12-4560-8000-37669CCB26B2}" srcOrd="1" destOrd="0" presId="urn:microsoft.com/office/officeart/2005/8/layout/orgChart1"/>
    <dgm:cxn modelId="{AB7785C3-DD5B-4DC1-811D-E006E0310A39}" type="presOf" srcId="{F9F13E2A-24B6-49DB-95F0-0907A81E0A0A}" destId="{2B8A5DD2-188C-43FC-809E-C02A8DD89ABE}" srcOrd="0" destOrd="0" presId="urn:microsoft.com/office/officeart/2005/8/layout/orgChart1"/>
    <dgm:cxn modelId="{DC274059-DB04-4C10-99EC-25FEE5DCE0A4}" type="presOf" srcId="{1603E1F3-A359-4C5E-8C30-961F5E917282}" destId="{EDD10606-9985-4429-9F0E-C8006CB5563A}" srcOrd="0" destOrd="0" presId="urn:microsoft.com/office/officeart/2005/8/layout/orgChart1"/>
    <dgm:cxn modelId="{471C481E-5ADF-4436-984F-B3A0C8AAE6B5}" type="presOf" srcId="{1603E1F3-A359-4C5E-8C30-961F5E917282}" destId="{0B27A99D-41DE-4636-910C-F2D91CC26277}" srcOrd="1" destOrd="0" presId="urn:microsoft.com/office/officeart/2005/8/layout/orgChart1"/>
    <dgm:cxn modelId="{C83D6671-D308-4B0F-B869-2FBC0A07D581}" srcId="{42230DDE-5845-495E-8833-E04A9F1B1BBB}" destId="{1603E1F3-A359-4C5E-8C30-961F5E917282}" srcOrd="1" destOrd="0" parTransId="{B77FA129-E68E-4046-AEF7-5D05D04A16FF}" sibTransId="{FCA65B09-7983-445E-9E62-41B18BB1EE01}"/>
    <dgm:cxn modelId="{B33F328B-CACA-4F7D-8570-1F6365F2D1FA}" type="presOf" srcId="{42230DDE-5845-495E-8833-E04A9F1B1BBB}" destId="{F4372E58-27EC-4DAC-B64D-0B129289CBF9}" srcOrd="0" destOrd="0" presId="urn:microsoft.com/office/officeart/2005/8/layout/orgChart1"/>
    <dgm:cxn modelId="{8E3942EA-1F34-4C42-A838-4B05302635E7}" type="presParOf" srcId="{F4372E58-27EC-4DAC-B64D-0B129289CBF9}" destId="{7EFC511D-BFA8-4B06-B12C-79677E2D131C}" srcOrd="0" destOrd="0" presId="urn:microsoft.com/office/officeart/2005/8/layout/orgChart1"/>
    <dgm:cxn modelId="{548AABDF-6641-4C47-A587-844D417B3386}" type="presParOf" srcId="{7EFC511D-BFA8-4B06-B12C-79677E2D131C}" destId="{84D732AA-F385-4F89-9725-A1996C4497B7}" srcOrd="0" destOrd="0" presId="urn:microsoft.com/office/officeart/2005/8/layout/orgChart1"/>
    <dgm:cxn modelId="{403EA422-6250-45AF-BF81-A1DC20A7AFAD}" type="presParOf" srcId="{84D732AA-F385-4F89-9725-A1996C4497B7}" destId="{2B8A5DD2-188C-43FC-809E-C02A8DD89ABE}" srcOrd="0" destOrd="0" presId="urn:microsoft.com/office/officeart/2005/8/layout/orgChart1"/>
    <dgm:cxn modelId="{67CB308F-C676-4B17-9DB9-75A6907E358C}" type="presParOf" srcId="{84D732AA-F385-4F89-9725-A1996C4497B7}" destId="{369E7A3B-5B12-4560-8000-37669CCB26B2}" srcOrd="1" destOrd="0" presId="urn:microsoft.com/office/officeart/2005/8/layout/orgChart1"/>
    <dgm:cxn modelId="{07A87ED6-5D8D-4EB9-914F-64E4BF5746B5}" type="presParOf" srcId="{7EFC511D-BFA8-4B06-B12C-79677E2D131C}" destId="{EA87600B-B8D9-4843-8D80-3434F135E125}" srcOrd="1" destOrd="0" presId="urn:microsoft.com/office/officeart/2005/8/layout/orgChart1"/>
    <dgm:cxn modelId="{C2EBC459-4005-4C01-821B-3917C9006335}" type="presParOf" srcId="{7EFC511D-BFA8-4B06-B12C-79677E2D131C}" destId="{68855463-47CE-493F-96D5-1D46AADA84DF}" srcOrd="2" destOrd="0" presId="urn:microsoft.com/office/officeart/2005/8/layout/orgChart1"/>
    <dgm:cxn modelId="{0EAAA805-8AFF-4803-AD28-9FF02EEAC908}" type="presParOf" srcId="{F4372E58-27EC-4DAC-B64D-0B129289CBF9}" destId="{48CAE44C-FB51-4E40-BE28-AAE71DA8B3D3}" srcOrd="1" destOrd="0" presId="urn:microsoft.com/office/officeart/2005/8/layout/orgChart1"/>
    <dgm:cxn modelId="{A9A2684E-F2FB-4986-A22C-9A6DA438B8AB}" type="presParOf" srcId="{48CAE44C-FB51-4E40-BE28-AAE71DA8B3D3}" destId="{CF9CF418-5562-49BA-839B-81675A4A924B}" srcOrd="0" destOrd="0" presId="urn:microsoft.com/office/officeart/2005/8/layout/orgChart1"/>
    <dgm:cxn modelId="{D1D51D52-275D-402C-838F-B993163BFEAB}" type="presParOf" srcId="{CF9CF418-5562-49BA-839B-81675A4A924B}" destId="{EDD10606-9985-4429-9F0E-C8006CB5563A}" srcOrd="0" destOrd="0" presId="urn:microsoft.com/office/officeart/2005/8/layout/orgChart1"/>
    <dgm:cxn modelId="{95F86E4C-BDCC-43DC-AFCE-78093DE66FB9}" type="presParOf" srcId="{CF9CF418-5562-49BA-839B-81675A4A924B}" destId="{0B27A99D-41DE-4636-910C-F2D91CC26277}" srcOrd="1" destOrd="0" presId="urn:microsoft.com/office/officeart/2005/8/layout/orgChart1"/>
    <dgm:cxn modelId="{55BC0CAE-3B46-450E-B6BD-2BD99DE6C61F}" type="presParOf" srcId="{48CAE44C-FB51-4E40-BE28-AAE71DA8B3D3}" destId="{CD3BB3C9-3CFB-4467-8760-D5924600A808}" srcOrd="1" destOrd="0" presId="urn:microsoft.com/office/officeart/2005/8/layout/orgChart1"/>
    <dgm:cxn modelId="{0BA55F4D-D509-4DD8-9EB4-F0940DCFEEDE}" type="presParOf" srcId="{48CAE44C-FB51-4E40-BE28-AAE71DA8B3D3}" destId="{DA10F6D0-135A-4C3B-9C2E-5EED2B8BA67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3769B31-AE73-4298-A384-C78D0471A78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10C43B66-BE68-441D-9AD5-B9D2286B2C9C}">
      <dgm:prSet/>
      <dgm:spPr/>
      <dgm:t>
        <a:bodyPr/>
        <a:lstStyle/>
        <a:p>
          <a:pPr rtl="0"/>
          <a:r>
            <a:rPr lang="en-US" baseline="0" smtClean="0"/>
            <a:t>Mikroprosessorli boshqarish sistemasining strukturali sxemasi.</a:t>
          </a:r>
          <a:endParaRPr lang="en-US" baseline="0"/>
        </a:p>
      </dgm:t>
    </dgm:pt>
    <dgm:pt modelId="{D3FC025B-8C47-42DC-A5C0-B092095AABDB}" type="parTrans" cxnId="{C4DDA4DD-7F3E-4595-A2B8-20E84D38C0DE}">
      <dgm:prSet/>
      <dgm:spPr/>
      <dgm:t>
        <a:bodyPr/>
        <a:lstStyle/>
        <a:p>
          <a:endParaRPr lang="ru-RU"/>
        </a:p>
      </dgm:t>
    </dgm:pt>
    <dgm:pt modelId="{F0AEA05C-E7B4-423D-83CE-D585EBED1EA7}" type="sibTrans" cxnId="{C4DDA4DD-7F3E-4595-A2B8-20E84D38C0DE}">
      <dgm:prSet/>
      <dgm:spPr/>
      <dgm:t>
        <a:bodyPr/>
        <a:lstStyle/>
        <a:p>
          <a:endParaRPr lang="ru-RU"/>
        </a:p>
      </dgm:t>
    </dgm:pt>
    <dgm:pt modelId="{A8D6A305-DE56-4A1A-A854-C611210F3FA8}" type="pres">
      <dgm:prSet presAssocID="{33769B31-AE73-4298-A384-C78D0471A781}" presName="linear" presStyleCnt="0">
        <dgm:presLayoutVars>
          <dgm:animLvl val="lvl"/>
          <dgm:resizeHandles val="exact"/>
        </dgm:presLayoutVars>
      </dgm:prSet>
      <dgm:spPr/>
      <dgm:t>
        <a:bodyPr/>
        <a:lstStyle/>
        <a:p>
          <a:endParaRPr lang="ru-RU"/>
        </a:p>
      </dgm:t>
    </dgm:pt>
    <dgm:pt modelId="{0A92D4F4-424C-4C48-B61D-5A713699CCFD}" type="pres">
      <dgm:prSet presAssocID="{10C43B66-BE68-441D-9AD5-B9D2286B2C9C}" presName="parentText" presStyleLbl="node1" presStyleIdx="0" presStyleCnt="1" custLinFactNeighborX="-6738" custLinFactNeighborY="11525">
        <dgm:presLayoutVars>
          <dgm:chMax val="0"/>
          <dgm:bulletEnabled val="1"/>
        </dgm:presLayoutVars>
      </dgm:prSet>
      <dgm:spPr/>
      <dgm:t>
        <a:bodyPr/>
        <a:lstStyle/>
        <a:p>
          <a:endParaRPr lang="ru-RU"/>
        </a:p>
      </dgm:t>
    </dgm:pt>
  </dgm:ptLst>
  <dgm:cxnLst>
    <dgm:cxn modelId="{69678233-7A87-42C0-87F9-9633B1980199}" type="presOf" srcId="{10C43B66-BE68-441D-9AD5-B9D2286B2C9C}" destId="{0A92D4F4-424C-4C48-B61D-5A713699CCFD}" srcOrd="0" destOrd="0" presId="urn:microsoft.com/office/officeart/2005/8/layout/vList2"/>
    <dgm:cxn modelId="{C4DDA4DD-7F3E-4595-A2B8-20E84D38C0DE}" srcId="{33769B31-AE73-4298-A384-C78D0471A781}" destId="{10C43B66-BE68-441D-9AD5-B9D2286B2C9C}" srcOrd="0" destOrd="0" parTransId="{D3FC025B-8C47-42DC-A5C0-B092095AABDB}" sibTransId="{F0AEA05C-E7B4-423D-83CE-D585EBED1EA7}"/>
    <dgm:cxn modelId="{E59A3074-4F39-458E-81E4-2A302DD803F2}" type="presOf" srcId="{33769B31-AE73-4298-A384-C78D0471A781}" destId="{A8D6A305-DE56-4A1A-A854-C611210F3FA8}" srcOrd="0" destOrd="0" presId="urn:microsoft.com/office/officeart/2005/8/layout/vList2"/>
    <dgm:cxn modelId="{6C095BFB-F6D7-475C-AA8B-CC7104A61DBA}" type="presParOf" srcId="{A8D6A305-DE56-4A1A-A854-C611210F3FA8}" destId="{0A92D4F4-424C-4C48-B61D-5A713699CCF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3769B31-AE73-4298-A384-C78D0471A78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10C43B66-BE68-441D-9AD5-B9D2286B2C9C}">
      <dgm:prSet/>
      <dgm:spPr/>
      <dgm:t>
        <a:bodyPr/>
        <a:lstStyle/>
        <a:p>
          <a:pPr rtl="0"/>
          <a:r>
            <a:rPr lang="en-US" dirty="0" smtClean="0"/>
            <a:t>Operator </a:t>
          </a:r>
          <a:r>
            <a:rPr lang="en-US" dirty="0" err="1" smtClean="0"/>
            <a:t>bilan</a:t>
          </a:r>
          <a:r>
            <a:rPr lang="en-US" dirty="0" smtClean="0"/>
            <a:t> </a:t>
          </a:r>
          <a:r>
            <a:rPr lang="en-US" dirty="0" err="1" smtClean="0"/>
            <a:t>bog’lanish</a:t>
          </a:r>
          <a:r>
            <a:rPr lang="en-US" dirty="0" smtClean="0"/>
            <a:t> </a:t>
          </a:r>
          <a:r>
            <a:rPr lang="en-US" dirty="0" err="1" smtClean="0"/>
            <a:t>interfeysi</a:t>
          </a:r>
          <a:r>
            <a:rPr lang="en-US" dirty="0" smtClean="0"/>
            <a:t> </a:t>
          </a:r>
          <a:r>
            <a:rPr lang="en-US" dirty="0" err="1" smtClean="0"/>
            <a:t>indikatsiya</a:t>
          </a:r>
          <a:r>
            <a:rPr lang="en-US" dirty="0" smtClean="0"/>
            <a:t> </a:t>
          </a:r>
          <a:r>
            <a:rPr lang="en-US" dirty="0" err="1" smtClean="0"/>
            <a:t>va</a:t>
          </a:r>
          <a:r>
            <a:rPr lang="en-US" dirty="0" smtClean="0"/>
            <a:t> </a:t>
          </a:r>
          <a:r>
            <a:rPr lang="en-US" dirty="0" err="1" smtClean="0"/>
            <a:t>klaviaturadan</a:t>
          </a:r>
          <a:r>
            <a:rPr lang="en-US" dirty="0" smtClean="0"/>
            <a:t> </a:t>
          </a:r>
          <a:r>
            <a:rPr lang="en-US" dirty="0" err="1" smtClean="0"/>
            <a:t>iborat</a:t>
          </a:r>
          <a:r>
            <a:rPr lang="en-US" dirty="0" smtClean="0"/>
            <a:t>. </a:t>
          </a:r>
          <a:r>
            <a:rPr lang="en-US" dirty="0" err="1" smtClean="0"/>
            <a:t>Displey</a:t>
          </a:r>
          <a:r>
            <a:rPr lang="en-US" dirty="0" smtClean="0"/>
            <a:t> </a:t>
          </a:r>
          <a:r>
            <a:rPr lang="en-US" dirty="0" err="1" smtClean="0"/>
            <a:t>sifatida</a:t>
          </a:r>
          <a:r>
            <a:rPr lang="en-US" dirty="0" smtClean="0"/>
            <a:t> IIGl-HG8 </a:t>
          </a:r>
          <a:r>
            <a:rPr lang="en-US" dirty="0" err="1" smtClean="0"/>
            <a:t>mikrosxemalari</a:t>
          </a:r>
          <a:r>
            <a:rPr lang="en-US" dirty="0" smtClean="0"/>
            <a:t> </a:t>
          </a:r>
          <a:r>
            <a:rPr lang="en-US" dirty="0" err="1" smtClean="0"/>
            <a:t>ishlatilgan</a:t>
          </a:r>
          <a:r>
            <a:rPr lang="en-US" dirty="0" smtClean="0"/>
            <a:t> </a:t>
          </a:r>
          <a:r>
            <a:rPr lang="en-US" dirty="0" err="1" smtClean="0"/>
            <a:t>bo’lib</a:t>
          </a:r>
          <a:r>
            <a:rPr lang="en-US" dirty="0" smtClean="0"/>
            <a:t>, </a:t>
          </a:r>
          <a:r>
            <a:rPr lang="en-US" dirty="0" err="1" smtClean="0"/>
            <a:t>ularni</a:t>
          </a:r>
          <a:r>
            <a:rPr lang="en-US" dirty="0" smtClean="0"/>
            <a:t> </a:t>
          </a:r>
          <a:r>
            <a:rPr lang="en-US" dirty="0" err="1" smtClean="0"/>
            <a:t>ng</a:t>
          </a:r>
          <a:r>
            <a:rPr lang="en-US" dirty="0" smtClean="0"/>
            <a:t> </a:t>
          </a:r>
          <a:r>
            <a:rPr lang="en-US" dirty="0" err="1" smtClean="0"/>
            <a:t>ishlashini</a:t>
          </a:r>
          <a:r>
            <a:rPr lang="en-US" dirty="0" smtClean="0"/>
            <a:t> </a:t>
          </a:r>
          <a:r>
            <a:rPr lang="en-US" dirty="0" err="1" smtClean="0"/>
            <a:t>paralel</a:t>
          </a:r>
          <a:r>
            <a:rPr lang="en-US" dirty="0" smtClean="0"/>
            <a:t> </a:t>
          </a:r>
          <a:r>
            <a:rPr lang="en-US" dirty="0" err="1" smtClean="0"/>
            <a:t>interfeysning</a:t>
          </a:r>
          <a:r>
            <a:rPr lang="en-US" dirty="0" smtClean="0"/>
            <a:t> A </a:t>
          </a:r>
          <a:r>
            <a:rPr lang="en-US" dirty="0" err="1" smtClean="0"/>
            <a:t>va</a:t>
          </a:r>
          <a:r>
            <a:rPr lang="en-US" dirty="0" smtClean="0"/>
            <a:t> S </a:t>
          </a:r>
          <a:r>
            <a:rPr lang="en-US" dirty="0" err="1" smtClean="0"/>
            <a:t>kanallari</a:t>
          </a:r>
          <a:r>
            <a:rPr lang="en-US" dirty="0" smtClean="0"/>
            <a:t> </a:t>
          </a:r>
          <a:r>
            <a:rPr lang="en-US" dirty="0" err="1" smtClean="0"/>
            <a:t>boshqaradi</a:t>
          </a:r>
          <a:r>
            <a:rPr lang="en-US" dirty="0" smtClean="0"/>
            <a:t>. A </a:t>
          </a:r>
          <a:r>
            <a:rPr lang="en-US" dirty="0" err="1" smtClean="0"/>
            <a:t>kanal</a:t>
          </a:r>
          <a:r>
            <a:rPr lang="en-US" dirty="0" smtClean="0"/>
            <a:t> </a:t>
          </a:r>
          <a:r>
            <a:rPr lang="en-US" dirty="0" err="1" smtClean="0"/>
            <a:t>mikrosxemada</a:t>
          </a:r>
          <a:r>
            <a:rPr lang="en-US" dirty="0" smtClean="0"/>
            <a:t> </a:t>
          </a:r>
          <a:r>
            <a:rPr lang="en-US" dirty="0" err="1" smtClean="0"/>
            <a:t>shaklni</a:t>
          </a:r>
          <a:r>
            <a:rPr lang="en-US" dirty="0" smtClean="0"/>
            <a:t> </a:t>
          </a:r>
          <a:r>
            <a:rPr lang="en-US" dirty="0" err="1" smtClean="0"/>
            <a:t>hosil</a:t>
          </a:r>
          <a:r>
            <a:rPr lang="en-US" dirty="0" smtClean="0"/>
            <a:t> </a:t>
          </a:r>
          <a:r>
            <a:rPr lang="en-US" dirty="0" err="1" smtClean="0"/>
            <a:t>qilib</a:t>
          </a:r>
          <a:r>
            <a:rPr lang="en-US" dirty="0" smtClean="0"/>
            <a:t> </a:t>
          </a:r>
          <a:r>
            <a:rPr lang="en-US" dirty="0" err="1" smtClean="0"/>
            <a:t>beradi</a:t>
          </a:r>
          <a:r>
            <a:rPr lang="en-US" dirty="0" smtClean="0"/>
            <a:t>. S </a:t>
          </a:r>
          <a:r>
            <a:rPr lang="en-US" dirty="0" err="1" smtClean="0"/>
            <a:t>kanalning</a:t>
          </a:r>
          <a:r>
            <a:rPr lang="en-US" dirty="0" smtClean="0"/>
            <a:t> </a:t>
          </a:r>
          <a:r>
            <a:rPr lang="en-US" dirty="0" err="1" smtClean="0"/>
            <a:t>signallari</a:t>
          </a:r>
          <a:r>
            <a:rPr lang="en-US" dirty="0" smtClean="0"/>
            <a:t> </a:t>
          </a:r>
          <a:r>
            <a:rPr lang="en-US" dirty="0" err="1" smtClean="0"/>
            <a:t>esa</a:t>
          </a:r>
          <a:r>
            <a:rPr lang="en-US" dirty="0" smtClean="0"/>
            <a:t> </a:t>
          </a:r>
          <a:r>
            <a:rPr lang="en-US" dirty="0" err="1" smtClean="0"/>
            <a:t>tranzistorlar</a:t>
          </a:r>
          <a:r>
            <a:rPr lang="en-US" dirty="0" smtClean="0"/>
            <a:t> </a:t>
          </a:r>
          <a:r>
            <a:rPr lang="en-US" dirty="0" err="1" smtClean="0"/>
            <a:t>yordamida</a:t>
          </a:r>
          <a:r>
            <a:rPr lang="en-US" dirty="0" smtClean="0"/>
            <a:t> </a:t>
          </a:r>
          <a:r>
            <a:rPr lang="en-US" dirty="0" err="1" smtClean="0"/>
            <a:t>kuchaytirilib</a:t>
          </a:r>
          <a:r>
            <a:rPr lang="en-US" dirty="0" smtClean="0"/>
            <a:t>, </a:t>
          </a:r>
          <a:r>
            <a:rPr lang="en-US" dirty="0" err="1" smtClean="0"/>
            <a:t>mikrosxemani</a:t>
          </a:r>
          <a:r>
            <a:rPr lang="en-US" dirty="0" smtClean="0"/>
            <a:t> </a:t>
          </a:r>
          <a:r>
            <a:rPr lang="en-US" dirty="0" err="1" smtClean="0"/>
            <a:t>ianlashga</a:t>
          </a:r>
          <a:r>
            <a:rPr lang="en-US" dirty="0" smtClean="0"/>
            <a:t> </a:t>
          </a:r>
          <a:r>
            <a:rPr lang="en-US" dirty="0" err="1" smtClean="0"/>
            <a:t>xizmat</a:t>
          </a:r>
          <a:r>
            <a:rPr lang="en-US" dirty="0" smtClean="0"/>
            <a:t> </a:t>
          </a:r>
          <a:r>
            <a:rPr lang="en-US" dirty="0" err="1" smtClean="0"/>
            <a:t>qiladi</a:t>
          </a:r>
          <a:r>
            <a:rPr lang="en-US" dirty="0" smtClean="0"/>
            <a:t> (10.7-rasm).</a:t>
          </a:r>
          <a:endParaRPr lang="en-US" baseline="0" dirty="0"/>
        </a:p>
      </dgm:t>
    </dgm:pt>
    <dgm:pt modelId="{D3FC025B-8C47-42DC-A5C0-B092095AABDB}" type="parTrans" cxnId="{C4DDA4DD-7F3E-4595-A2B8-20E84D38C0DE}">
      <dgm:prSet/>
      <dgm:spPr/>
      <dgm:t>
        <a:bodyPr/>
        <a:lstStyle/>
        <a:p>
          <a:endParaRPr lang="ru-RU"/>
        </a:p>
      </dgm:t>
    </dgm:pt>
    <dgm:pt modelId="{F0AEA05C-E7B4-423D-83CE-D585EBED1EA7}" type="sibTrans" cxnId="{C4DDA4DD-7F3E-4595-A2B8-20E84D38C0DE}">
      <dgm:prSet/>
      <dgm:spPr/>
      <dgm:t>
        <a:bodyPr/>
        <a:lstStyle/>
        <a:p>
          <a:endParaRPr lang="ru-RU"/>
        </a:p>
      </dgm:t>
    </dgm:pt>
    <dgm:pt modelId="{A8D6A305-DE56-4A1A-A854-C611210F3FA8}" type="pres">
      <dgm:prSet presAssocID="{33769B31-AE73-4298-A384-C78D0471A781}" presName="linear" presStyleCnt="0">
        <dgm:presLayoutVars>
          <dgm:animLvl val="lvl"/>
          <dgm:resizeHandles val="exact"/>
        </dgm:presLayoutVars>
      </dgm:prSet>
      <dgm:spPr/>
      <dgm:t>
        <a:bodyPr/>
        <a:lstStyle/>
        <a:p>
          <a:endParaRPr lang="ru-RU"/>
        </a:p>
      </dgm:t>
    </dgm:pt>
    <dgm:pt modelId="{0A92D4F4-424C-4C48-B61D-5A713699CCFD}" type="pres">
      <dgm:prSet presAssocID="{10C43B66-BE68-441D-9AD5-B9D2286B2C9C}" presName="parentText" presStyleLbl="node1" presStyleIdx="0" presStyleCnt="1" custScaleY="100910" custLinFactNeighborX="-29895" custLinFactNeighborY="24382">
        <dgm:presLayoutVars>
          <dgm:chMax val="0"/>
          <dgm:bulletEnabled val="1"/>
        </dgm:presLayoutVars>
      </dgm:prSet>
      <dgm:spPr/>
      <dgm:t>
        <a:bodyPr/>
        <a:lstStyle/>
        <a:p>
          <a:endParaRPr lang="ru-RU"/>
        </a:p>
      </dgm:t>
    </dgm:pt>
  </dgm:ptLst>
  <dgm:cxnLst>
    <dgm:cxn modelId="{0FB48159-FFCC-46F0-BDE6-BD87536F29AB}" type="presOf" srcId="{10C43B66-BE68-441D-9AD5-B9D2286B2C9C}" destId="{0A92D4F4-424C-4C48-B61D-5A713699CCFD}" srcOrd="0" destOrd="0" presId="urn:microsoft.com/office/officeart/2005/8/layout/vList2"/>
    <dgm:cxn modelId="{C4DDA4DD-7F3E-4595-A2B8-20E84D38C0DE}" srcId="{33769B31-AE73-4298-A384-C78D0471A781}" destId="{10C43B66-BE68-441D-9AD5-B9D2286B2C9C}" srcOrd="0" destOrd="0" parTransId="{D3FC025B-8C47-42DC-A5C0-B092095AABDB}" sibTransId="{F0AEA05C-E7B4-423D-83CE-D585EBED1EA7}"/>
    <dgm:cxn modelId="{3C57BA71-7610-4C18-837E-59912573043D}" type="presOf" srcId="{33769B31-AE73-4298-A384-C78D0471A781}" destId="{A8D6A305-DE56-4A1A-A854-C611210F3FA8}" srcOrd="0" destOrd="0" presId="urn:microsoft.com/office/officeart/2005/8/layout/vList2"/>
    <dgm:cxn modelId="{3262A11D-A143-4D6E-AECC-D52DEB422F06}" type="presParOf" srcId="{A8D6A305-DE56-4A1A-A854-C611210F3FA8}" destId="{0A92D4F4-424C-4C48-B61D-5A713699CCFD}"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D3DBFF7-E285-4F40-B0E7-9F313EBA1B5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005D6805-7AAA-43EE-ADA8-1FFD5626A507}">
      <dgm:prSet/>
      <dgm:spPr/>
      <dgm:t>
        <a:bodyPr/>
        <a:lstStyle/>
        <a:p>
          <a:pPr rtl="0"/>
          <a:r>
            <a:rPr lang="en-US" dirty="0" err="1" smtClean="0"/>
            <a:t>Datehiklarni</a:t>
          </a:r>
          <a:r>
            <a:rPr lang="en-US" dirty="0" smtClean="0"/>
            <a:t> </a:t>
          </a:r>
          <a:r>
            <a:rPr lang="en-US" dirty="0" err="1" smtClean="0"/>
            <a:t>ng</a:t>
          </a:r>
          <a:r>
            <a:rPr lang="en-US" dirty="0" smtClean="0"/>
            <a:t> </a:t>
          </a:r>
          <a:r>
            <a:rPr lang="en-US" dirty="0" err="1" smtClean="0"/>
            <a:t>signallarini</a:t>
          </a:r>
          <a:r>
            <a:rPr lang="en-US" dirty="0" smtClean="0"/>
            <a:t> </a:t>
          </a:r>
          <a:r>
            <a:rPr lang="en-US" dirty="0" err="1" smtClean="0"/>
            <a:t>qabul</a:t>
          </a:r>
          <a:r>
            <a:rPr lang="en-US" dirty="0" smtClean="0"/>
            <a:t> </a:t>
          </a:r>
          <a:r>
            <a:rPr lang="en-US" dirty="0" err="1" smtClean="0"/>
            <a:t>qiluvchi</a:t>
          </a:r>
          <a:r>
            <a:rPr lang="en-US" dirty="0" smtClean="0"/>
            <a:t> </a:t>
          </a:r>
          <a:r>
            <a:rPr lang="en-US" dirty="0" err="1" smtClean="0"/>
            <a:t>interfeys</a:t>
          </a:r>
          <a:r>
            <a:rPr lang="en-US" dirty="0" smtClean="0"/>
            <a:t> parallel </a:t>
          </a:r>
          <a:r>
            <a:rPr lang="en-US" dirty="0" err="1" smtClean="0"/>
            <a:t>interfeys</a:t>
          </a:r>
          <a:r>
            <a:rPr lang="en-US" dirty="0" smtClean="0"/>
            <a:t> </a:t>
          </a:r>
          <a:r>
            <a:rPr lang="en-US" dirty="0" err="1" smtClean="0"/>
            <a:t>bo’lib</a:t>
          </a:r>
          <a:r>
            <a:rPr lang="en-US" dirty="0" smtClean="0"/>
            <a:t>, 8 ta </a:t>
          </a:r>
          <a:r>
            <a:rPr lang="en-US" dirty="0" err="1" smtClean="0"/>
            <a:t>raqamli</a:t>
          </a:r>
          <a:r>
            <a:rPr lang="en-US" dirty="0" smtClean="0"/>
            <a:t> </a:t>
          </a:r>
          <a:r>
            <a:rPr lang="en-US" dirty="0" err="1" smtClean="0"/>
            <a:t>va</a:t>
          </a:r>
          <a:r>
            <a:rPr lang="en-US" dirty="0" smtClean="0"/>
            <a:t> 8 ta analog </a:t>
          </a:r>
          <a:r>
            <a:rPr lang="en-US" dirty="0" err="1" smtClean="0"/>
            <a:t>signallarni</a:t>
          </a:r>
          <a:r>
            <a:rPr lang="en-US" dirty="0" smtClean="0"/>
            <a:t> </a:t>
          </a:r>
          <a:r>
            <a:rPr lang="en-US" dirty="0" err="1" smtClean="0"/>
            <a:t>qabul</a:t>
          </a:r>
          <a:r>
            <a:rPr lang="en-US" dirty="0" smtClean="0"/>
            <a:t> </a:t>
          </a:r>
          <a:r>
            <a:rPr lang="en-US" dirty="0" err="1" smtClean="0"/>
            <a:t>qilishga</a:t>
          </a:r>
          <a:r>
            <a:rPr lang="en-US" dirty="0" smtClean="0"/>
            <a:t> </a:t>
          </a:r>
          <a:r>
            <a:rPr lang="en-US" dirty="0" err="1" smtClean="0"/>
            <a:t>mo’ljallangan</a:t>
          </a:r>
          <a:r>
            <a:rPr lang="en-US" dirty="0" smtClean="0"/>
            <a:t>. </a:t>
          </a:r>
          <a:r>
            <a:rPr lang="en-US" dirty="0" err="1" smtClean="0"/>
            <a:t>Raqamli</a:t>
          </a:r>
          <a:r>
            <a:rPr lang="en-US" dirty="0" smtClean="0"/>
            <a:t> </a:t>
          </a:r>
          <a:r>
            <a:rPr lang="en-US" dirty="0" err="1" smtClean="0"/>
            <a:t>signallar</a:t>
          </a:r>
          <a:r>
            <a:rPr lang="en-US" dirty="0" smtClean="0"/>
            <a:t> </a:t>
          </a:r>
          <a:r>
            <a:rPr lang="en-US" dirty="0" err="1" smtClean="0"/>
            <a:t>to’g’ridan-to’g’ri</a:t>
          </a:r>
          <a:r>
            <a:rPr lang="en-US" dirty="0" smtClean="0"/>
            <a:t> A </a:t>
          </a:r>
          <a:r>
            <a:rPr lang="en-US" dirty="0" err="1" smtClean="0"/>
            <a:t>kanaliga</a:t>
          </a:r>
          <a:r>
            <a:rPr lang="en-US" dirty="0" smtClean="0"/>
            <a:t> </a:t>
          </a:r>
          <a:r>
            <a:rPr lang="en-US" dirty="0" err="1" smtClean="0"/>
            <a:t>ulanadi</a:t>
          </a:r>
          <a:r>
            <a:rPr lang="en-US" dirty="0" smtClean="0"/>
            <a:t>. Analog </a:t>
          </a:r>
          <a:r>
            <a:rPr lang="en-US" dirty="0" err="1" smtClean="0"/>
            <a:t>signallar</a:t>
          </a:r>
          <a:r>
            <a:rPr lang="en-US" dirty="0" smtClean="0"/>
            <a:t> analog </a:t>
          </a:r>
          <a:r>
            <a:rPr lang="en-US" dirty="0" err="1" smtClean="0"/>
            <a:t>kommutator</a:t>
          </a:r>
          <a:r>
            <a:rPr lang="en-US" dirty="0" smtClean="0"/>
            <a:t> </a:t>
          </a:r>
          <a:r>
            <a:rPr lang="en-US" dirty="0" err="1" smtClean="0"/>
            <a:t>orqali</a:t>
          </a:r>
          <a:r>
            <a:rPr lang="en-US" dirty="0" smtClean="0"/>
            <a:t> ATSP </a:t>
          </a:r>
          <a:r>
            <a:rPr lang="en-US" dirty="0" err="1" smtClean="0"/>
            <a:t>ga</a:t>
          </a:r>
          <a:r>
            <a:rPr lang="en-US" dirty="0" smtClean="0"/>
            <a:t> </a:t>
          </a:r>
          <a:r>
            <a:rPr lang="en-US" dirty="0" err="1" smtClean="0"/>
            <a:t>uzatiiadi</a:t>
          </a:r>
          <a:r>
            <a:rPr lang="en-US" dirty="0" smtClean="0"/>
            <a:t> </a:t>
          </a:r>
          <a:r>
            <a:rPr lang="en-US" dirty="0" err="1" smtClean="0"/>
            <a:t>va</a:t>
          </a:r>
          <a:r>
            <a:rPr lang="en-US" dirty="0" smtClean="0"/>
            <a:t> ATSP </a:t>
          </a:r>
          <a:r>
            <a:rPr lang="en-US" dirty="0" err="1" smtClean="0"/>
            <a:t>ning</a:t>
          </a:r>
          <a:r>
            <a:rPr lang="en-US" dirty="0" smtClean="0"/>
            <a:t> </a:t>
          </a:r>
          <a:r>
            <a:rPr lang="en-US" dirty="0" err="1" smtClean="0"/>
            <a:t>chiqishidagi</a:t>
          </a:r>
          <a:r>
            <a:rPr lang="en-US" dirty="0" smtClean="0"/>
            <a:t> 8-razryadli </a:t>
          </a:r>
          <a:r>
            <a:rPr lang="en-US" dirty="0" err="1" smtClean="0"/>
            <a:t>ma’lumot</a:t>
          </a:r>
          <a:r>
            <a:rPr lang="en-US" dirty="0" smtClean="0"/>
            <a:t> </a:t>
          </a:r>
          <a:r>
            <a:rPr lang="en-US" dirty="0" err="1" smtClean="0"/>
            <a:t>interfeysning</a:t>
          </a:r>
          <a:r>
            <a:rPr lang="en-US" dirty="0" smtClean="0"/>
            <a:t> V </a:t>
          </a:r>
          <a:r>
            <a:rPr lang="en-US" dirty="0" err="1" smtClean="0"/>
            <a:t>kanaliga</a:t>
          </a:r>
          <a:r>
            <a:rPr lang="en-US" dirty="0" smtClean="0"/>
            <a:t> </a:t>
          </a:r>
          <a:r>
            <a:rPr lang="en-US" dirty="0" err="1" smtClean="0"/>
            <a:t>uzatiiadi</a:t>
          </a:r>
          <a:r>
            <a:rPr lang="en-US" dirty="0" smtClean="0"/>
            <a:t>. </a:t>
          </a:r>
          <a:r>
            <a:rPr lang="en-US" dirty="0" err="1" smtClean="0"/>
            <a:t>Interfeysning</a:t>
          </a:r>
          <a:r>
            <a:rPr lang="en-US" dirty="0" smtClean="0"/>
            <a:t> S </a:t>
          </a:r>
          <a:r>
            <a:rPr lang="en-US" dirty="0" err="1" smtClean="0"/>
            <a:t>kanali</a:t>
          </a:r>
          <a:r>
            <a:rPr lang="en-US" dirty="0" smtClean="0"/>
            <a:t> </a:t>
          </a:r>
          <a:r>
            <a:rPr lang="en-US" dirty="0" err="1" smtClean="0"/>
            <a:t>kommutatorni</a:t>
          </a:r>
          <a:r>
            <a:rPr lang="en-US" dirty="0" smtClean="0"/>
            <a:t> </a:t>
          </a:r>
          <a:r>
            <a:rPr lang="en-US" dirty="0" err="1" smtClean="0"/>
            <a:t>va</a:t>
          </a:r>
          <a:r>
            <a:rPr lang="en-US" dirty="0" smtClean="0"/>
            <a:t> ATSP </a:t>
          </a:r>
          <a:r>
            <a:rPr lang="en-US" dirty="0" err="1" smtClean="0"/>
            <a:t>ni</a:t>
          </a:r>
          <a:r>
            <a:rPr lang="en-US" dirty="0" smtClean="0"/>
            <a:t> </a:t>
          </a:r>
          <a:r>
            <a:rPr lang="en-US" dirty="0" err="1" smtClean="0"/>
            <a:t>boshqarish</a:t>
          </a:r>
          <a:r>
            <a:rPr lang="en-US" dirty="0" smtClean="0"/>
            <a:t> </a:t>
          </a:r>
          <a:r>
            <a:rPr lang="en-US" dirty="0" err="1" smtClean="0"/>
            <a:t>uchun</a:t>
          </a:r>
          <a:r>
            <a:rPr lang="en-US" dirty="0" smtClean="0"/>
            <a:t> </a:t>
          </a:r>
          <a:r>
            <a:rPr lang="en-US" dirty="0" err="1" smtClean="0"/>
            <a:t>ishlatilgan</a:t>
          </a:r>
          <a:r>
            <a:rPr lang="en-US" dirty="0" smtClean="0"/>
            <a:t> </a:t>
          </a:r>
          <a:endParaRPr lang="ru-RU" dirty="0"/>
        </a:p>
      </dgm:t>
    </dgm:pt>
    <dgm:pt modelId="{54E2EC0C-ABC4-43F9-B26F-FF69A5344FA4}" type="parTrans" cxnId="{BCE9C732-4BF4-424A-BBE9-099AD18EC8AE}">
      <dgm:prSet/>
      <dgm:spPr/>
      <dgm:t>
        <a:bodyPr/>
        <a:lstStyle/>
        <a:p>
          <a:endParaRPr lang="ru-RU"/>
        </a:p>
      </dgm:t>
    </dgm:pt>
    <dgm:pt modelId="{C27FE618-DD8F-467B-B024-134A04731BA8}" type="sibTrans" cxnId="{BCE9C732-4BF4-424A-BBE9-099AD18EC8AE}">
      <dgm:prSet/>
      <dgm:spPr/>
      <dgm:t>
        <a:bodyPr/>
        <a:lstStyle/>
        <a:p>
          <a:endParaRPr lang="ru-RU"/>
        </a:p>
      </dgm:t>
    </dgm:pt>
    <dgm:pt modelId="{E0A86D5C-DC0F-4481-9F73-C012BE4A094B}" type="pres">
      <dgm:prSet presAssocID="{6D3DBFF7-E285-4F40-B0E7-9F313EBA1B58}" presName="linear" presStyleCnt="0">
        <dgm:presLayoutVars>
          <dgm:animLvl val="lvl"/>
          <dgm:resizeHandles val="exact"/>
        </dgm:presLayoutVars>
      </dgm:prSet>
      <dgm:spPr/>
      <dgm:t>
        <a:bodyPr/>
        <a:lstStyle/>
        <a:p>
          <a:endParaRPr lang="ru-RU"/>
        </a:p>
      </dgm:t>
    </dgm:pt>
    <dgm:pt modelId="{8A344307-8E3A-4E77-AD86-C665A3333A43}" type="pres">
      <dgm:prSet presAssocID="{005D6805-7AAA-43EE-ADA8-1FFD5626A507}" presName="parentText" presStyleLbl="node1" presStyleIdx="0" presStyleCnt="1" custLinFactNeighborX="-36957" custLinFactNeighborY="29365">
        <dgm:presLayoutVars>
          <dgm:chMax val="0"/>
          <dgm:bulletEnabled val="1"/>
        </dgm:presLayoutVars>
      </dgm:prSet>
      <dgm:spPr/>
      <dgm:t>
        <a:bodyPr/>
        <a:lstStyle/>
        <a:p>
          <a:endParaRPr lang="ru-RU"/>
        </a:p>
      </dgm:t>
    </dgm:pt>
  </dgm:ptLst>
  <dgm:cxnLst>
    <dgm:cxn modelId="{BCE9C732-4BF4-424A-BBE9-099AD18EC8AE}" srcId="{6D3DBFF7-E285-4F40-B0E7-9F313EBA1B58}" destId="{005D6805-7AAA-43EE-ADA8-1FFD5626A507}" srcOrd="0" destOrd="0" parTransId="{54E2EC0C-ABC4-43F9-B26F-FF69A5344FA4}" sibTransId="{C27FE618-DD8F-467B-B024-134A04731BA8}"/>
    <dgm:cxn modelId="{909EAD1C-2CE0-42FD-9DA6-9A3DFA949491}" type="presOf" srcId="{6D3DBFF7-E285-4F40-B0E7-9F313EBA1B58}" destId="{E0A86D5C-DC0F-4481-9F73-C012BE4A094B}" srcOrd="0" destOrd="0" presId="urn:microsoft.com/office/officeart/2005/8/layout/vList2"/>
    <dgm:cxn modelId="{3708E65D-B4D2-47FB-B16A-0D08EF968EBF}" type="presOf" srcId="{005D6805-7AAA-43EE-ADA8-1FFD5626A507}" destId="{8A344307-8E3A-4E77-AD86-C665A3333A43}" srcOrd="0" destOrd="0" presId="urn:microsoft.com/office/officeart/2005/8/layout/vList2"/>
    <dgm:cxn modelId="{F8451769-D214-4E0B-99BE-956E9D1D391F}" type="presParOf" srcId="{E0A86D5C-DC0F-4481-9F73-C012BE4A094B}" destId="{8A344307-8E3A-4E77-AD86-C665A3333A43}"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CC4E769-638A-4CC4-968D-4C289173611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A7547C80-687D-482E-B6E3-79CB7AF20433}">
      <dgm:prSet/>
      <dgm:spPr/>
      <dgm:t>
        <a:bodyPr/>
        <a:lstStyle/>
        <a:p>
          <a:pPr rtl="0"/>
          <a:r>
            <a:rPr lang="en-US" smtClean="0"/>
            <a:t>Ob’ektga signallarni uzatish interfeysi ketma-ket interfeys bo’lib, 4. 6- razryadli chiqishga ega. Bunda 7 va 8-razryadlar 4 ta registrdan birini tanlashga xizmat qiladi. Qolgan 6 ta razryad tanlangan registrga uzatiiadi </a:t>
          </a:r>
          <a:endParaRPr lang="ru-RU"/>
        </a:p>
      </dgm:t>
    </dgm:pt>
    <dgm:pt modelId="{33CD2041-433F-409F-920B-8AC72FA84DC5}" type="parTrans" cxnId="{AE0552C5-F8C3-40C4-B850-75C07EF97361}">
      <dgm:prSet/>
      <dgm:spPr/>
      <dgm:t>
        <a:bodyPr/>
        <a:lstStyle/>
        <a:p>
          <a:endParaRPr lang="ru-RU"/>
        </a:p>
      </dgm:t>
    </dgm:pt>
    <dgm:pt modelId="{50A14D4B-8928-43E1-92DE-A3288079ADC0}" type="sibTrans" cxnId="{AE0552C5-F8C3-40C4-B850-75C07EF97361}">
      <dgm:prSet/>
      <dgm:spPr/>
      <dgm:t>
        <a:bodyPr/>
        <a:lstStyle/>
        <a:p>
          <a:endParaRPr lang="ru-RU"/>
        </a:p>
      </dgm:t>
    </dgm:pt>
    <dgm:pt modelId="{C22EC157-DF67-4460-9618-3644A5E1C45B}" type="pres">
      <dgm:prSet presAssocID="{7CC4E769-638A-4CC4-968D-4C289173611C}" presName="linear" presStyleCnt="0">
        <dgm:presLayoutVars>
          <dgm:animLvl val="lvl"/>
          <dgm:resizeHandles val="exact"/>
        </dgm:presLayoutVars>
      </dgm:prSet>
      <dgm:spPr/>
      <dgm:t>
        <a:bodyPr/>
        <a:lstStyle/>
        <a:p>
          <a:endParaRPr lang="ru-RU"/>
        </a:p>
      </dgm:t>
    </dgm:pt>
    <dgm:pt modelId="{C0EE6B6E-6BBC-43D7-AD49-3731A05EDAFC}" type="pres">
      <dgm:prSet presAssocID="{A7547C80-687D-482E-B6E3-79CB7AF20433}" presName="parentText" presStyleLbl="node1" presStyleIdx="0" presStyleCnt="1">
        <dgm:presLayoutVars>
          <dgm:chMax val="0"/>
          <dgm:bulletEnabled val="1"/>
        </dgm:presLayoutVars>
      </dgm:prSet>
      <dgm:spPr/>
      <dgm:t>
        <a:bodyPr/>
        <a:lstStyle/>
        <a:p>
          <a:endParaRPr lang="ru-RU"/>
        </a:p>
      </dgm:t>
    </dgm:pt>
  </dgm:ptLst>
  <dgm:cxnLst>
    <dgm:cxn modelId="{AE0552C5-F8C3-40C4-B850-75C07EF97361}" srcId="{7CC4E769-638A-4CC4-968D-4C289173611C}" destId="{A7547C80-687D-482E-B6E3-79CB7AF20433}" srcOrd="0" destOrd="0" parTransId="{33CD2041-433F-409F-920B-8AC72FA84DC5}" sibTransId="{50A14D4B-8928-43E1-92DE-A3288079ADC0}"/>
    <dgm:cxn modelId="{250D0957-FD59-4477-A586-F3EFDA56E5A8}" type="presOf" srcId="{7CC4E769-638A-4CC4-968D-4C289173611C}" destId="{C22EC157-DF67-4460-9618-3644A5E1C45B}" srcOrd="0" destOrd="0" presId="urn:microsoft.com/office/officeart/2005/8/layout/vList2"/>
    <dgm:cxn modelId="{F41C2E58-28DD-4073-B8D8-DB9E9B551278}" type="presOf" srcId="{A7547C80-687D-482E-B6E3-79CB7AF20433}" destId="{C0EE6B6E-6BBC-43D7-AD49-3731A05EDAFC}" srcOrd="0" destOrd="0" presId="urn:microsoft.com/office/officeart/2005/8/layout/vList2"/>
    <dgm:cxn modelId="{404987A0-589B-491B-8A17-491C9040BC52}" type="presParOf" srcId="{C22EC157-DF67-4460-9618-3644A5E1C45B}" destId="{C0EE6B6E-6BBC-43D7-AD49-3731A05EDAFC}"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541B0D0-EE9E-4349-ABB5-667617E33236}" type="doc">
      <dgm:prSet loTypeId="urn:microsoft.com/office/officeart/2005/8/layout/orgChart1" loCatId="hierarchy" qsTypeId="urn:microsoft.com/office/officeart/2005/8/quickstyle/simple1" qsCatId="simple" csTypeId="urn:microsoft.com/office/officeart/2005/8/colors/accent1_2" csCatId="accent1"/>
      <dgm:spPr/>
      <dgm:t>
        <a:bodyPr/>
        <a:lstStyle/>
        <a:p>
          <a:endParaRPr lang="ru-RU"/>
        </a:p>
      </dgm:t>
    </dgm:pt>
    <dgm:pt modelId="{B01E2FD6-22C1-46A3-B2E8-5CAC6A3AE018}">
      <dgm:prSet/>
      <dgm:spPr/>
      <dgm:t>
        <a:bodyPr/>
        <a:lstStyle/>
        <a:p>
          <a:pPr rtl="0"/>
          <a:r>
            <a:rPr lang="en-US" baseline="0" dirty="0" smtClean="0"/>
            <a:t>KR58QVV55 </a:t>
          </a:r>
          <a:r>
            <a:rPr lang="en-US" baseline="0" dirty="0" err="1" smtClean="0"/>
            <a:t>interfeysini</a:t>
          </a:r>
          <a:r>
            <a:rPr lang="en-US" baseline="0" dirty="0" smtClean="0"/>
            <a:t> </a:t>
          </a:r>
          <a:r>
            <a:rPr lang="en-US" baseline="0" dirty="0" err="1" smtClean="0"/>
            <a:t>tashqi</a:t>
          </a:r>
          <a:r>
            <a:rPr lang="en-US" baseline="0" dirty="0" smtClean="0"/>
            <a:t> </a:t>
          </a:r>
          <a:r>
            <a:rPr lang="en-US" baseline="0" dirty="0" err="1" smtClean="0"/>
            <a:t>qurilmalar</a:t>
          </a:r>
          <a:r>
            <a:rPr lang="en-US" baseline="0" dirty="0" smtClean="0"/>
            <a:t> </a:t>
          </a:r>
          <a:r>
            <a:rPr lang="en-US" baseline="0" dirty="0" err="1" smtClean="0"/>
            <a:t>bilan</a:t>
          </a:r>
          <a:r>
            <a:rPr lang="en-US" baseline="0" dirty="0" smtClean="0"/>
            <a:t> </a:t>
          </a:r>
          <a:r>
            <a:rPr lang="en-US" baseline="0" dirty="0" err="1" smtClean="0"/>
            <a:t>ulanbh</a:t>
          </a:r>
          <a:r>
            <a:rPr lang="en-US" baseline="0" dirty="0" smtClean="0"/>
            <a:t> </a:t>
          </a:r>
          <a:r>
            <a:rPr lang="en-US" baseline="0" dirty="0" err="1" smtClean="0"/>
            <a:t>sxemasi</a:t>
          </a:r>
          <a:endParaRPr lang="ru-RU" dirty="0"/>
        </a:p>
      </dgm:t>
    </dgm:pt>
    <dgm:pt modelId="{1ED63FE6-61B6-47CD-9A84-E6FAF6B9B4DB}" type="parTrans" cxnId="{70D65750-61E2-4FD7-BD30-665742B6C23B}">
      <dgm:prSet/>
      <dgm:spPr/>
      <dgm:t>
        <a:bodyPr/>
        <a:lstStyle/>
        <a:p>
          <a:endParaRPr lang="ru-RU"/>
        </a:p>
      </dgm:t>
    </dgm:pt>
    <dgm:pt modelId="{7A57A192-D9E5-43EA-8640-08FDF2719DFF}" type="sibTrans" cxnId="{70D65750-61E2-4FD7-BD30-665742B6C23B}">
      <dgm:prSet/>
      <dgm:spPr/>
      <dgm:t>
        <a:bodyPr/>
        <a:lstStyle/>
        <a:p>
          <a:endParaRPr lang="ru-RU"/>
        </a:p>
      </dgm:t>
    </dgm:pt>
    <dgm:pt modelId="{F9476EBD-835F-4975-8CC0-8C9C4F4D6A0F}" type="pres">
      <dgm:prSet presAssocID="{1541B0D0-EE9E-4349-ABB5-667617E33236}" presName="hierChild1" presStyleCnt="0">
        <dgm:presLayoutVars>
          <dgm:orgChart val="1"/>
          <dgm:chPref val="1"/>
          <dgm:dir/>
          <dgm:animOne val="branch"/>
          <dgm:animLvl val="lvl"/>
          <dgm:resizeHandles/>
        </dgm:presLayoutVars>
      </dgm:prSet>
      <dgm:spPr/>
      <dgm:t>
        <a:bodyPr/>
        <a:lstStyle/>
        <a:p>
          <a:endParaRPr lang="ru-RU"/>
        </a:p>
      </dgm:t>
    </dgm:pt>
    <dgm:pt modelId="{F2B141FA-72BE-499E-9E08-9CC194E246F8}" type="pres">
      <dgm:prSet presAssocID="{B01E2FD6-22C1-46A3-B2E8-5CAC6A3AE018}" presName="hierRoot1" presStyleCnt="0">
        <dgm:presLayoutVars>
          <dgm:hierBranch val="init"/>
        </dgm:presLayoutVars>
      </dgm:prSet>
      <dgm:spPr/>
    </dgm:pt>
    <dgm:pt modelId="{90A4C6FA-8A61-4157-BE93-00923A7E020B}" type="pres">
      <dgm:prSet presAssocID="{B01E2FD6-22C1-46A3-B2E8-5CAC6A3AE018}" presName="rootComposite1" presStyleCnt="0"/>
      <dgm:spPr/>
    </dgm:pt>
    <dgm:pt modelId="{A38D96D3-81B2-4749-A038-376E06698FBC}" type="pres">
      <dgm:prSet presAssocID="{B01E2FD6-22C1-46A3-B2E8-5CAC6A3AE018}" presName="rootText1" presStyleLbl="node0" presStyleIdx="0" presStyleCnt="1" custLinFactNeighborX="-24627" custLinFactNeighborY="661">
        <dgm:presLayoutVars>
          <dgm:chPref val="3"/>
        </dgm:presLayoutVars>
      </dgm:prSet>
      <dgm:spPr/>
      <dgm:t>
        <a:bodyPr/>
        <a:lstStyle/>
        <a:p>
          <a:endParaRPr lang="ru-RU"/>
        </a:p>
      </dgm:t>
    </dgm:pt>
    <dgm:pt modelId="{BD779461-567E-4BD4-B63D-FDF0237EDD6B}" type="pres">
      <dgm:prSet presAssocID="{B01E2FD6-22C1-46A3-B2E8-5CAC6A3AE018}" presName="rootConnector1" presStyleLbl="node1" presStyleIdx="0" presStyleCnt="0"/>
      <dgm:spPr/>
      <dgm:t>
        <a:bodyPr/>
        <a:lstStyle/>
        <a:p>
          <a:endParaRPr lang="ru-RU"/>
        </a:p>
      </dgm:t>
    </dgm:pt>
    <dgm:pt modelId="{1C6777D9-2515-40E7-A01D-98931D481A05}" type="pres">
      <dgm:prSet presAssocID="{B01E2FD6-22C1-46A3-B2E8-5CAC6A3AE018}" presName="hierChild2" presStyleCnt="0"/>
      <dgm:spPr/>
    </dgm:pt>
    <dgm:pt modelId="{766A686F-78FB-4DB2-9671-40F3CC9F6336}" type="pres">
      <dgm:prSet presAssocID="{B01E2FD6-22C1-46A3-B2E8-5CAC6A3AE018}" presName="hierChild3" presStyleCnt="0"/>
      <dgm:spPr/>
    </dgm:pt>
  </dgm:ptLst>
  <dgm:cxnLst>
    <dgm:cxn modelId="{70D65750-61E2-4FD7-BD30-665742B6C23B}" srcId="{1541B0D0-EE9E-4349-ABB5-667617E33236}" destId="{B01E2FD6-22C1-46A3-B2E8-5CAC6A3AE018}" srcOrd="0" destOrd="0" parTransId="{1ED63FE6-61B6-47CD-9A84-E6FAF6B9B4DB}" sibTransId="{7A57A192-D9E5-43EA-8640-08FDF2719DFF}"/>
    <dgm:cxn modelId="{21D10A6B-D03D-4FE3-A3C7-56CF6518024E}" type="presOf" srcId="{1541B0D0-EE9E-4349-ABB5-667617E33236}" destId="{F9476EBD-835F-4975-8CC0-8C9C4F4D6A0F}" srcOrd="0" destOrd="0" presId="urn:microsoft.com/office/officeart/2005/8/layout/orgChart1"/>
    <dgm:cxn modelId="{03956A4E-CC22-4AC0-8453-578C556B4069}" type="presOf" srcId="{B01E2FD6-22C1-46A3-B2E8-5CAC6A3AE018}" destId="{A38D96D3-81B2-4749-A038-376E06698FBC}" srcOrd="0" destOrd="0" presId="urn:microsoft.com/office/officeart/2005/8/layout/orgChart1"/>
    <dgm:cxn modelId="{22405B2F-A10B-416E-A39E-A6026C174ED3}" type="presOf" srcId="{B01E2FD6-22C1-46A3-B2E8-5CAC6A3AE018}" destId="{BD779461-567E-4BD4-B63D-FDF0237EDD6B}" srcOrd="1" destOrd="0" presId="urn:microsoft.com/office/officeart/2005/8/layout/orgChart1"/>
    <dgm:cxn modelId="{1C1D7A49-03CF-4F94-9D20-2978DAFD7AE8}" type="presParOf" srcId="{F9476EBD-835F-4975-8CC0-8C9C4F4D6A0F}" destId="{F2B141FA-72BE-499E-9E08-9CC194E246F8}" srcOrd="0" destOrd="0" presId="urn:microsoft.com/office/officeart/2005/8/layout/orgChart1"/>
    <dgm:cxn modelId="{F6EF6910-2E82-445E-A0B5-112F5C6AFEDE}" type="presParOf" srcId="{F2B141FA-72BE-499E-9E08-9CC194E246F8}" destId="{90A4C6FA-8A61-4157-BE93-00923A7E020B}" srcOrd="0" destOrd="0" presId="urn:microsoft.com/office/officeart/2005/8/layout/orgChart1"/>
    <dgm:cxn modelId="{90E55978-4757-40D9-BD4C-C12CDC35E59B}" type="presParOf" srcId="{90A4C6FA-8A61-4157-BE93-00923A7E020B}" destId="{A38D96D3-81B2-4749-A038-376E06698FBC}" srcOrd="0" destOrd="0" presId="urn:microsoft.com/office/officeart/2005/8/layout/orgChart1"/>
    <dgm:cxn modelId="{583145B3-AC33-4B19-8B5B-CAB2C31D5C41}" type="presParOf" srcId="{90A4C6FA-8A61-4157-BE93-00923A7E020B}" destId="{BD779461-567E-4BD4-B63D-FDF0237EDD6B}" srcOrd="1" destOrd="0" presId="urn:microsoft.com/office/officeart/2005/8/layout/orgChart1"/>
    <dgm:cxn modelId="{0DC65034-A499-4FE4-BFAB-AA29CBD04AFB}" type="presParOf" srcId="{F2B141FA-72BE-499E-9E08-9CC194E246F8}" destId="{1C6777D9-2515-40E7-A01D-98931D481A05}" srcOrd="1" destOrd="0" presId="urn:microsoft.com/office/officeart/2005/8/layout/orgChart1"/>
    <dgm:cxn modelId="{41663D3A-8F7B-4082-B877-A17325B8F80E}" type="presParOf" srcId="{F2B141FA-72BE-499E-9E08-9CC194E246F8}" destId="{766A686F-78FB-4DB2-9671-40F3CC9F6336}"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E3DD1E5-E488-47C8-A4FC-787DFB629524}" type="doc">
      <dgm:prSet loTypeId="urn:microsoft.com/office/officeart/2005/8/layout/vList2" loCatId="list" qsTypeId="urn:microsoft.com/office/officeart/2009/2/quickstyle/3d8" qsCatId="3D" csTypeId="urn:microsoft.com/office/officeart/2005/8/colors/accent1_2" csCatId="accent1"/>
      <dgm:spPr/>
      <dgm:t>
        <a:bodyPr/>
        <a:lstStyle/>
        <a:p>
          <a:endParaRPr lang="ru-RU"/>
        </a:p>
      </dgm:t>
    </dgm:pt>
    <dgm:pt modelId="{849FE8EC-E0A6-4FD4-B477-9E8325C50060}">
      <dgm:prSet/>
      <dgm:spPr/>
      <dgm:t>
        <a:bodyPr/>
        <a:lstStyle/>
        <a:p>
          <a:pPr rtl="0"/>
          <a:r>
            <a:rPr lang="en-US" baseline="0" dirty="0" smtClean="0"/>
            <a:t>E’TIBORINGIZ UCHUN RAHMAT</a:t>
          </a:r>
          <a:endParaRPr lang="ru-RU" dirty="0"/>
        </a:p>
      </dgm:t>
    </dgm:pt>
    <dgm:pt modelId="{9D51B63C-3295-484E-B7C8-17795802B5B6}" type="parTrans" cxnId="{DC85DFEC-A3ED-439D-8F7D-D61785B16405}">
      <dgm:prSet/>
      <dgm:spPr/>
      <dgm:t>
        <a:bodyPr/>
        <a:lstStyle/>
        <a:p>
          <a:endParaRPr lang="ru-RU"/>
        </a:p>
      </dgm:t>
    </dgm:pt>
    <dgm:pt modelId="{A15EDC6D-1C00-4A50-BCE2-852830F0C39C}" type="sibTrans" cxnId="{DC85DFEC-A3ED-439D-8F7D-D61785B16405}">
      <dgm:prSet/>
      <dgm:spPr/>
      <dgm:t>
        <a:bodyPr/>
        <a:lstStyle/>
        <a:p>
          <a:endParaRPr lang="ru-RU"/>
        </a:p>
      </dgm:t>
    </dgm:pt>
    <dgm:pt modelId="{D10B440E-09A6-4622-BFCD-E9CE9F6FC82A}" type="pres">
      <dgm:prSet presAssocID="{5E3DD1E5-E488-47C8-A4FC-787DFB629524}" presName="linear" presStyleCnt="0">
        <dgm:presLayoutVars>
          <dgm:animLvl val="lvl"/>
          <dgm:resizeHandles val="exact"/>
        </dgm:presLayoutVars>
      </dgm:prSet>
      <dgm:spPr/>
      <dgm:t>
        <a:bodyPr/>
        <a:lstStyle/>
        <a:p>
          <a:endParaRPr lang="ru-RU"/>
        </a:p>
      </dgm:t>
    </dgm:pt>
    <dgm:pt modelId="{CAE122F6-4EAF-4078-8848-66A208E01853}" type="pres">
      <dgm:prSet presAssocID="{849FE8EC-E0A6-4FD4-B477-9E8325C50060}" presName="parentText" presStyleLbl="node1" presStyleIdx="0" presStyleCnt="1">
        <dgm:presLayoutVars>
          <dgm:chMax val="0"/>
          <dgm:bulletEnabled val="1"/>
        </dgm:presLayoutVars>
      </dgm:prSet>
      <dgm:spPr/>
      <dgm:t>
        <a:bodyPr/>
        <a:lstStyle/>
        <a:p>
          <a:endParaRPr lang="ru-RU"/>
        </a:p>
      </dgm:t>
    </dgm:pt>
  </dgm:ptLst>
  <dgm:cxnLst>
    <dgm:cxn modelId="{91E2B4CC-E1EF-495E-B7E8-7A13BF11551D}" type="presOf" srcId="{5E3DD1E5-E488-47C8-A4FC-787DFB629524}" destId="{D10B440E-09A6-4622-BFCD-E9CE9F6FC82A}" srcOrd="0" destOrd="0" presId="urn:microsoft.com/office/officeart/2005/8/layout/vList2"/>
    <dgm:cxn modelId="{F38A53BC-146E-400E-A3A3-5B6057C6D118}" type="presOf" srcId="{849FE8EC-E0A6-4FD4-B477-9E8325C50060}" destId="{CAE122F6-4EAF-4078-8848-66A208E01853}" srcOrd="0" destOrd="0" presId="urn:microsoft.com/office/officeart/2005/8/layout/vList2"/>
    <dgm:cxn modelId="{DC85DFEC-A3ED-439D-8F7D-D61785B16405}" srcId="{5E3DD1E5-E488-47C8-A4FC-787DFB629524}" destId="{849FE8EC-E0A6-4FD4-B477-9E8325C50060}" srcOrd="0" destOrd="0" parTransId="{9D51B63C-3295-484E-B7C8-17795802B5B6}" sibTransId="{A15EDC6D-1C00-4A50-BCE2-852830F0C39C}"/>
    <dgm:cxn modelId="{AE9ED5F8-C3A8-452A-B3E3-BA5DAE4F854F}" type="presParOf" srcId="{D10B440E-09A6-4622-BFCD-E9CE9F6FC82A}" destId="{CAE122F6-4EAF-4078-8848-66A208E0185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EB23D3-2B16-425A-B16C-B7CA133DD283}">
      <dsp:nvSpPr>
        <dsp:cNvPr id="0" name=""/>
        <dsp:cNvSpPr/>
      </dsp:nvSpPr>
      <dsp:spPr>
        <a:xfrm>
          <a:off x="3203" y="138236"/>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-Texnik topshiriqqa asosan sistemali analiz qilish.</a:t>
          </a:r>
          <a:endParaRPr lang="ru-RU" sz="1900" kern="1200"/>
        </a:p>
      </dsp:txBody>
      <dsp:txXfrm>
        <a:off x="3203" y="138236"/>
        <a:ext cx="2541463" cy="1524878"/>
      </dsp:txXfrm>
    </dsp:sp>
    <dsp:sp modelId="{4CEAF555-2A63-4EBE-BD47-6AD7FA294F50}">
      <dsp:nvSpPr>
        <dsp:cNvPr id="0" name=""/>
        <dsp:cNvSpPr/>
      </dsp:nvSpPr>
      <dsp:spPr>
        <a:xfrm>
          <a:off x="2798813" y="138236"/>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-Sxemaning tuzilishini va uning ishlash algoritmini ishiab chiqish.</a:t>
          </a:r>
          <a:endParaRPr lang="ru-RU" sz="1900" kern="1200"/>
        </a:p>
      </dsp:txBody>
      <dsp:txXfrm>
        <a:off x="2798813" y="138236"/>
        <a:ext cx="2541463" cy="1524878"/>
      </dsp:txXfrm>
    </dsp:sp>
    <dsp:sp modelId="{400EC08E-298B-46AF-8B43-CD7331F44005}">
      <dsp:nvSpPr>
        <dsp:cNvPr id="0" name=""/>
        <dsp:cNvSpPr/>
      </dsp:nvSpPr>
      <dsp:spPr>
        <a:xfrm>
          <a:off x="5594423" y="138236"/>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-Programma qismini ajratish.</a:t>
          </a:r>
          <a:endParaRPr lang="ru-RU" sz="1900" kern="1200"/>
        </a:p>
      </dsp:txBody>
      <dsp:txXfrm>
        <a:off x="5594423" y="138236"/>
        <a:ext cx="2541463" cy="1524878"/>
      </dsp:txXfrm>
    </dsp:sp>
    <dsp:sp modelId="{C657FA77-240D-4A00-B5E4-C82D1B1B3E89}">
      <dsp:nvSpPr>
        <dsp:cNvPr id="0" name=""/>
        <dsp:cNvSpPr/>
      </dsp:nvSpPr>
      <dsp:spPr>
        <a:xfrm>
          <a:off x="8390032" y="138236"/>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-MP ni tanlash.</a:t>
          </a:r>
          <a:endParaRPr lang="ru-RU" sz="1900" kern="1200"/>
        </a:p>
      </dsp:txBody>
      <dsp:txXfrm>
        <a:off x="8390032" y="138236"/>
        <a:ext cx="2541463" cy="1524878"/>
      </dsp:txXfrm>
    </dsp:sp>
    <dsp:sp modelId="{ADD1E21F-2FEE-404E-A32F-4499A2C8E644}">
      <dsp:nvSpPr>
        <dsp:cNvPr id="0" name=""/>
        <dsp:cNvSpPr/>
      </dsp:nvSpPr>
      <dsp:spPr>
        <a:xfrm>
          <a:off x="3203" y="1917260"/>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-Interfeysni tanlash, ishlab chiqish (yaratish).</a:t>
          </a:r>
          <a:endParaRPr lang="ru-RU" sz="1900" kern="1200"/>
        </a:p>
      </dsp:txBody>
      <dsp:txXfrm>
        <a:off x="3203" y="1917260"/>
        <a:ext cx="2541463" cy="1524878"/>
      </dsp:txXfrm>
    </dsp:sp>
    <dsp:sp modelId="{6474D1F5-800D-49AC-80FE-3F0543A6D15D}">
      <dsp:nvSpPr>
        <dsp:cNvPr id="0" name=""/>
        <dsp:cNvSpPr/>
      </dsp:nvSpPr>
      <dsp:spPr>
        <a:xfrm>
          <a:off x="2798813" y="1917260"/>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-Matematik ta’minotni yaratish.</a:t>
          </a:r>
          <a:endParaRPr lang="ru-RU" sz="1900" kern="1200"/>
        </a:p>
      </dsp:txBody>
      <dsp:txXfrm>
        <a:off x="2798813" y="1917260"/>
        <a:ext cx="2541463" cy="1524878"/>
      </dsp:txXfrm>
    </dsp:sp>
    <dsp:sp modelId="{71979903-D4F0-40A1-9959-4017B27EF692}">
      <dsp:nvSpPr>
        <dsp:cNvPr id="0" name=""/>
        <dsp:cNvSpPr/>
      </dsp:nvSpPr>
      <dsp:spPr>
        <a:xfrm>
          <a:off x="5594423" y="1917260"/>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-O’lchov qurilmasining analog (uzluksiz) qismini va ma’lumotlarni kiritish/chiqarish qurilmasini yaratish.</a:t>
          </a:r>
          <a:endParaRPr lang="ru-RU" sz="1900" kern="1200"/>
        </a:p>
      </dsp:txBody>
      <dsp:txXfrm>
        <a:off x="5594423" y="1917260"/>
        <a:ext cx="2541463" cy="1524878"/>
      </dsp:txXfrm>
    </dsp:sp>
    <dsp:sp modelId="{FBD685F3-0635-4EE6-880A-763554E7EC91}">
      <dsp:nvSpPr>
        <dsp:cNvPr id="0" name=""/>
        <dsp:cNvSpPr/>
      </dsp:nvSpPr>
      <dsp:spPr>
        <a:xfrm>
          <a:off x="8390032" y="1917260"/>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-Qurilrnaning xotirasini yaratish.</a:t>
          </a:r>
          <a:endParaRPr lang="ru-RU" sz="1900" kern="1200"/>
        </a:p>
      </dsp:txBody>
      <dsp:txXfrm>
        <a:off x="8390032" y="1917260"/>
        <a:ext cx="2541463" cy="1524878"/>
      </dsp:txXfrm>
    </dsp:sp>
    <dsp:sp modelId="{03A96774-7C9F-4219-8C01-FEBAE90F6F00}">
      <dsp:nvSpPr>
        <dsp:cNvPr id="0" name=""/>
        <dsp:cNvSpPr/>
      </dsp:nvSpPr>
      <dsp:spPr>
        <a:xfrm>
          <a:off x="1401008" y="3696284"/>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-Tekshiruvchi tesr qurilmasini va testli matematik ta’minotni yaratish.</a:t>
          </a:r>
          <a:endParaRPr lang="ru-RU" sz="1900" kern="1200"/>
        </a:p>
      </dsp:txBody>
      <dsp:txXfrm>
        <a:off x="1401008" y="3696284"/>
        <a:ext cx="2541463" cy="1524878"/>
      </dsp:txXfrm>
    </dsp:sp>
    <dsp:sp modelId="{71B84CF8-5472-4099-A44C-CF5BFEA2500C}">
      <dsp:nvSpPr>
        <dsp:cNvPr id="0" name=""/>
        <dsp:cNvSpPr/>
      </dsp:nvSpPr>
      <dsp:spPr>
        <a:xfrm>
          <a:off x="4196618" y="3696284"/>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-Qurilmani yoki tizimni ishga tushirish va sozlash.</a:t>
          </a:r>
          <a:endParaRPr lang="ru-RU" sz="1900" kern="1200"/>
        </a:p>
      </dsp:txBody>
      <dsp:txXfrm>
        <a:off x="4196618" y="3696284"/>
        <a:ext cx="2541463" cy="1524878"/>
      </dsp:txXfrm>
    </dsp:sp>
    <dsp:sp modelId="{BC6BDC9C-BA24-4D85-8857-5872AE93101B}">
      <dsp:nvSpPr>
        <dsp:cNvPr id="0" name=""/>
        <dsp:cNvSpPr/>
      </dsp:nvSpPr>
      <dsp:spPr>
        <a:xfrm>
          <a:off x="6992228" y="3696284"/>
          <a:ext cx="2541463" cy="1524878"/>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baseline="0" smtClean="0"/>
            <a:t>-Qurilmani loyihaiash uchun texnik xujjatni tayyorlash.</a:t>
          </a:r>
          <a:endParaRPr lang="ru-RU" sz="1900" kern="1200"/>
        </a:p>
      </dsp:txBody>
      <dsp:txXfrm>
        <a:off x="6992228" y="3696284"/>
        <a:ext cx="2541463" cy="15248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B06BF7-01A4-4A51-B6C1-F5D5513948BB}">
      <dsp:nvSpPr>
        <dsp:cNvPr id="0" name=""/>
        <dsp:cNvSpPr/>
      </dsp:nvSpPr>
      <dsp:spPr>
        <a:xfrm>
          <a:off x="0" y="59752"/>
          <a:ext cx="9245599" cy="211751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baseline="0" dirty="0" smtClean="0"/>
            <a:t>Bu </a:t>
          </a:r>
          <a:r>
            <a:rPr lang="en-US" sz="2700" kern="1200" baseline="0" dirty="0" err="1" smtClean="0"/>
            <a:t>yerda</a:t>
          </a:r>
          <a:r>
            <a:rPr lang="en-US" sz="2700" kern="1200" baseline="0" dirty="0" smtClean="0"/>
            <a:t>, </a:t>
          </a:r>
          <a:r>
            <a:rPr lang="en-US" sz="2700" kern="1200" baseline="0" dirty="0" err="1" smtClean="0"/>
            <a:t>ya’ni</a:t>
          </a:r>
          <a:r>
            <a:rPr lang="en-US" sz="2700" kern="1200" baseline="0" dirty="0" smtClean="0"/>
            <a:t> </a:t>
          </a:r>
          <a:r>
            <a:rPr lang="en-US" sz="2700" kern="1200" baseline="0" dirty="0" err="1" smtClean="0"/>
            <a:t>setkali</a:t>
          </a:r>
          <a:r>
            <a:rPr lang="en-US" sz="2700" kern="1200" baseline="0" dirty="0" smtClean="0"/>
            <a:t> </a:t>
          </a:r>
          <a:r>
            <a:rPr lang="en-US" sz="2700" kern="1200" baseline="0" dirty="0" err="1" smtClean="0"/>
            <a:t>grafikda</a:t>
          </a:r>
          <a:r>
            <a:rPr lang="en-US" sz="2700" kern="1200" baseline="0" dirty="0" smtClean="0"/>
            <a:t> 5-8-bosqichlarni  </a:t>
          </a:r>
          <a:r>
            <a:rPr lang="en-US" sz="2700" kern="1200" baseline="0" dirty="0" err="1" smtClean="0"/>
            <a:t>bir</a:t>
          </a:r>
          <a:r>
            <a:rPr lang="en-US" sz="2700" kern="1200" baseline="0" dirty="0" smtClean="0"/>
            <a:t> </a:t>
          </a:r>
          <a:r>
            <a:rPr lang="en-US" sz="2700" kern="1200" baseline="0" dirty="0" err="1" smtClean="0"/>
            <a:t>paytda</a:t>
          </a:r>
          <a:r>
            <a:rPr lang="en-US" sz="2700" kern="1200" baseline="0" dirty="0" smtClean="0"/>
            <a:t> (</a:t>
          </a:r>
          <a:r>
            <a:rPr lang="en-US" sz="2700" kern="1200" baseline="0" dirty="0" err="1" smtClean="0"/>
            <a:t>yondosh</a:t>
          </a:r>
          <a:r>
            <a:rPr lang="en-US" sz="2700" kern="1200" baseline="0" dirty="0" smtClean="0"/>
            <a:t>) </a:t>
          </a:r>
          <a:r>
            <a:rPr lang="en-US" sz="2700" kern="1200" baseline="0" dirty="0" err="1" smtClean="0"/>
            <a:t>bajarish</a:t>
          </a:r>
          <a:r>
            <a:rPr lang="en-US" sz="2700" kern="1200" baseline="0" dirty="0" smtClean="0"/>
            <a:t> </a:t>
          </a:r>
          <a:r>
            <a:rPr lang="en-US" sz="2700" kern="1200" baseline="0" dirty="0" err="1" smtClean="0"/>
            <a:t>mumkinligini</a:t>
          </a:r>
          <a:r>
            <a:rPr lang="en-US" sz="2700" kern="1200" baseline="0" dirty="0" smtClean="0"/>
            <a:t> </a:t>
          </a:r>
          <a:r>
            <a:rPr lang="en-US" sz="2700" kern="1200" baseline="0" dirty="0" err="1" smtClean="0"/>
            <a:t>aniqlash</a:t>
          </a:r>
          <a:r>
            <a:rPr lang="en-US" sz="2700" kern="1200" baseline="0" dirty="0" smtClean="0"/>
            <a:t> </a:t>
          </a:r>
          <a:r>
            <a:rPr lang="en-US" sz="2700" kern="1200" baseline="0" dirty="0" err="1" smtClean="0"/>
            <a:t>kerak</a:t>
          </a:r>
          <a:r>
            <a:rPr lang="en-US" sz="2700" kern="1200" baseline="0" dirty="0" smtClean="0"/>
            <a:t>. 1-3 </a:t>
          </a:r>
          <a:r>
            <a:rPr lang="en-US" sz="2700" kern="1200" baseline="0" dirty="0" err="1" smtClean="0"/>
            <a:t>bosqichlarni</a:t>
          </a:r>
          <a:r>
            <a:rPr lang="en-US" sz="2700" kern="1200" baseline="0" dirty="0" smtClean="0"/>
            <a:t>  </a:t>
          </a:r>
          <a:r>
            <a:rPr lang="en-US" sz="2700" kern="1200" baseline="0" dirty="0" err="1" smtClean="0"/>
            <a:t>bajarish</a:t>
          </a:r>
          <a:r>
            <a:rPr lang="en-US" sz="2700" kern="1200" baseline="0" dirty="0" smtClean="0"/>
            <a:t> </a:t>
          </a:r>
          <a:r>
            <a:rPr lang="en-US" sz="2700" kern="1200" baseline="0" dirty="0" err="1" smtClean="0"/>
            <a:t>to’g’risida</a:t>
          </a:r>
          <a:r>
            <a:rPr lang="en-US" sz="2700" kern="1200" baseline="0" dirty="0" smtClean="0"/>
            <a:t> </a:t>
          </a:r>
          <a:r>
            <a:rPr lang="en-US" sz="2700" kern="1200" baseline="0" dirty="0" err="1" smtClean="0"/>
            <a:t>ayrim</a:t>
          </a:r>
          <a:r>
            <a:rPr lang="en-US" sz="2700" kern="1200" baseline="0" dirty="0" smtClean="0"/>
            <a:t> </a:t>
          </a:r>
          <a:r>
            <a:rPr lang="en-US" sz="2700" kern="1200" baseline="0" dirty="0" err="1" smtClean="0"/>
            <a:t>ko’rsatmalarni</a:t>
          </a:r>
          <a:r>
            <a:rPr lang="en-US" sz="2700" kern="1200" baseline="0" dirty="0" smtClean="0"/>
            <a:t> </a:t>
          </a:r>
          <a:r>
            <a:rPr lang="en-US" sz="2700" kern="1200" baseline="0" dirty="0" err="1" smtClean="0"/>
            <a:t>takliflarni</a:t>
          </a:r>
          <a:r>
            <a:rPr lang="en-US" sz="2700" kern="1200" baseline="0" dirty="0" smtClean="0"/>
            <a:t> </a:t>
          </a:r>
          <a:r>
            <a:rPr lang="en-US" sz="2700" kern="1200" baseline="0" dirty="0" err="1" smtClean="0"/>
            <a:t>ko’rib</a:t>
          </a:r>
          <a:r>
            <a:rPr lang="en-US" sz="2700" kern="1200" baseline="0" dirty="0" smtClean="0"/>
            <a:t> </a:t>
          </a:r>
          <a:r>
            <a:rPr lang="en-US" sz="2700" kern="1200" baseline="0" dirty="0" err="1" smtClean="0"/>
            <a:t>chiqamiz</a:t>
          </a:r>
          <a:r>
            <a:rPr lang="en-US" sz="2700" kern="1200" baseline="0" dirty="0" smtClean="0"/>
            <a:t>.</a:t>
          </a:r>
          <a:endParaRPr lang="ru-RU" sz="2700" kern="1200" dirty="0"/>
        </a:p>
      </dsp:txBody>
      <dsp:txXfrm>
        <a:off x="103369" y="163121"/>
        <a:ext cx="9038861" cy="1910779"/>
      </dsp:txXfrm>
    </dsp:sp>
    <dsp:sp modelId="{3661FB1A-7B95-4B82-B9A1-059559330D20}">
      <dsp:nvSpPr>
        <dsp:cNvPr id="0" name=""/>
        <dsp:cNvSpPr/>
      </dsp:nvSpPr>
      <dsp:spPr>
        <a:xfrm>
          <a:off x="0" y="2255029"/>
          <a:ext cx="9245599" cy="211751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baseline="0" smtClean="0"/>
            <a:t>Qurilrnaning ishlash algoritmini varatislida MP ketma-ket ishiaydigan qurilma ekanligini hisobga olish kerak. Ya'ni, MP hamma amallarni  ketma-ket vaqt bo'yicha bajaradi. MP ning ishlash algoritmini yaratganda qurilrnaning ishlash vaqt diagrammasini qurish maqsadga muvofiqdir.</a:t>
          </a:r>
          <a:endParaRPr lang="ru-RU" sz="2700" kern="1200"/>
        </a:p>
      </dsp:txBody>
      <dsp:txXfrm>
        <a:off x="103369" y="2358398"/>
        <a:ext cx="9038861" cy="19107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9C063D-ACD6-4998-90E1-E05592DC604F}">
      <dsp:nvSpPr>
        <dsp:cNvPr id="0" name=""/>
        <dsp:cNvSpPr/>
      </dsp:nvSpPr>
      <dsp:spPr>
        <a:xfrm>
          <a:off x="715238" y="0"/>
          <a:ext cx="8106035" cy="4864099"/>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C01A62-F1BE-412C-A916-0F307286D71A}">
      <dsp:nvSpPr>
        <dsp:cNvPr id="0" name=""/>
        <dsp:cNvSpPr/>
      </dsp:nvSpPr>
      <dsp:spPr>
        <a:xfrm>
          <a:off x="330727" y="1459229"/>
          <a:ext cx="4321232" cy="194563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baseline="0" dirty="0" err="1" smtClean="0"/>
            <a:t>Vaqt</a:t>
          </a:r>
          <a:r>
            <a:rPr lang="en-US" sz="1600" kern="1200" baseline="0" dirty="0" smtClean="0"/>
            <a:t> </a:t>
          </a:r>
          <a:r>
            <a:rPr lang="en-US" sz="1600" kern="1200" baseline="0" dirty="0" err="1" smtClean="0"/>
            <a:t>diagrammasini</a:t>
          </a:r>
          <a:r>
            <a:rPr lang="en-US" sz="1600" kern="1200" baseline="0" dirty="0" smtClean="0"/>
            <a:t>, </a:t>
          </a:r>
          <a:r>
            <a:rPr lang="en-US" sz="1600" kern="1200" baseline="0" dirty="0" err="1" smtClean="0"/>
            <a:t>apparaturani</a:t>
          </a:r>
          <a:r>
            <a:rPr lang="en-US" sz="1600" kern="1200" baseline="0" dirty="0" smtClean="0"/>
            <a:t> </a:t>
          </a:r>
          <a:r>
            <a:rPr lang="en-US" sz="1600" kern="1200" baseline="0" dirty="0" err="1" smtClean="0"/>
            <a:t>murakkabliklarini</a:t>
          </a:r>
          <a:r>
            <a:rPr lang="en-US" sz="1600" kern="1200" baseline="0" dirty="0" smtClean="0"/>
            <a:t> </a:t>
          </a:r>
          <a:r>
            <a:rPr lang="en-US" sz="1600" kern="1200" baseline="0" dirty="0" err="1" smtClean="0"/>
            <a:t>va</a:t>
          </a:r>
          <a:r>
            <a:rPr lang="en-US" sz="1600" kern="1200" baseline="0" dirty="0" smtClean="0"/>
            <a:t> </a:t>
          </a:r>
          <a:r>
            <a:rPr lang="en-US" sz="1600" kern="1200" baseline="0" dirty="0" err="1" smtClean="0"/>
            <a:t>boshqa</a:t>
          </a:r>
          <a:r>
            <a:rPr lang="en-US" sz="1600" kern="1200" baseline="0" dirty="0" smtClean="0"/>
            <a:t> </a:t>
          </a:r>
          <a:r>
            <a:rPr lang="en-US" sz="1600" kern="1200" baseline="0" dirty="0" err="1" smtClean="0"/>
            <a:t>tavsiflarini</a:t>
          </a:r>
          <a:r>
            <a:rPr lang="en-US" sz="1600" kern="1200" baseline="0" dirty="0" smtClean="0"/>
            <a:t> </a:t>
          </a:r>
          <a:r>
            <a:rPr lang="en-US" sz="1600" kern="1200" baseline="0" dirty="0" err="1" smtClean="0"/>
            <a:t>analiz</a:t>
          </a:r>
          <a:r>
            <a:rPr lang="en-US" sz="1600" kern="1200" baseline="0" dirty="0" smtClean="0"/>
            <a:t> </a:t>
          </a:r>
          <a:r>
            <a:rPr lang="en-US" sz="1600" kern="1200" baseline="0" dirty="0" err="1" smtClean="0"/>
            <a:t>qilib</a:t>
          </a:r>
          <a:r>
            <a:rPr lang="en-US" sz="1600" kern="1200" baseline="0" dirty="0" smtClean="0"/>
            <a:t>, </a:t>
          </a:r>
          <a:r>
            <a:rPr lang="en-US" sz="1600" kern="1200" baseline="0" dirty="0" err="1" smtClean="0"/>
            <a:t>loyihachilar</a:t>
          </a:r>
          <a:r>
            <a:rPr lang="en-US" sz="1600" kern="1200" baseline="0" dirty="0" smtClean="0"/>
            <a:t> </a:t>
          </a:r>
          <a:r>
            <a:rPr lang="en-US" sz="1600" kern="1200" baseline="0" dirty="0" err="1" smtClean="0"/>
            <a:t>programma</a:t>
          </a:r>
          <a:r>
            <a:rPr lang="en-US" sz="1600" kern="1200" baseline="0" dirty="0" smtClean="0"/>
            <a:t> </a:t>
          </a:r>
          <a:r>
            <a:rPr lang="en-US" sz="1600" kern="1200" baseline="0" dirty="0" err="1" smtClean="0"/>
            <a:t>qismini</a:t>
          </a:r>
          <a:r>
            <a:rPr lang="en-US" sz="1600" kern="1200" baseline="0" dirty="0" smtClean="0"/>
            <a:t> </a:t>
          </a:r>
          <a:r>
            <a:rPr lang="en-US" sz="1600" kern="1200" baseline="0" dirty="0" err="1" smtClean="0"/>
            <a:t>ajratishga</a:t>
          </a:r>
          <a:r>
            <a:rPr lang="en-US" sz="1600" kern="1200" baseline="0" dirty="0" smtClean="0"/>
            <a:t> </a:t>
          </a:r>
          <a:r>
            <a:rPr lang="en-US" sz="1600" kern="1200" baseline="0" dirty="0" err="1" smtClean="0"/>
            <a:t>o’tishlari</a:t>
          </a:r>
          <a:r>
            <a:rPr lang="en-US" sz="1600" kern="1200" baseline="0" dirty="0" smtClean="0"/>
            <a:t> </a:t>
          </a:r>
          <a:r>
            <a:rPr lang="en-US" sz="1600" kern="1200" baseline="0" dirty="0" err="1" smtClean="0"/>
            <a:t>kerak</a:t>
          </a:r>
          <a:r>
            <a:rPr lang="en-US" sz="1600" kern="1200" baseline="0" dirty="0" smtClean="0"/>
            <a:t>, </a:t>
          </a:r>
          <a:r>
            <a:rPr lang="en-US" sz="1600" kern="1200" baseline="0" dirty="0" err="1" smtClean="0"/>
            <a:t>ya’ni</a:t>
          </a:r>
          <a:r>
            <a:rPr lang="en-US" sz="1600" kern="1200" baseline="0" dirty="0" smtClean="0"/>
            <a:t> </a:t>
          </a:r>
          <a:r>
            <a:rPr lang="en-US" sz="1600" kern="1200" baseline="0" dirty="0" err="1" smtClean="0"/>
            <a:t>appatatura</a:t>
          </a:r>
          <a:r>
            <a:rPr lang="en-US" sz="1600" kern="1200" baseline="0" dirty="0" smtClean="0"/>
            <a:t> </a:t>
          </a:r>
          <a:r>
            <a:rPr lang="en-US" sz="1600" kern="1200" baseline="0" dirty="0" err="1" smtClean="0"/>
            <a:t>va</a:t>
          </a:r>
          <a:r>
            <a:rPr lang="en-US" sz="1600" kern="1200" baseline="0" dirty="0" smtClean="0"/>
            <a:t> </a:t>
          </a:r>
          <a:r>
            <a:rPr lang="en-US" sz="1600" kern="1200" baseline="0" dirty="0" err="1" smtClean="0"/>
            <a:t>programma</a:t>
          </a:r>
          <a:r>
            <a:rPr lang="en-US" sz="1600" kern="1200" baseline="0" dirty="0" smtClean="0"/>
            <a:t> </a:t>
          </a:r>
          <a:r>
            <a:rPr lang="en-US" sz="1600" kern="1200" baseline="0" dirty="0" err="1" smtClean="0"/>
            <a:t>logikasiga</a:t>
          </a:r>
          <a:r>
            <a:rPr lang="en-US" sz="1600" kern="1200" baseline="0" dirty="0" smtClean="0"/>
            <a:t> </a:t>
          </a:r>
          <a:r>
            <a:rPr lang="en-US" sz="1600" kern="1200" baseline="0" dirty="0" err="1" smtClean="0"/>
            <a:t>ajiatishlari</a:t>
          </a:r>
          <a:r>
            <a:rPr lang="en-US" sz="1600" kern="1200" baseline="0" dirty="0" smtClean="0"/>
            <a:t> </a:t>
          </a:r>
          <a:r>
            <a:rPr lang="en-US" sz="1600" kern="1200" baseline="0" dirty="0" err="1" smtClean="0"/>
            <a:t>kerak</a:t>
          </a:r>
          <a:r>
            <a:rPr lang="en-US" sz="1600" kern="1200" baseline="0" dirty="0" smtClean="0"/>
            <a:t>. </a:t>
          </a:r>
          <a:r>
            <a:rPr lang="en-US" sz="1600" kern="1200" baseline="0" dirty="0" err="1" smtClean="0"/>
            <a:t>Ajratish</a:t>
          </a:r>
          <a:r>
            <a:rPr lang="en-US" sz="1600" kern="1200" baseline="0" dirty="0" smtClean="0"/>
            <a:t> </a:t>
          </a:r>
          <a:r>
            <a:rPr lang="en-US" sz="1600" kern="1200" baseline="0" dirty="0" err="1" smtClean="0"/>
            <a:t>optimalligi</a:t>
          </a:r>
          <a:r>
            <a:rPr lang="en-US" sz="1600" kern="1200" baseline="0" dirty="0" smtClean="0"/>
            <a:t> </a:t>
          </a:r>
          <a:r>
            <a:rPr lang="en-US" sz="1600" kern="1200" baseline="0" dirty="0" err="1" smtClean="0"/>
            <a:t>yaratuvchilarining</a:t>
          </a:r>
          <a:r>
            <a:rPr lang="en-US" sz="1600" kern="1200" baseline="0" dirty="0" smtClean="0"/>
            <a:t> </a:t>
          </a:r>
          <a:r>
            <a:rPr lang="en-US" sz="1600" kern="1200" baseline="0" dirty="0" err="1" smtClean="0"/>
            <a:t>malakasiga</a:t>
          </a:r>
          <a:r>
            <a:rPr lang="en-US" sz="1600" kern="1200" baseline="0" dirty="0" smtClean="0"/>
            <a:t> </a:t>
          </a:r>
          <a:r>
            <a:rPr lang="en-US" sz="1600" kern="1200" baseline="0" dirty="0" err="1" smtClean="0"/>
            <a:t>va</a:t>
          </a:r>
          <a:r>
            <a:rPr lang="en-US" sz="1600" kern="1200" baseline="0" dirty="0" smtClean="0"/>
            <a:t> </a:t>
          </a:r>
          <a:r>
            <a:rPr lang="en-US" sz="1600" kern="1200" baseline="0" dirty="0" err="1" smtClean="0"/>
            <a:t>tajribasiga</a:t>
          </a:r>
          <a:r>
            <a:rPr lang="en-US" sz="1600" kern="1200" baseline="0" dirty="0" smtClean="0"/>
            <a:t>, </a:t>
          </a:r>
          <a:r>
            <a:rPr lang="en-US" sz="1600" kern="1200" baseline="0" dirty="0" err="1" smtClean="0"/>
            <a:t>foydalanilayotgan</a:t>
          </a:r>
          <a:r>
            <a:rPr lang="en-US" sz="1600" kern="1200" baseline="0" dirty="0" smtClean="0"/>
            <a:t> </a:t>
          </a:r>
          <a:r>
            <a:rPr lang="en-US" sz="1600" kern="1200" baseline="0" dirty="0" err="1" smtClean="0"/>
            <a:t>qurilmaning</a:t>
          </a:r>
          <a:r>
            <a:rPr lang="en-US" sz="1600" kern="1200" baseline="0" dirty="0" smtClean="0"/>
            <a:t> </a:t>
          </a:r>
          <a:r>
            <a:rPr lang="en-US" sz="1600" kern="1200" baseline="0" dirty="0" err="1" smtClean="0"/>
            <a:t>vazifasini</a:t>
          </a:r>
          <a:r>
            <a:rPr lang="en-US" sz="1600" kern="1200" baseline="0" dirty="0" smtClean="0"/>
            <a:t> </a:t>
          </a:r>
          <a:r>
            <a:rPr lang="en-US" sz="1600" kern="1200" baseline="0" dirty="0" err="1" smtClean="0"/>
            <a:t>murakkabligiga</a:t>
          </a:r>
          <a:r>
            <a:rPr lang="en-US" sz="1600" kern="1200" baseline="0" dirty="0" smtClean="0"/>
            <a:t> </a:t>
          </a:r>
          <a:r>
            <a:rPr lang="en-US" sz="1600" kern="1200" baseline="0" dirty="0" err="1" smtClean="0"/>
            <a:t>bog’liqdir</a:t>
          </a:r>
          <a:r>
            <a:rPr lang="en-US" sz="1600" kern="1200" baseline="0" dirty="0" smtClean="0"/>
            <a:t>.</a:t>
          </a:r>
          <a:endParaRPr lang="ru-RU" sz="1600" kern="1200" dirty="0"/>
        </a:p>
      </dsp:txBody>
      <dsp:txXfrm>
        <a:off x="425705" y="1554207"/>
        <a:ext cx="4131276" cy="1755683"/>
      </dsp:txXfrm>
    </dsp:sp>
    <dsp:sp modelId="{53CA65F9-0254-40B0-9B1E-7D36A8E56073}">
      <dsp:nvSpPr>
        <dsp:cNvPr id="0" name=""/>
        <dsp:cNvSpPr/>
      </dsp:nvSpPr>
      <dsp:spPr>
        <a:xfrm>
          <a:off x="4884552" y="1459229"/>
          <a:ext cx="4321232" cy="194563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baseline="0" smtClean="0"/>
            <a:t>MP o’lchash progammalarini programma va apparat qismlariga optimal airatishga faqatgina iterativ yo’l bilan yetishish mumkin </a:t>
          </a:r>
          <a:endParaRPr lang="ru-RU" sz="1600" kern="1200"/>
        </a:p>
      </dsp:txBody>
      <dsp:txXfrm>
        <a:off x="4979530" y="1554207"/>
        <a:ext cx="4131276" cy="17556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94C6CE-0668-47A2-AF20-47B72E00FAD3}">
      <dsp:nvSpPr>
        <dsp:cNvPr id="0" name=""/>
        <dsp:cNvSpPr/>
      </dsp:nvSpPr>
      <dsp:spPr>
        <a:xfrm>
          <a:off x="767970" y="14473"/>
          <a:ext cx="5292351" cy="5292351"/>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755650" rtl="0">
            <a:lnSpc>
              <a:spcPct val="90000"/>
            </a:lnSpc>
            <a:spcBef>
              <a:spcPct val="0"/>
            </a:spcBef>
            <a:spcAft>
              <a:spcPct val="35000"/>
            </a:spcAft>
          </a:pPr>
          <a:r>
            <a:rPr lang="en-US" sz="1700" kern="1200" baseline="0" smtClean="0"/>
            <a:t>Bu algoritmdan "qattiq" yoki egiluvchan logikada o’lchash qurilmalarini barpo etishga shart-sharoitlarni  bo’lsa bo’ladi. Masalan. qattiq logikada qurilmalarni yaratish uchun quyidagi shartlar bajarilishi kerak: bajariladigan vazifalar juda kam bo’lishi; кirish/chiqish qurilmasi bittadan kanalga ega bo’lishi: yuqori tezlik talab etiladigan bo’lsa; har bir aniq holatda sistema bitta vazifani (funktsiyani) bajaradigan bo’lsa va shunga o’xshash. Mikropotsessorni qo’llashning yutug’i quyidagi holatlar haqqoniy bo’lsagina amalga oshiriladi:</a:t>
          </a:r>
          <a:endParaRPr lang="ru-RU" sz="1700" kern="1200"/>
        </a:p>
      </dsp:txBody>
      <dsp:txXfrm>
        <a:off x="1506992" y="638555"/>
        <a:ext cx="3051445" cy="4044187"/>
      </dsp:txXfrm>
    </dsp:sp>
    <dsp:sp modelId="{2CCAB0CA-BF07-4831-BDF3-2C8A90065F5D}">
      <dsp:nvSpPr>
        <dsp:cNvPr id="0" name=""/>
        <dsp:cNvSpPr/>
      </dsp:nvSpPr>
      <dsp:spPr>
        <a:xfrm>
          <a:off x="4582277" y="14473"/>
          <a:ext cx="5292351" cy="5292351"/>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755650" rtl="0">
            <a:lnSpc>
              <a:spcPct val="90000"/>
            </a:lnSpc>
            <a:spcBef>
              <a:spcPct val="0"/>
            </a:spcBef>
            <a:spcAft>
              <a:spcPct val="35000"/>
            </a:spcAft>
          </a:pPr>
          <a:r>
            <a:rPr lang="en-US" sz="1700" kern="1200" baseline="0" smtClean="0"/>
            <a:t>MP o’lchash, boshqarish apparaturasin: qanday logika bo'yicha tayyorlashni aniqlash uchun quyidagi algoritmdan foydalanish kerak </a:t>
          </a:r>
          <a:endParaRPr lang="ru-RU" sz="1700" kern="1200"/>
        </a:p>
      </dsp:txBody>
      <dsp:txXfrm>
        <a:off x="6084161" y="638555"/>
        <a:ext cx="3051445" cy="40441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AD3ACB-BD95-4BEF-90CD-6C7A69DE1592}">
      <dsp:nvSpPr>
        <dsp:cNvPr id="0" name=""/>
        <dsp:cNvSpPr/>
      </dsp:nvSpPr>
      <dsp:spPr>
        <a:xfrm>
          <a:off x="2475235" y="0"/>
          <a:ext cx="4508499" cy="4508499"/>
        </a:xfrm>
        <a:prstGeom prst="triangl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C57772-B789-445A-A5AE-DF2F40A0174E}">
      <dsp:nvSpPr>
        <dsp:cNvPr id="0" name=""/>
        <dsp:cNvSpPr/>
      </dsp:nvSpPr>
      <dsp:spPr>
        <a:xfrm>
          <a:off x="4843775" y="451290"/>
          <a:ext cx="2930524" cy="801315"/>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baseline="0" smtClean="0"/>
            <a:t>-programma usullarini qo’llash yo’li bilan sistemani keyinchalik modernizatsiyafash nazarda tutilsa;</a:t>
          </a:r>
          <a:endParaRPr lang="ru-RU" sz="1500" kern="1200"/>
        </a:p>
      </dsp:txBody>
      <dsp:txXfrm>
        <a:off x="4882892" y="490407"/>
        <a:ext cx="2852290" cy="723081"/>
      </dsp:txXfrm>
    </dsp:sp>
    <dsp:sp modelId="{D99EABC7-721E-47F3-9D84-D3073CE2FDDC}">
      <dsp:nvSpPr>
        <dsp:cNvPr id="0" name=""/>
        <dsp:cNvSpPr/>
      </dsp:nvSpPr>
      <dsp:spPr>
        <a:xfrm>
          <a:off x="4843775" y="1352769"/>
          <a:ext cx="2930524" cy="801315"/>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baseline="0" smtClean="0"/>
            <a:t>-bir qancha ma’lumotlarni kiritish talab etilsa;</a:t>
          </a:r>
          <a:endParaRPr lang="ru-RU" sz="1500" kern="1200"/>
        </a:p>
      </dsp:txBody>
      <dsp:txXfrm>
        <a:off x="4882892" y="1391886"/>
        <a:ext cx="2852290" cy="723081"/>
      </dsp:txXfrm>
    </dsp:sp>
    <dsp:sp modelId="{78051D26-2721-40DD-AA18-00922D0CC431}">
      <dsp:nvSpPr>
        <dsp:cNvPr id="0" name=""/>
        <dsp:cNvSpPr/>
      </dsp:nvSpPr>
      <dsp:spPr>
        <a:xfrm>
          <a:off x="4843775" y="2254249"/>
          <a:ext cx="2930524" cy="801315"/>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baseline="0" smtClean="0"/>
            <a:t>-amallarni  ko’p marta bajarish kerakligi sodir bo’lsa va algoritm tarmoqlansa; </a:t>
          </a:r>
          <a:endParaRPr lang="ru-RU" sz="1500" kern="1200"/>
        </a:p>
      </dsp:txBody>
      <dsp:txXfrm>
        <a:off x="4882892" y="2293366"/>
        <a:ext cx="2852290" cy="723081"/>
      </dsp:txXfrm>
    </dsp:sp>
    <dsp:sp modelId="{C4615373-0FAD-4318-A60A-09D27D499C10}">
      <dsp:nvSpPr>
        <dsp:cNvPr id="0" name=""/>
        <dsp:cNvSpPr/>
      </dsp:nvSpPr>
      <dsp:spPr>
        <a:xfrm>
          <a:off x="4843775" y="3155729"/>
          <a:ext cx="2930524" cy="801315"/>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baseline="0" smtClean="0"/>
            <a:t>-katta hajmdagi xotiradan foydalanish kerak bo’lsa.</a:t>
          </a:r>
          <a:endParaRPr lang="ru-RU" sz="1500" kern="1200"/>
        </a:p>
      </dsp:txBody>
      <dsp:txXfrm>
        <a:off x="4882892" y="3194846"/>
        <a:ext cx="2852290" cy="7230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59F1FF-8ED2-4917-BEBB-5B4699224A6E}">
      <dsp:nvSpPr>
        <dsp:cNvPr id="0" name=""/>
        <dsp:cNvSpPr/>
      </dsp:nvSpPr>
      <dsp:spPr>
        <a:xfrm>
          <a:off x="2024" y="524462"/>
          <a:ext cx="4316574" cy="356117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baseline="0" smtClean="0"/>
            <a:t>Kontrolleriarda qo’llaniladigan buyruqlarni  soni mikroprotsessorga nisbatan 3-4 marta kam, ya’ni 25-40 ta buyruqqa ega.</a:t>
          </a:r>
          <a:endParaRPr lang="ru-RU" sz="1800" kern="1200"/>
        </a:p>
      </dsp:txBody>
      <dsp:txXfrm>
        <a:off x="106327" y="628765"/>
        <a:ext cx="4107968" cy="3352567"/>
      </dsp:txXfrm>
    </dsp:sp>
    <dsp:sp modelId="{802758FC-F143-4F50-90DD-5DD0DA91D06D}">
      <dsp:nvSpPr>
        <dsp:cNvPr id="0" name=""/>
        <dsp:cNvSpPr/>
      </dsp:nvSpPr>
      <dsp:spPr>
        <a:xfrm>
          <a:off x="4750255" y="1769794"/>
          <a:ext cx="915113" cy="107051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a:off x="4750255" y="1983896"/>
        <a:ext cx="640579" cy="642306"/>
      </dsp:txXfrm>
    </dsp:sp>
    <dsp:sp modelId="{405A0EF2-67E6-4D5D-8ED6-70906CEAD189}">
      <dsp:nvSpPr>
        <dsp:cNvPr id="0" name=""/>
        <dsp:cNvSpPr/>
      </dsp:nvSpPr>
      <dsp:spPr>
        <a:xfrm>
          <a:off x="6045227" y="524462"/>
          <a:ext cx="4316574" cy="356117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baseline="0" smtClean="0"/>
            <a:t>Bitta kristalli kontrollerlarga katta hajmga ega bo’lmagan. qayia programmalashtiriladigan yoki doimiy xotira qurilmasi joylashtiriigan.     Kontrollerlar, ko’pvoq logik boshqarish buyruqlarini bajarishga, qabullashga mo’ljallangan. Kontrollerlarn mikrokontrollerlarni aniqroq qo’lllanish sohalari: manipuiyatoriarni, robotlarni raqamli stanoklarni, to’quvchi, ip yigiruvchi stanoklarni  ishlashini nazorat qilish va boshqarish uchun keng ko’lamda qo’llanilayapti va shunga o’xshagan misollarni keltirish mumkin. </a:t>
          </a:r>
          <a:endParaRPr lang="ru-RU" sz="1800" kern="1200"/>
        </a:p>
      </dsp:txBody>
      <dsp:txXfrm>
        <a:off x="6149530" y="628765"/>
        <a:ext cx="4107968" cy="33525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5A2F18-1331-44DC-87A6-F9C9E16B49BA}">
      <dsp:nvSpPr>
        <dsp:cNvPr id="0" name=""/>
        <dsp:cNvSpPr/>
      </dsp:nvSpPr>
      <dsp:spPr>
        <a:xfrm>
          <a:off x="0" y="384684"/>
          <a:ext cx="10363826" cy="4145530"/>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14605" rIns="0" bIns="14605" numCol="1" spcCol="1270" anchor="ctr" anchorCtr="0">
          <a:noAutofit/>
        </a:bodyPr>
        <a:lstStyle/>
        <a:p>
          <a:pPr lvl="0" algn="ctr" defTabSz="1022350" rtl="0">
            <a:lnSpc>
              <a:spcPct val="90000"/>
            </a:lnSpc>
            <a:spcBef>
              <a:spcPct val="0"/>
            </a:spcBef>
            <a:spcAft>
              <a:spcPct val="35000"/>
            </a:spcAft>
          </a:pPr>
          <a:r>
            <a:rPr lang="en-US" sz="2300" kern="1200" baseline="0" dirty="0" err="1" smtClean="0"/>
            <a:t>Bulardan</a:t>
          </a:r>
          <a:r>
            <a:rPr lang="en-US" sz="2300" kern="1200" baseline="0" dirty="0" smtClean="0"/>
            <a:t> </a:t>
          </a:r>
          <a:r>
            <a:rPr lang="en-US" sz="2300" kern="1200" baseline="0" dirty="0" err="1" smtClean="0"/>
            <a:t>tashqari</a:t>
          </a:r>
          <a:r>
            <a:rPr lang="en-US" sz="2300" kern="1200" baseline="0" dirty="0" smtClean="0"/>
            <a:t>, </a:t>
          </a:r>
          <a:r>
            <a:rPr lang="en-US" sz="2300" kern="1200" baseline="0" dirty="0" err="1" smtClean="0"/>
            <a:t>mikrokontrollerlar</a:t>
          </a:r>
          <a:r>
            <a:rPr lang="en-US" sz="2300" kern="1200" baseline="0" dirty="0" smtClean="0"/>
            <a:t>, </a:t>
          </a:r>
          <a:r>
            <a:rPr lang="en-US" sz="2300" kern="1200" baseline="0" dirty="0" err="1" smtClean="0"/>
            <a:t>kontrollerlar</a:t>
          </a:r>
          <a:r>
            <a:rPr lang="en-US" sz="2300" kern="1200" baseline="0" dirty="0" smtClean="0"/>
            <a:t> </a:t>
          </a:r>
          <a:r>
            <a:rPr lang="en-US" sz="2300" kern="1200" baseline="0" dirty="0" err="1" smtClean="0"/>
            <a:t>va</a:t>
          </a:r>
          <a:r>
            <a:rPr lang="en-US" sz="2300" kern="1200" baseline="0" dirty="0" smtClean="0"/>
            <a:t> </a:t>
          </a:r>
          <a:r>
            <a:rPr lang="en-US" sz="2300" kern="1200" baseline="0" dirty="0" err="1" smtClean="0"/>
            <a:t>mikroprotsessorlar</a:t>
          </a:r>
          <a:r>
            <a:rPr lang="en-US" sz="2300" kern="1200" baseline="0" dirty="0" smtClean="0"/>
            <a:t>  </a:t>
          </a:r>
          <a:r>
            <a:rPr lang="en-US" sz="2300" kern="1200" baseline="0" dirty="0" err="1" smtClean="0"/>
            <a:t>tibbiyotda</a:t>
          </a:r>
          <a:r>
            <a:rPr lang="en-US" sz="2300" kern="1200" baseline="0" dirty="0" smtClean="0"/>
            <a:t> </a:t>
          </a:r>
          <a:r>
            <a:rPr lang="en-US" sz="2300" kern="1200" baseline="0" dirty="0" err="1" smtClean="0"/>
            <a:t>cho’ntakda</a:t>
          </a:r>
          <a:r>
            <a:rPr lang="en-US" sz="2300" kern="1200" baseline="0" dirty="0" smtClean="0"/>
            <a:t> </a:t>
          </a:r>
          <a:r>
            <a:rPr lang="en-US" sz="2300" kern="1200" baseline="0" dirty="0" err="1" smtClean="0"/>
            <a:t>olib</a:t>
          </a:r>
          <a:r>
            <a:rPr lang="en-US" sz="2300" kern="1200" baseline="0" dirty="0" smtClean="0"/>
            <a:t> </a:t>
          </a:r>
          <a:r>
            <a:rPr lang="en-US" sz="2300" kern="1200" baseline="0" dirty="0" err="1" smtClean="0"/>
            <a:t>yradigan</a:t>
          </a:r>
          <a:r>
            <a:rPr lang="en-US" sz="2300" kern="1200" baseline="0" dirty="0" smtClean="0"/>
            <a:t> </a:t>
          </a:r>
          <a:r>
            <a:rPr lang="en-US" sz="2300" kern="1200" baseline="0" dirty="0" err="1" smtClean="0"/>
            <a:t>bosim</a:t>
          </a:r>
          <a:r>
            <a:rPr lang="en-US" sz="2300" kern="1200" baseline="0" dirty="0" smtClean="0"/>
            <a:t>. </a:t>
          </a:r>
          <a:r>
            <a:rPr lang="en-US" sz="2300" kern="1200" baseline="0" dirty="0" err="1" smtClean="0"/>
            <a:t>harorat</a:t>
          </a:r>
          <a:r>
            <a:rPr lang="en-US" sz="2300" kern="1200" baseline="0" dirty="0" smtClean="0"/>
            <a:t>, </a:t>
          </a:r>
          <a:r>
            <a:rPr lang="en-US" sz="2300" kern="1200" baseline="0" dirty="0" err="1" smtClean="0"/>
            <a:t>puls</a:t>
          </a:r>
          <a:r>
            <a:rPr lang="en-US" sz="2300" kern="1200" baseline="0" dirty="0" smtClean="0"/>
            <a:t> </a:t>
          </a:r>
          <a:r>
            <a:rPr lang="en-US" sz="2300" kern="1200" baseline="0" dirty="0" err="1" smtClean="0"/>
            <a:t>o’lchaydigan</a:t>
          </a:r>
          <a:r>
            <a:rPr lang="en-US" sz="2300" kern="1200" baseline="0" dirty="0" smtClean="0"/>
            <a:t>, </a:t>
          </a:r>
          <a:r>
            <a:rPr lang="en-US" sz="2300" kern="1200" baseline="0" dirty="0" err="1" smtClean="0"/>
            <a:t>kardiogramma</a:t>
          </a:r>
          <a:r>
            <a:rPr lang="en-US" sz="2300" kern="1200" baseline="0" dirty="0" smtClean="0"/>
            <a:t> </a:t>
          </a:r>
          <a:r>
            <a:rPr lang="en-US" sz="2300" kern="1200" baseline="0" dirty="0" err="1" smtClean="0"/>
            <a:t>qiladigan</a:t>
          </a:r>
          <a:r>
            <a:rPr lang="en-US" sz="2300" kern="1200" baseline="0" dirty="0" smtClean="0"/>
            <a:t> mini </a:t>
          </a:r>
          <a:r>
            <a:rPr lang="en-US" sz="2300" kern="1200" baseline="0" dirty="0" err="1" smtClean="0"/>
            <a:t>asboblar</a:t>
          </a:r>
          <a:r>
            <a:rPr lang="en-US" sz="2300" kern="1200" baseline="0" dirty="0" smtClean="0"/>
            <a:t> </a:t>
          </a:r>
          <a:r>
            <a:rPr lang="en-US" sz="2300" kern="1200" baseline="0" dirty="0" err="1" smtClean="0"/>
            <a:t>yaratishda</a:t>
          </a:r>
          <a:r>
            <a:rPr lang="en-US" sz="2300" kern="1200" baseline="0" dirty="0" smtClean="0"/>
            <a:t>; </a:t>
          </a:r>
          <a:r>
            <a:rPr lang="en-US" sz="2300" kern="1200" baseline="0" dirty="0" err="1" smtClean="0"/>
            <a:t>avtomobillarni</a:t>
          </a:r>
          <a:r>
            <a:rPr lang="en-US" sz="2300" kern="1200" baseline="0" dirty="0" smtClean="0"/>
            <a:t> , </a:t>
          </a:r>
          <a:r>
            <a:rPr lang="en-US" sz="2300" kern="1200" baseline="0" dirty="0" err="1" smtClean="0"/>
            <a:t>qishloq</a:t>
          </a:r>
          <a:r>
            <a:rPr lang="en-US" sz="2300" kern="1200" baseline="0" dirty="0" smtClean="0"/>
            <a:t> </a:t>
          </a:r>
          <a:r>
            <a:rPr lang="en-US" sz="2300" kern="1200" baseline="0" dirty="0" err="1" smtClean="0"/>
            <a:t>xo’jalik</a:t>
          </a:r>
          <a:r>
            <a:rPr lang="en-US" sz="2300" kern="1200" baseline="0" dirty="0" smtClean="0"/>
            <a:t> </a:t>
          </a:r>
          <a:r>
            <a:rPr lang="en-US" sz="2300" kern="1200" baseline="0" dirty="0" err="1" smtClean="0"/>
            <a:t>mashinalarini</a:t>
          </a:r>
          <a:r>
            <a:rPr lang="en-US" sz="2300" kern="1200" baseline="0" dirty="0" smtClean="0"/>
            <a:t>, </a:t>
          </a:r>
          <a:r>
            <a:rPr lang="en-US" sz="2300" kern="1200" baseline="0" dirty="0" err="1" smtClean="0"/>
            <a:t>ishlashini</a:t>
          </a:r>
          <a:r>
            <a:rPr lang="en-US" sz="2300" kern="1200" baseline="0" dirty="0" smtClean="0"/>
            <a:t> </a:t>
          </a:r>
          <a:r>
            <a:rPr lang="en-US" sz="2300" kern="1200" baseline="0" dirty="0" err="1" smtClean="0"/>
            <a:t>nazorat</a:t>
          </a:r>
          <a:r>
            <a:rPr lang="en-US" sz="2300" kern="1200" baseline="0" dirty="0" smtClean="0"/>
            <a:t> </a:t>
          </a:r>
          <a:r>
            <a:rPr lang="en-US" sz="2300" kern="1200" baseline="0" dirty="0" err="1" smtClean="0"/>
            <a:t>qiladigan</a:t>
          </a:r>
          <a:r>
            <a:rPr lang="en-US" sz="2300" kern="1200" baseline="0" dirty="0" smtClean="0"/>
            <a:t>, </a:t>
          </a:r>
          <a:r>
            <a:rPr lang="en-US" sz="2300" kern="1200" baseline="0" dirty="0" err="1" smtClean="0"/>
            <a:t>ularni</a:t>
          </a:r>
          <a:r>
            <a:rPr lang="en-US" sz="2300" kern="1200" baseline="0" dirty="0" smtClean="0"/>
            <a:t>  </a:t>
          </a:r>
          <a:r>
            <a:rPr lang="en-US" sz="2300" kern="1200" baseline="0" dirty="0" err="1" smtClean="0"/>
            <a:t>ishchi</a:t>
          </a:r>
          <a:r>
            <a:rPr lang="en-US" sz="2300" kern="1200" baseline="0" dirty="0" smtClean="0"/>
            <a:t> </a:t>
          </a:r>
          <a:r>
            <a:rPr lang="en-US" sz="2300" kern="1200" baseline="0" dirty="0" err="1" smtClean="0"/>
            <a:t>rejimlarini</a:t>
          </a:r>
          <a:r>
            <a:rPr lang="en-US" sz="2300" kern="1200" baseline="0" dirty="0" smtClean="0"/>
            <a:t>: </a:t>
          </a:r>
          <a:r>
            <a:rPr lang="en-US" sz="2300" kern="1200" baseline="0" dirty="0" err="1" smtClean="0"/>
            <a:t>dvigatelni</a:t>
          </a:r>
          <a:r>
            <a:rPr lang="en-US" sz="2300" kern="1200" baseline="0" dirty="0" smtClean="0"/>
            <a:t> </a:t>
          </a:r>
          <a:r>
            <a:rPr lang="en-US" sz="2300" kern="1200" baseline="0" dirty="0" err="1" smtClean="0"/>
            <a:t>yog’ning</a:t>
          </a:r>
          <a:r>
            <a:rPr lang="en-US" sz="2300" kern="1200" baseline="0" dirty="0" smtClean="0"/>
            <a:t>  </a:t>
          </a:r>
          <a:r>
            <a:rPr lang="en-US" sz="2300" kern="1200" baseline="0" dirty="0" err="1" smtClean="0"/>
            <a:t>haroratini</a:t>
          </a:r>
          <a:r>
            <a:rPr lang="en-US" sz="2300" kern="1200" baseline="0" dirty="0" smtClean="0"/>
            <a:t>, </a:t>
          </a:r>
          <a:r>
            <a:rPr lang="en-US" sz="2300" kern="1200" baseline="0" dirty="0" err="1" smtClean="0"/>
            <a:t>mashinani</a:t>
          </a:r>
          <a:r>
            <a:rPr lang="en-US" sz="2300" kern="1200" baseline="0" dirty="0" smtClean="0"/>
            <a:t> </a:t>
          </a:r>
          <a:r>
            <a:rPr lang="en-US" sz="2300" kern="1200" baseline="0" dirty="0" err="1" smtClean="0"/>
            <a:t>harakat</a:t>
          </a:r>
          <a:r>
            <a:rPr lang="en-US" sz="2300" kern="1200" baseline="0" dirty="0" smtClean="0"/>
            <a:t> </a:t>
          </a:r>
          <a:r>
            <a:rPr lang="en-US" sz="2300" kern="1200" baseline="0" dirty="0" err="1" smtClean="0"/>
            <a:t>tezligini</a:t>
          </a:r>
          <a:r>
            <a:rPr lang="en-US" sz="2300" kern="1200" baseline="0" dirty="0" smtClean="0"/>
            <a:t>, </a:t>
          </a:r>
          <a:r>
            <a:rPr lang="en-US" sz="2300" kern="1200" baseline="0" dirty="0" err="1" smtClean="0"/>
            <a:t>benzinning</a:t>
          </a:r>
          <a:r>
            <a:rPr lang="en-US" sz="2300" kern="1200" baseline="0" dirty="0" smtClean="0"/>
            <a:t> </a:t>
          </a:r>
          <a:r>
            <a:rPr lang="en-US" sz="2300" kern="1200" baseline="0" dirty="0" err="1" smtClean="0"/>
            <a:t>sarfini</a:t>
          </a:r>
          <a:r>
            <a:rPr lang="en-US" sz="2300" kern="1200" baseline="0" dirty="0" smtClean="0"/>
            <a:t> </a:t>
          </a:r>
          <a:r>
            <a:rPr lang="en-US" sz="2300" kern="1200" baseline="0" dirty="0" err="1" smtClean="0"/>
            <a:t>vaqt</a:t>
          </a:r>
          <a:r>
            <a:rPr lang="en-US" sz="2300" kern="1200" baseline="0" dirty="0" smtClean="0"/>
            <a:t> </a:t>
          </a:r>
          <a:r>
            <a:rPr lang="en-US" sz="2300" kern="1200" baseline="0" dirty="0" err="1" smtClean="0"/>
            <a:t>bo’yicha</a:t>
          </a:r>
          <a:r>
            <a:rPr lang="en-US" sz="2300" kern="1200" baseline="0" dirty="0" smtClean="0"/>
            <a:t> </a:t>
          </a:r>
          <a:r>
            <a:rPr lang="en-US" sz="2300" kern="1200" baseline="0" dirty="0" err="1" smtClean="0"/>
            <a:t>о’lchaydigan</a:t>
          </a:r>
          <a:r>
            <a:rPr lang="en-US" sz="2300" kern="1200" baseline="0" dirty="0" smtClean="0"/>
            <a:t> </a:t>
          </a:r>
          <a:r>
            <a:rPr lang="en-US" sz="2300" kern="1200" baseline="0" dirty="0" err="1" smtClean="0"/>
            <a:t>hamda</a:t>
          </a:r>
          <a:r>
            <a:rPr lang="en-US" sz="2300" kern="1200" baseline="0" dirty="0" smtClean="0"/>
            <a:t> </a:t>
          </a:r>
          <a:r>
            <a:rPr lang="en-US" sz="2300" kern="1200" baseline="0" dirty="0" err="1" smtClean="0"/>
            <a:t>mashinani</a:t>
          </a:r>
          <a:r>
            <a:rPr lang="en-US" sz="2300" kern="1200" baseline="0" dirty="0" smtClean="0"/>
            <a:t> </a:t>
          </a:r>
          <a:r>
            <a:rPr lang="en-US" sz="2300" kern="1200" baseline="0" dirty="0" err="1" smtClean="0"/>
            <a:t>harakat</a:t>
          </a:r>
          <a:r>
            <a:rPr lang="en-US" sz="2300" kern="1200" baseline="0" dirty="0" smtClean="0"/>
            <a:t> </a:t>
          </a:r>
          <a:r>
            <a:rPr lang="en-US" sz="2300" kern="1200" baseline="0" dirty="0" err="1" smtClean="0"/>
            <a:t>tezligini</a:t>
          </a:r>
          <a:r>
            <a:rPr lang="en-US" sz="2300" kern="1200" baseline="0" dirty="0" smtClean="0"/>
            <a:t> </a:t>
          </a:r>
          <a:r>
            <a:rPr lang="en-US" sz="2300" kern="1200" baseline="0" dirty="0" err="1" smtClean="0"/>
            <a:t>chegaralaydigan</a:t>
          </a:r>
          <a:r>
            <a:rPr lang="en-US" sz="2300" kern="1200" baseline="0" dirty="0" smtClean="0"/>
            <a:t> </a:t>
          </a:r>
          <a:r>
            <a:rPr lang="en-US" sz="2300" kern="1200" baseline="0" dirty="0" err="1" smtClean="0"/>
            <a:t>va</a:t>
          </a:r>
          <a:r>
            <a:rPr lang="en-US" sz="2300" kern="1200" baseline="0" dirty="0" smtClean="0"/>
            <a:t> </a:t>
          </a:r>
          <a:r>
            <a:rPr lang="en-US" sz="2300" kern="1200" baseline="0" dirty="0" err="1" smtClean="0"/>
            <a:t>boshqa</a:t>
          </a:r>
          <a:r>
            <a:rPr lang="en-US" sz="2300" kern="1200" baseline="0" dirty="0" smtClean="0"/>
            <a:t> </a:t>
          </a:r>
          <a:r>
            <a:rPr lang="en-US" sz="2300" kern="1200" baseline="0" dirty="0" err="1" smtClean="0"/>
            <a:t>vazifalarni</a:t>
          </a:r>
          <a:r>
            <a:rPr lang="en-US" sz="2300" kern="1200" baseline="0" dirty="0" smtClean="0"/>
            <a:t>  </a:t>
          </a:r>
          <a:r>
            <a:rPr lang="en-US" sz="2300" kern="1200" baseline="0" dirty="0" err="1" smtClean="0"/>
            <a:t>bajaradigan</a:t>
          </a:r>
          <a:r>
            <a:rPr lang="en-US" sz="2300" kern="1200" baseline="0" dirty="0" smtClean="0"/>
            <a:t> </a:t>
          </a:r>
          <a:r>
            <a:rPr lang="en-US" sz="2300" kern="1200" baseline="0" dirty="0" err="1" smtClean="0"/>
            <a:t>qurilma</a:t>
          </a:r>
          <a:r>
            <a:rPr lang="en-US" sz="2300" kern="1200" baseline="0" dirty="0" smtClean="0"/>
            <a:t> </a:t>
          </a:r>
          <a:r>
            <a:rPr lang="en-US" sz="2300" kern="1200" baseline="0" dirty="0" err="1" smtClean="0"/>
            <a:t>vazifasini</a:t>
          </a:r>
          <a:r>
            <a:rPr lang="en-US" sz="2300" kern="1200" baseline="0" dirty="0" smtClean="0"/>
            <a:t> </a:t>
          </a:r>
          <a:r>
            <a:rPr lang="en-US" sz="2300" kern="1200" baseline="0" dirty="0" err="1" smtClean="0"/>
            <a:t>bajaradi</a:t>
          </a:r>
          <a:r>
            <a:rPr lang="en-US" sz="2300" kern="1200" baseline="0" dirty="0" smtClean="0"/>
            <a:t>. </a:t>
          </a:r>
          <a:r>
            <a:rPr lang="en-US" sz="2300" kern="1200" baseline="0" dirty="0" err="1" smtClean="0"/>
            <a:t>Bunday</a:t>
          </a:r>
          <a:r>
            <a:rPr lang="en-US" sz="2300" kern="1200" baseline="0" dirty="0" smtClean="0"/>
            <a:t> </a:t>
          </a:r>
          <a:r>
            <a:rPr lang="en-US" sz="2300" kern="1200" baseline="0" dirty="0" err="1" smtClean="0"/>
            <a:t>misollarni</a:t>
          </a:r>
          <a:r>
            <a:rPr lang="en-US" sz="2300" kern="1200" baseline="0" dirty="0" smtClean="0"/>
            <a:t>  </a:t>
          </a:r>
          <a:r>
            <a:rPr lang="en-US" sz="2300" kern="1200" baseline="0" dirty="0" err="1" smtClean="0"/>
            <a:t>qishloq</a:t>
          </a:r>
          <a:r>
            <a:rPr lang="en-US" sz="2300" kern="1200" baseline="0" dirty="0" smtClean="0"/>
            <a:t> </a:t>
          </a:r>
          <a:r>
            <a:rPr lang="en-US" sz="2300" kern="1200" baseline="0" dirty="0" err="1" smtClean="0"/>
            <a:t>xo’jalik</a:t>
          </a:r>
          <a:r>
            <a:rPr lang="en-US" sz="2300" kern="1200" baseline="0" dirty="0" smtClean="0"/>
            <a:t> </a:t>
          </a:r>
          <a:r>
            <a:rPr lang="en-US" sz="2300" kern="1200" baseline="0" dirty="0" err="1" smtClean="0"/>
            <a:t>mashinalarini</a:t>
          </a:r>
          <a:r>
            <a:rPr lang="en-US" sz="2300" kern="1200" baseline="0" dirty="0" smtClean="0"/>
            <a:t>, </a:t>
          </a:r>
          <a:r>
            <a:rPr lang="en-US" sz="2300" kern="1200" baseline="0" dirty="0" err="1" smtClean="0"/>
            <a:t>kombaynlarni</a:t>
          </a:r>
          <a:r>
            <a:rPr lang="en-US" sz="2300" kern="1200" baseline="0" dirty="0" smtClean="0"/>
            <a:t>  </a:t>
          </a:r>
          <a:r>
            <a:rPr lang="en-US" sz="2300" kern="1200" baseline="0" dirty="0" err="1" smtClean="0"/>
            <a:t>ishlashini</a:t>
          </a:r>
          <a:r>
            <a:rPr lang="en-US" sz="2300" kern="1200" baseline="0" dirty="0" smtClean="0"/>
            <a:t> </a:t>
          </a:r>
          <a:r>
            <a:rPr lang="en-US" sz="2300" kern="1200" baseline="0" dirty="0" err="1" smtClean="0"/>
            <a:t>nazorat</a:t>
          </a:r>
          <a:r>
            <a:rPr lang="en-US" sz="2300" kern="1200" baseline="0" dirty="0" smtClean="0"/>
            <a:t> </a:t>
          </a:r>
          <a:r>
            <a:rPr lang="en-US" sz="2300" kern="1200" baseline="0" dirty="0" err="1" smtClean="0"/>
            <a:t>qilish</a:t>
          </a:r>
          <a:r>
            <a:rPr lang="en-US" sz="2300" kern="1200" baseline="0" dirty="0" smtClean="0"/>
            <a:t>, </a:t>
          </a:r>
          <a:r>
            <a:rPr lang="en-US" sz="2300" kern="1200" baseline="0" dirty="0" err="1" smtClean="0"/>
            <a:t>rostlashga</a:t>
          </a:r>
          <a:r>
            <a:rPr lang="en-US" sz="2300" kern="1200" baseline="0" dirty="0" smtClean="0"/>
            <a:t> </a:t>
          </a:r>
          <a:r>
            <a:rPr lang="en-US" sz="2300" kern="1200" baseline="0" dirty="0" err="1" smtClean="0"/>
            <a:t>misollar</a:t>
          </a:r>
          <a:r>
            <a:rPr lang="en-US" sz="2300" kern="1200" baseline="0" dirty="0" smtClean="0"/>
            <a:t> </a:t>
          </a:r>
          <a:r>
            <a:rPr lang="en-US" sz="2300" kern="1200" baseline="0" dirty="0" err="1" smtClean="0"/>
            <a:t>keltirish</a:t>
          </a:r>
          <a:r>
            <a:rPr lang="en-US" sz="2300" kern="1200" baseline="0" dirty="0" smtClean="0"/>
            <a:t> </a:t>
          </a:r>
          <a:r>
            <a:rPr lang="en-US" sz="2300" kern="1200" baseline="0" dirty="0" err="1" smtClean="0"/>
            <a:t>mumkin</a:t>
          </a:r>
          <a:endParaRPr lang="ru-RU" sz="2300" kern="1200" dirty="0"/>
        </a:p>
      </dsp:txBody>
      <dsp:txXfrm>
        <a:off x="2072765" y="384684"/>
        <a:ext cx="6218296" cy="414553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6A2E2-3E52-4B71-AD9D-C32D617440B7}">
      <dsp:nvSpPr>
        <dsp:cNvPr id="0" name=""/>
        <dsp:cNvSpPr/>
      </dsp:nvSpPr>
      <dsp:spPr>
        <a:xfrm>
          <a:off x="916986" y="0"/>
          <a:ext cx="9345239" cy="4672619"/>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2044700" rtl="0">
            <a:lnSpc>
              <a:spcPct val="90000"/>
            </a:lnSpc>
            <a:spcBef>
              <a:spcPct val="0"/>
            </a:spcBef>
            <a:spcAft>
              <a:spcPct val="35000"/>
            </a:spcAft>
          </a:pPr>
          <a:r>
            <a:rPr lang="en-US" sz="4600" kern="1200" baseline="0" dirty="0" err="1" smtClean="0"/>
            <a:t>Shuni</a:t>
          </a:r>
          <a:r>
            <a:rPr lang="en-US" sz="4600" kern="1200" baseline="0" dirty="0" smtClean="0"/>
            <a:t> </a:t>
          </a:r>
          <a:r>
            <a:rPr lang="en-US" sz="4600" kern="1200" baseline="0" dirty="0" err="1" smtClean="0"/>
            <a:t>aytish</a:t>
          </a:r>
          <a:r>
            <a:rPr lang="en-US" sz="4600" kern="1200" baseline="0" dirty="0" smtClean="0"/>
            <a:t> </a:t>
          </a:r>
          <a:r>
            <a:rPr lang="en-US" sz="4600" kern="1200" baseline="0" dirty="0" err="1" smtClean="0"/>
            <a:t>kerakki</a:t>
          </a:r>
          <a:r>
            <a:rPr lang="en-US" sz="4600" kern="1200" baseline="0" dirty="0" smtClean="0"/>
            <a:t>, </a:t>
          </a:r>
          <a:r>
            <a:rPr lang="en-US" sz="4600" kern="1200" baseline="0" dirty="0" err="1" smtClean="0"/>
            <a:t>kontrollerlar</a:t>
          </a:r>
          <a:r>
            <a:rPr lang="en-US" sz="4600" kern="1200" baseline="0" dirty="0" smtClean="0"/>
            <a:t> </a:t>
          </a:r>
          <a:r>
            <a:rPr lang="en-US" sz="4600" kern="1200" baseline="0" dirty="0" err="1" smtClean="0"/>
            <a:t>programma</a:t>
          </a:r>
          <a:r>
            <a:rPr lang="en-US" sz="4600" kern="1200" baseline="0" dirty="0" smtClean="0"/>
            <a:t> </a:t>
          </a:r>
          <a:r>
            <a:rPr lang="en-US" sz="4600" kern="1200" baseline="0" dirty="0" err="1" smtClean="0"/>
            <a:t>asosida</a:t>
          </a:r>
          <a:r>
            <a:rPr lang="en-US" sz="4600" kern="1200" baseline="0" dirty="0" smtClean="0"/>
            <a:t> </a:t>
          </a:r>
          <a:r>
            <a:rPr lang="en-US" sz="4600" kern="1200" baseline="0" dirty="0" err="1" smtClean="0"/>
            <a:t>ishiaydigan</a:t>
          </a:r>
          <a:r>
            <a:rPr lang="en-US" sz="4600" kern="1200" baseline="0" dirty="0" smtClean="0"/>
            <a:t> </a:t>
          </a:r>
          <a:r>
            <a:rPr lang="en-US" sz="4600" kern="1200" baseline="0" dirty="0" err="1" smtClean="0"/>
            <a:t>qurilma</a:t>
          </a:r>
          <a:r>
            <a:rPr lang="en-US" sz="4600" kern="1200" baseline="0" dirty="0" smtClean="0"/>
            <a:t> </a:t>
          </a:r>
          <a:r>
            <a:rPr lang="en-US" sz="4600" kern="1200" baseline="0" dirty="0" err="1" smtClean="0"/>
            <a:t>bo’lib</a:t>
          </a:r>
          <a:r>
            <a:rPr lang="en-US" sz="4600" kern="1200" baseline="0" dirty="0" smtClean="0"/>
            <a:t>, </a:t>
          </a:r>
          <a:r>
            <a:rPr lang="en-US" sz="4600" kern="1200" baseline="0" dirty="0" err="1" smtClean="0"/>
            <a:t>ularni</a:t>
          </a:r>
          <a:r>
            <a:rPr lang="en-US" sz="4600" kern="1200" baseline="0" dirty="0" smtClean="0"/>
            <a:t>  </a:t>
          </a:r>
          <a:r>
            <a:rPr lang="en-US" sz="4600" kern="1200" baseline="0" dirty="0" err="1" smtClean="0"/>
            <a:t>xotirasiga</a:t>
          </a:r>
          <a:r>
            <a:rPr lang="en-US" sz="4600" kern="1200" baseline="0" dirty="0" smtClean="0"/>
            <a:t> </a:t>
          </a:r>
          <a:r>
            <a:rPr lang="en-US" sz="4600" kern="1200" baseline="0" dirty="0" err="1" smtClean="0"/>
            <a:t>kerakli</a:t>
          </a:r>
          <a:r>
            <a:rPr lang="en-US" sz="4600" kern="1200" baseline="0" dirty="0" smtClean="0"/>
            <a:t> </a:t>
          </a:r>
          <a:r>
            <a:rPr lang="en-US" sz="4600" kern="1200" baseline="0" dirty="0" err="1" smtClean="0"/>
            <a:t>programmani</a:t>
          </a:r>
          <a:r>
            <a:rPr lang="en-US" sz="4600" kern="1200" baseline="0" dirty="0" smtClean="0"/>
            <a:t> </a:t>
          </a:r>
          <a:r>
            <a:rPr lang="en-US" sz="4600" kern="1200" baseline="0" dirty="0" err="1" smtClean="0"/>
            <a:t>buyurtma</a:t>
          </a:r>
          <a:r>
            <a:rPr lang="en-US" sz="4600" kern="1200" baseline="0" dirty="0" smtClean="0"/>
            <a:t> </a:t>
          </a:r>
          <a:r>
            <a:rPr lang="en-US" sz="4600" kern="1200" baseline="0" dirty="0" err="1" smtClean="0"/>
            <a:t>bo’yicha</a:t>
          </a:r>
          <a:r>
            <a:rPr lang="en-US" sz="4600" kern="1200" baseline="0" dirty="0" smtClean="0"/>
            <a:t> </a:t>
          </a:r>
          <a:r>
            <a:rPr lang="en-US" sz="4600" kern="1200" baseline="0" dirty="0" err="1" smtClean="0"/>
            <a:t>zavod</a:t>
          </a:r>
          <a:r>
            <a:rPr lang="en-US" sz="4600" kern="1200" baseline="0" dirty="0" smtClean="0"/>
            <a:t> </a:t>
          </a:r>
          <a:r>
            <a:rPr lang="en-US" sz="4600" kern="1200" baseline="0" dirty="0" err="1" smtClean="0"/>
            <a:t>sharoitida</a:t>
          </a:r>
          <a:r>
            <a:rPr lang="en-US" sz="4600" kern="1200" baseline="0" dirty="0" smtClean="0"/>
            <a:t> </a:t>
          </a:r>
          <a:r>
            <a:rPr lang="en-US" sz="4600" kern="1200" baseline="0" dirty="0" err="1" smtClean="0"/>
            <a:t>yozilishi</a:t>
          </a:r>
          <a:r>
            <a:rPr lang="en-US" sz="4600" kern="1200" baseline="0" dirty="0" smtClean="0"/>
            <a:t> </a:t>
          </a:r>
          <a:r>
            <a:rPr lang="en-US" sz="4600" kern="1200" baseline="0" dirty="0" err="1" smtClean="0"/>
            <a:t>voki</a:t>
          </a:r>
          <a:r>
            <a:rPr lang="en-US" sz="4600" kern="1200" baseline="0" dirty="0" smtClean="0"/>
            <a:t> </a:t>
          </a:r>
          <a:r>
            <a:rPr lang="en-US" sz="4600" kern="1200" baseline="0" dirty="0" err="1" smtClean="0"/>
            <a:t>o’zimiz</a:t>
          </a:r>
          <a:r>
            <a:rPr lang="en-US" sz="4600" kern="1200" baseline="0" dirty="0" smtClean="0"/>
            <a:t> </a:t>
          </a:r>
          <a:r>
            <a:rPr lang="en-US" sz="4600" kern="1200" baseline="0" dirty="0" err="1" smtClean="0"/>
            <a:t>maxsus</a:t>
          </a:r>
          <a:r>
            <a:rPr lang="en-US" sz="4600" kern="1200" baseline="0" dirty="0" smtClean="0"/>
            <a:t> </a:t>
          </a:r>
          <a:r>
            <a:rPr lang="en-US" sz="4600" kern="1200" baseline="0" dirty="0" err="1" smtClean="0"/>
            <a:t>programmator</a:t>
          </a:r>
          <a:r>
            <a:rPr lang="en-US" sz="4600" kern="1200" baseline="0" dirty="0" smtClean="0"/>
            <a:t> </a:t>
          </a:r>
          <a:r>
            <a:rPr lang="en-US" sz="4600" kern="1200" baseline="0" dirty="0" err="1" smtClean="0"/>
            <a:t>asosida</a:t>
          </a:r>
          <a:r>
            <a:rPr lang="en-US" sz="4600" kern="1200" baseline="0" dirty="0" smtClean="0"/>
            <a:t> </a:t>
          </a:r>
          <a:r>
            <a:rPr lang="en-US" sz="4600" kern="1200" baseline="0" dirty="0" err="1" smtClean="0"/>
            <a:t>yozishimiz</a:t>
          </a:r>
          <a:r>
            <a:rPr lang="en-US" sz="4600" kern="1200" baseline="0" dirty="0" smtClean="0"/>
            <a:t> </a:t>
          </a:r>
          <a:r>
            <a:rPr lang="en-US" sz="4600" kern="1200" baseline="0" dirty="0" err="1" smtClean="0"/>
            <a:t>va</a:t>
          </a:r>
          <a:r>
            <a:rPr lang="en-US" sz="4600" kern="1200" baseline="0" dirty="0" smtClean="0"/>
            <a:t> </a:t>
          </a:r>
          <a:r>
            <a:rPr lang="en-US" sz="4600" kern="1200" baseline="0" dirty="0" err="1" smtClean="0"/>
            <a:t>kerak</a:t>
          </a:r>
          <a:r>
            <a:rPr lang="en-US" sz="4600" kern="1200" baseline="0" dirty="0" smtClean="0"/>
            <a:t> </a:t>
          </a:r>
          <a:r>
            <a:rPr lang="en-US" sz="4600" kern="1200" baseline="0" dirty="0" err="1" smtClean="0"/>
            <a:t>bo’lsa</a:t>
          </a:r>
          <a:r>
            <a:rPr lang="en-US" sz="4600" kern="1200" baseline="0" dirty="0" smtClean="0"/>
            <a:t>, </a:t>
          </a:r>
          <a:r>
            <a:rPr lang="en-US" sz="4600" kern="1200" baseline="0" dirty="0" err="1" smtClean="0"/>
            <a:t>qayta</a:t>
          </a:r>
          <a:r>
            <a:rPr lang="en-US" sz="4600" kern="1200" baseline="0" dirty="0" smtClean="0"/>
            <a:t> </a:t>
          </a:r>
          <a:r>
            <a:rPr lang="en-US" sz="4600" kern="1200" baseline="0" dirty="0" err="1" smtClean="0"/>
            <a:t>programmaiashtirishimiz</a:t>
          </a:r>
          <a:r>
            <a:rPr lang="en-US" sz="4600" kern="1200" baseline="0" dirty="0" smtClean="0"/>
            <a:t> </a:t>
          </a:r>
          <a:r>
            <a:rPr lang="en-US" sz="4600" kern="1200" baseline="0" dirty="0" err="1" smtClean="0"/>
            <a:t>mumkin</a:t>
          </a:r>
          <a:r>
            <a:rPr lang="en-US" sz="4600" kern="1200" baseline="0" dirty="0" smtClean="0"/>
            <a:t>.</a:t>
          </a:r>
          <a:endParaRPr lang="ru-RU" sz="4600" kern="1200" dirty="0"/>
        </a:p>
      </dsp:txBody>
      <dsp:txXfrm>
        <a:off x="916986" y="0"/>
        <a:ext cx="9345239" cy="467261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49B724-303F-43FE-BE5A-8ED3EEFF6147}">
      <dsp:nvSpPr>
        <dsp:cNvPr id="0" name=""/>
        <dsp:cNvSpPr/>
      </dsp:nvSpPr>
      <dsp:spPr>
        <a:xfrm>
          <a:off x="533412" y="0"/>
          <a:ext cx="8508975" cy="5499099"/>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en-US" sz="1600" kern="1200" baseline="0" dirty="0" err="1" smtClean="0"/>
            <a:t>Programmalashtirilgan</a:t>
          </a:r>
          <a:r>
            <a:rPr lang="en-US" sz="1600" kern="1200" baseline="0" dirty="0" smtClean="0"/>
            <a:t> </a:t>
          </a:r>
          <a:r>
            <a:rPr lang="en-US" sz="1600" kern="1200" baseline="0" dirty="0" err="1" smtClean="0"/>
            <a:t>kontroller</a:t>
          </a:r>
          <a:r>
            <a:rPr lang="en-US" sz="1600" kern="1200" baseline="0" dirty="0" smtClean="0"/>
            <a:t> </a:t>
          </a:r>
          <a:r>
            <a:rPr lang="en-US" sz="1600" kern="1200" baseline="0" dirty="0" err="1" smtClean="0"/>
            <a:t>quyidagi</a:t>
          </a:r>
          <a:r>
            <a:rPr lang="en-US" sz="1600" kern="1200" baseline="0" dirty="0" smtClean="0"/>
            <a:t> </a:t>
          </a:r>
          <a:r>
            <a:rPr lang="en-US" sz="1600" kern="1200" baseline="0" dirty="0" err="1" smtClean="0"/>
            <a:t>masalalarni</a:t>
          </a:r>
          <a:r>
            <a:rPr lang="en-US" sz="1600" kern="1200" baseline="0" dirty="0" smtClean="0"/>
            <a:t> </a:t>
          </a:r>
          <a:r>
            <a:rPr lang="en-US" sz="1600" kern="1200" baseline="0" dirty="0" err="1" smtClean="0"/>
            <a:t>yechisni</a:t>
          </a:r>
          <a:r>
            <a:rPr lang="en-US" sz="1600" kern="1200" baseline="0" dirty="0" smtClean="0"/>
            <a:t> </a:t>
          </a:r>
          <a:r>
            <a:rPr lang="en-US" sz="1600" kern="1200" baseline="0" dirty="0" err="1" smtClean="0"/>
            <a:t>yoki</a:t>
          </a:r>
          <a:r>
            <a:rPr lang="en-US" sz="1600" kern="1200" baseline="0" dirty="0" smtClean="0"/>
            <a:t> </a:t>
          </a:r>
          <a:r>
            <a:rPr lang="en-US" sz="1600" kern="1200" baseline="0" dirty="0" err="1" smtClean="0"/>
            <a:t>hal</a:t>
          </a:r>
          <a:r>
            <a:rPr lang="en-US" sz="1600" kern="1200" baseline="0" dirty="0" smtClean="0"/>
            <a:t> </a:t>
          </a:r>
          <a:r>
            <a:rPr lang="en-US" sz="1600" kern="1200" baseline="0" dirty="0" err="1" smtClean="0"/>
            <a:t>qilishi</a:t>
          </a:r>
          <a:r>
            <a:rPr lang="en-US" sz="1600" kern="1200" baseline="0" dirty="0" smtClean="0"/>
            <a:t> </a:t>
          </a:r>
          <a:r>
            <a:rPr lang="en-US" sz="1600" kern="1200" baseline="0" dirty="0" err="1" smtClean="0"/>
            <a:t>mumkin</a:t>
          </a:r>
          <a:r>
            <a:rPr lang="en-US" sz="1600" kern="1200" baseline="0" dirty="0" smtClean="0"/>
            <a:t>: </a:t>
          </a:r>
          <a:r>
            <a:rPr lang="en-US" sz="1600" kern="1200" baseline="0" dirty="0" err="1" smtClean="0"/>
            <a:t>o’lchanayotgan</a:t>
          </a:r>
          <a:r>
            <a:rPr lang="en-US" sz="1600" kern="1200" baseline="0" dirty="0" smtClean="0"/>
            <a:t> </a:t>
          </a:r>
          <a:r>
            <a:rPr lang="en-US" sz="1600" kern="1200" baseline="0" dirty="0" err="1" smtClean="0"/>
            <a:t>ma’lumotlarni</a:t>
          </a:r>
          <a:r>
            <a:rPr lang="en-US" sz="1600" kern="1200" baseline="0" dirty="0" smtClean="0"/>
            <a:t> </a:t>
          </a:r>
          <a:r>
            <a:rPr lang="en-US" sz="1600" kern="1200" baseline="0" dirty="0" err="1" smtClean="0"/>
            <a:t>qayta</a:t>
          </a:r>
          <a:r>
            <a:rPr lang="en-US" sz="1600" kern="1200" baseline="0" dirty="0" smtClean="0"/>
            <a:t> </a:t>
          </a:r>
          <a:r>
            <a:rPr lang="en-US" sz="1600" kern="1200" baseline="0" dirty="0" err="1" smtClean="0"/>
            <a:t>ishlab</a:t>
          </a:r>
          <a:r>
            <a:rPr lang="en-US" sz="1600" kern="1200" baseline="0" dirty="0" smtClean="0"/>
            <a:t> </a:t>
          </a:r>
          <a:r>
            <a:rPr lang="en-US" sz="1600" kern="1200" baseline="0" dirty="0" err="1" smtClean="0"/>
            <a:t>displeyga</a:t>
          </a:r>
          <a:r>
            <a:rPr lang="en-US" sz="1600" kern="1200" baseline="0" dirty="0" smtClean="0"/>
            <a:t> </a:t>
          </a:r>
          <a:r>
            <a:rPr lang="en-US" sz="1600" kern="1200" baseline="0" dirty="0" err="1" smtClean="0"/>
            <a:t>chiqarib</a:t>
          </a:r>
          <a:r>
            <a:rPr lang="en-US" sz="1600" kern="1200" baseline="0" dirty="0" smtClean="0"/>
            <a:t> </a:t>
          </a:r>
          <a:r>
            <a:rPr lang="en-US" sz="1600" kern="1200" baseline="0" dirty="0" err="1" smtClean="0"/>
            <a:t>berishi</a:t>
          </a:r>
          <a:r>
            <a:rPr lang="en-US" sz="1600" kern="1200" baseline="0" dirty="0" smtClean="0"/>
            <a:t>; </a:t>
          </a:r>
          <a:r>
            <a:rPr lang="en-US" sz="1600" kern="1200" baseline="0" dirty="0" err="1" smtClean="0"/>
            <a:t>nazorat</a:t>
          </a:r>
          <a:r>
            <a:rPr lang="en-US" sz="1600" kern="1200" baseline="0" dirty="0" smtClean="0"/>
            <a:t> </a:t>
          </a:r>
          <a:r>
            <a:rPr lang="en-US" sz="1600" kern="1200" baseline="0" dirty="0" err="1" smtClean="0"/>
            <a:t>qilayotgan</a:t>
          </a:r>
          <a:r>
            <a:rPr lang="en-US" sz="1600" kern="1200" baseline="0" dirty="0" smtClean="0"/>
            <a:t> </a:t>
          </a:r>
          <a:r>
            <a:rPr lang="en-US" sz="1600" kern="1200" baseline="0" dirty="0" err="1" smtClean="0"/>
            <a:t>ob'ektlarni</a:t>
          </a:r>
          <a:r>
            <a:rPr lang="en-US" sz="1600" kern="1200" baseline="0" dirty="0" smtClean="0"/>
            <a:t> </a:t>
          </a:r>
          <a:r>
            <a:rPr lang="en-US" sz="1600" kern="1200" baseline="0" dirty="0" err="1" smtClean="0"/>
            <a:t>ishlash</a:t>
          </a:r>
          <a:r>
            <a:rPr lang="en-US" sz="1600" kern="1200" baseline="0" dirty="0" smtClean="0"/>
            <a:t>/</a:t>
          </a:r>
          <a:r>
            <a:rPr lang="en-US" sz="1600" kern="1200" baseline="0" dirty="0" err="1" smtClean="0"/>
            <a:t>ishlamasligi</a:t>
          </a:r>
          <a:r>
            <a:rPr lang="en-US" sz="1600" kern="1200" baseline="0" dirty="0" smtClean="0"/>
            <a:t> </a:t>
          </a:r>
          <a:r>
            <a:rPr lang="en-US" sz="1600" kern="1200" baseline="0" dirty="0" err="1" smtClean="0"/>
            <a:t>to’g’risida</a:t>
          </a:r>
          <a:r>
            <a:rPr lang="en-US" sz="1600" kern="1200" baseline="0" dirty="0" smtClean="0"/>
            <a:t> </a:t>
          </a:r>
          <a:r>
            <a:rPr lang="en-US" sz="1600" kern="1200" baseline="0" dirty="0" err="1" smtClean="0"/>
            <a:t>xabarlovchi</a:t>
          </a:r>
          <a:r>
            <a:rPr lang="en-US" sz="1600" kern="1200" baseline="0" dirty="0" smtClean="0"/>
            <a:t> </a:t>
          </a:r>
          <a:r>
            <a:rPr lang="en-US" sz="1600" kern="1200" baseline="0" dirty="0" err="1" smtClean="0"/>
            <a:t>signallar</a:t>
          </a:r>
          <a:r>
            <a:rPr lang="en-US" sz="1600" kern="1200" baseline="0" dirty="0" smtClean="0"/>
            <a:t> </a:t>
          </a:r>
          <a:r>
            <a:rPr lang="en-US" sz="1600" kern="1200" baseline="0" dirty="0" err="1" smtClean="0"/>
            <a:t>berishi</a:t>
          </a:r>
          <a:r>
            <a:rPr lang="en-US" sz="1600" kern="1200" baseline="0" dirty="0" smtClean="0"/>
            <a:t>, </a:t>
          </a:r>
          <a:r>
            <a:rPr lang="en-US" sz="1600" kern="1200" baseline="0" dirty="0" err="1" smtClean="0"/>
            <a:t>nazorat</a:t>
          </a:r>
          <a:r>
            <a:rPr lang="en-US" sz="1600" kern="1200" baseline="0" dirty="0" smtClean="0"/>
            <a:t> </a:t>
          </a:r>
          <a:r>
            <a:rPr lang="en-US" sz="1600" kern="1200" baseline="0" dirty="0" err="1" smtClean="0"/>
            <a:t>qilayotgan</a:t>
          </a:r>
          <a:r>
            <a:rPr lang="en-US" sz="1600" kern="1200" baseline="0" dirty="0" smtClean="0"/>
            <a:t> </a:t>
          </a:r>
          <a:r>
            <a:rPr lang="en-US" sz="1600" kern="1200" baseline="0" dirty="0" err="1" smtClean="0"/>
            <a:t>parametrlarni</a:t>
          </a:r>
          <a:r>
            <a:rPr lang="en-US" sz="1600" kern="1200" baseline="0" dirty="0" smtClean="0"/>
            <a:t>  </a:t>
          </a:r>
          <a:r>
            <a:rPr lang="en-US" sz="1600" kern="1200" baseline="0" dirty="0" err="1" smtClean="0"/>
            <a:t>chegaradan</a:t>
          </a:r>
          <a:r>
            <a:rPr lang="en-US" sz="1600" kern="1200" baseline="0" dirty="0" smtClean="0"/>
            <a:t> </a:t>
          </a:r>
          <a:r>
            <a:rPr lang="en-US" sz="1600" kern="1200" baseline="0" dirty="0" err="1" smtClean="0"/>
            <a:t>chiqib</a:t>
          </a:r>
          <a:r>
            <a:rPr lang="en-US" sz="1600" kern="1200" baseline="0" dirty="0" smtClean="0"/>
            <a:t> </a:t>
          </a:r>
          <a:r>
            <a:rPr lang="en-US" sz="1600" kern="1200" baseline="0" dirty="0" err="1" smtClean="0"/>
            <a:t>ketishi</a:t>
          </a:r>
          <a:r>
            <a:rPr lang="en-US" sz="1600" kern="1200" baseline="0" dirty="0" smtClean="0"/>
            <a:t>, </a:t>
          </a:r>
          <a:r>
            <a:rPr lang="en-US" sz="1600" kern="1200" baseline="0" dirty="0" err="1" smtClean="0"/>
            <a:t>norma</a:t>
          </a:r>
          <a:r>
            <a:rPr lang="en-US" sz="1600" kern="1200" baseline="0" dirty="0" smtClean="0"/>
            <a:t> </a:t>
          </a:r>
          <a:r>
            <a:rPr lang="en-US" sz="1600" kern="1200" baseline="0" dirty="0" err="1" smtClean="0"/>
            <a:t>yoki</a:t>
          </a:r>
          <a:r>
            <a:rPr lang="en-US" sz="1600" kern="1200" baseline="0" dirty="0" smtClean="0"/>
            <a:t> </a:t>
          </a:r>
          <a:r>
            <a:rPr lang="en-US" sz="1600" kern="1200" baseline="0" dirty="0" err="1" smtClean="0"/>
            <a:t>normada</a:t>
          </a:r>
          <a:r>
            <a:rPr lang="en-US" sz="1600" kern="1200" baseline="0" dirty="0" smtClean="0"/>
            <a:t> </a:t>
          </a:r>
          <a:r>
            <a:rPr lang="en-US" sz="1600" kern="1200" baseline="0" dirty="0" err="1" smtClean="0"/>
            <a:t>emasligini</a:t>
          </a:r>
          <a:r>
            <a:rPr lang="en-US" sz="1600" kern="1200" baseline="0" dirty="0" smtClean="0"/>
            <a:t>; </a:t>
          </a:r>
          <a:r>
            <a:rPr lang="en-US" sz="1600" kern="1200" baseline="0" dirty="0" err="1" smtClean="0"/>
            <a:t>boshqarish</a:t>
          </a:r>
          <a:r>
            <a:rPr lang="en-US" sz="1600" kern="1200" baseline="0" dirty="0" smtClean="0"/>
            <a:t> </a:t>
          </a:r>
          <a:r>
            <a:rPr lang="en-US" sz="1600" kern="1200" baseline="0" dirty="0" err="1" smtClean="0"/>
            <a:t>signallarir.i</a:t>
          </a:r>
          <a:r>
            <a:rPr lang="en-US" sz="1600" kern="1200" baseline="0" dirty="0" smtClean="0"/>
            <a:t> </a:t>
          </a:r>
          <a:r>
            <a:rPr lang="en-US" sz="1600" kern="1200" baseline="0" dirty="0" err="1" smtClean="0"/>
            <a:t>uzatishni</a:t>
          </a:r>
          <a:r>
            <a:rPr lang="en-US" sz="1600" kern="1200" baseline="0" dirty="0" smtClean="0"/>
            <a:t> </a:t>
          </a:r>
          <a:r>
            <a:rPr lang="en-US" sz="1600" kern="1200" baseline="0" dirty="0" err="1" smtClean="0"/>
            <a:t>tashkil</a:t>
          </a:r>
          <a:r>
            <a:rPr lang="en-US" sz="1600" kern="1200" baseline="0" dirty="0" smtClean="0"/>
            <a:t> </a:t>
          </a:r>
          <a:r>
            <a:rPr lang="en-US" sz="1600" kern="1200" baseline="0" dirty="0" err="1" smtClean="0"/>
            <a:t>ctishi</a:t>
          </a:r>
          <a:r>
            <a:rPr lang="en-US" sz="1600" kern="1200" baseline="0" dirty="0" smtClean="0"/>
            <a:t> </a:t>
          </a:r>
          <a:r>
            <a:rPr lang="en-US" sz="1600" kern="1200" baseline="0" dirty="0" err="1" smtClean="0"/>
            <a:t>va</a:t>
          </a:r>
          <a:r>
            <a:rPr lang="en-US" sz="1600" kern="1200" baseline="0" dirty="0" smtClean="0"/>
            <a:t> </a:t>
          </a:r>
          <a:r>
            <a:rPr lang="en-US" sz="1600" kern="1200" baseline="0" dirty="0" err="1" smtClean="0"/>
            <a:t>shunga</a:t>
          </a:r>
          <a:r>
            <a:rPr lang="en-US" sz="1600" kern="1200" baseline="0" dirty="0" smtClean="0"/>
            <a:t> </a:t>
          </a:r>
          <a:r>
            <a:rPr lang="en-US" sz="1600" kern="1200" baseline="0" dirty="0" err="1" smtClean="0"/>
            <a:t>o’xshagan</a:t>
          </a:r>
          <a:r>
            <a:rPr lang="en-US" sz="1600" kern="1200" baseline="0" dirty="0" smtClean="0"/>
            <a:t> </a:t>
          </a:r>
          <a:r>
            <a:rPr lang="en-US" sz="1600" kern="1200" baseline="0" dirty="0" err="1" smtClean="0"/>
            <a:t>funktsiyalarni</a:t>
          </a:r>
          <a:r>
            <a:rPr lang="en-US" sz="1600" kern="1200" baseline="0" dirty="0" smtClean="0"/>
            <a:t>  </a:t>
          </a:r>
          <a:r>
            <a:rPr lang="en-US" sz="1600" kern="1200" baseline="0" dirty="0" err="1" smtClean="0"/>
            <a:t>bajaradi</a:t>
          </a:r>
          <a:r>
            <a:rPr lang="en-US" sz="1600" kern="1200" baseline="0" dirty="0" smtClean="0"/>
            <a:t>. 11.3-ra.smda </a:t>
          </a:r>
          <a:r>
            <a:rPr lang="en-US" sz="1600" kern="1200" baseline="0" dirty="0" err="1" smtClean="0"/>
            <a:t>Programmalashtiriladigan</a:t>
          </a:r>
          <a:r>
            <a:rPr lang="en-US" sz="1600" kern="1200" baseline="0" dirty="0" smtClean="0"/>
            <a:t> </a:t>
          </a:r>
          <a:r>
            <a:rPr lang="en-US" sz="1600" kern="1200" baseline="0" dirty="0" err="1" smtClean="0"/>
            <a:t>logikaii</a:t>
          </a:r>
          <a:r>
            <a:rPr lang="en-US" sz="1600" kern="1200" baseline="0" dirty="0" smtClean="0"/>
            <a:t> </a:t>
          </a:r>
          <a:r>
            <a:rPr lang="en-US" sz="1600" kern="1200" baseline="0" dirty="0" err="1" smtClean="0"/>
            <a:t>kontroller</a:t>
          </a:r>
          <a:r>
            <a:rPr lang="en-US" sz="1600" kern="1200" baseline="0" dirty="0" smtClean="0"/>
            <a:t> </a:t>
          </a:r>
          <a:r>
            <a:rPr lang="en-US" sz="1600" kern="1200" baseline="0" dirty="0" err="1" smtClean="0"/>
            <a:t>asosida</a:t>
          </a:r>
          <a:r>
            <a:rPr lang="en-US" sz="1600" kern="1200" baseline="0" dirty="0" smtClean="0"/>
            <a:t> </a:t>
          </a:r>
          <a:r>
            <a:rPr lang="en-US" sz="1600" kern="1200" baseline="0" dirty="0" err="1" smtClean="0"/>
            <a:t>ob’ektning</a:t>
          </a:r>
          <a:r>
            <a:rPr lang="en-US" sz="1600" kern="1200" baseline="0" dirty="0" smtClean="0"/>
            <a:t> </a:t>
          </a:r>
          <a:r>
            <a:rPr lang="en-US" sz="1600" kern="1200" baseline="0" dirty="0" err="1" smtClean="0"/>
            <a:t>parametrlarini</a:t>
          </a:r>
          <a:r>
            <a:rPr lang="en-US" sz="1600" kern="1200" baseline="0" dirty="0" smtClean="0"/>
            <a:t> </a:t>
          </a:r>
          <a:r>
            <a:rPr lang="en-US" sz="1600" kern="1200" baseline="0" dirty="0" err="1" smtClean="0"/>
            <a:t>avtomatlashtirilgan</a:t>
          </a:r>
          <a:r>
            <a:rPr lang="en-US" sz="1600" kern="1200" baseline="0" dirty="0" smtClean="0"/>
            <a:t> </a:t>
          </a:r>
          <a:r>
            <a:rPr lang="en-US" sz="1600" kern="1200" baseline="0" dirty="0" err="1" smtClean="0"/>
            <a:t>usulda</a:t>
          </a:r>
          <a:r>
            <a:rPr lang="en-US" sz="1600" kern="1200" baseline="0" dirty="0" smtClean="0"/>
            <a:t> </a:t>
          </a:r>
          <a:r>
            <a:rPr lang="en-US" sz="1600" kern="1200" baseline="0" dirty="0" err="1" smtClean="0"/>
            <a:t>nazorat</a:t>
          </a:r>
          <a:r>
            <a:rPr lang="en-US" sz="1600" kern="1200" baseline="0" dirty="0" smtClean="0"/>
            <a:t> </a:t>
          </a:r>
          <a:r>
            <a:rPr lang="en-US" sz="1600" kern="1200" baseline="0" dirty="0" err="1" smtClean="0"/>
            <a:t>qiluvchi</a:t>
          </a:r>
          <a:r>
            <a:rPr lang="en-US" sz="1600" kern="1200" baseline="0" dirty="0" smtClean="0"/>
            <a:t> </a:t>
          </a:r>
          <a:r>
            <a:rPr lang="en-US" sz="1600" kern="1200" baseline="0" dirty="0" err="1" smtClean="0"/>
            <a:t>va</a:t>
          </a:r>
          <a:r>
            <a:rPr lang="en-US" sz="1600" kern="1200" baseline="0" dirty="0" smtClean="0"/>
            <a:t> </a:t>
          </a:r>
          <a:r>
            <a:rPr lang="en-US" sz="1600" kern="1200" baseline="0" dirty="0" err="1" smtClean="0"/>
            <a:t>boshqaruvchi</a:t>
          </a:r>
          <a:r>
            <a:rPr lang="en-US" sz="1600" kern="1200" baseline="0" dirty="0" smtClean="0"/>
            <a:t> </a:t>
          </a:r>
          <a:r>
            <a:rPr lang="en-US" sz="1600" kern="1200" baseline="0" dirty="0" err="1" smtClean="0"/>
            <a:t>qurilrnaning</a:t>
          </a:r>
          <a:r>
            <a:rPr lang="en-US" sz="1600" kern="1200" baseline="0" dirty="0" smtClean="0"/>
            <a:t> </a:t>
          </a:r>
          <a:r>
            <a:rPr lang="en-US" sz="1600" kern="1200" baseline="0" dirty="0" err="1" smtClean="0"/>
            <a:t>umumlashtirilgan</a:t>
          </a:r>
          <a:r>
            <a:rPr lang="en-US" sz="1600" kern="1200" baseline="0" dirty="0" smtClean="0"/>
            <a:t> </a:t>
          </a:r>
          <a:r>
            <a:rPr lang="en-US" sz="1600" kern="1200" baseline="0" dirty="0" err="1" smtClean="0"/>
            <a:t>strukturali</a:t>
          </a:r>
          <a:r>
            <a:rPr lang="en-US" sz="1600" kern="1200" baseline="0" dirty="0" smtClean="0"/>
            <a:t> </a:t>
          </a:r>
          <a:r>
            <a:rPr lang="en-US" sz="1600" kern="1200" baseline="0" dirty="0" err="1" smtClean="0"/>
            <a:t>sxemasi</a:t>
          </a:r>
          <a:r>
            <a:rPr lang="en-US" sz="1600" kern="1200" baseline="0" dirty="0" smtClean="0"/>
            <a:t> </a:t>
          </a:r>
          <a:r>
            <a:rPr lang="en-US" sz="1600" kern="1200" baseline="0" dirty="0" err="1" smtClean="0"/>
            <a:t>keltirilgan</a:t>
          </a:r>
          <a:r>
            <a:rPr lang="en-US" sz="1600" kern="1200" baseline="0" dirty="0" smtClean="0"/>
            <a:t>. </a:t>
          </a:r>
          <a:r>
            <a:rPr lang="en-US" sz="1600" kern="1200" baseline="0" dirty="0" err="1" smtClean="0"/>
            <a:t>Boshqariluvchi</a:t>
          </a:r>
          <a:r>
            <a:rPr lang="en-US" sz="1600" kern="1200" baseline="0" dirty="0" smtClean="0"/>
            <a:t>, </a:t>
          </a:r>
          <a:r>
            <a:rPr lang="en-US" sz="1600" kern="1200" baseline="0" dirty="0" err="1" smtClean="0"/>
            <a:t>nazorat</a:t>
          </a:r>
          <a:r>
            <a:rPr lang="en-US" sz="1600" kern="1200" baseline="0" dirty="0" smtClean="0"/>
            <a:t> </a:t>
          </a:r>
          <a:r>
            <a:rPr lang="en-US" sz="1600" kern="1200" baseline="0" dirty="0" err="1" smtClean="0"/>
            <a:t>qiluvchi</a:t>
          </a:r>
          <a:r>
            <a:rPr lang="en-US" sz="1600" kern="1200" baseline="0" dirty="0" smtClean="0"/>
            <a:t> </a:t>
          </a:r>
          <a:r>
            <a:rPr lang="en-US" sz="1600" kern="1200" baseline="0" dirty="0" err="1" smtClean="0"/>
            <a:t>ob’ekt</a:t>
          </a:r>
          <a:r>
            <a:rPr lang="en-US" sz="1600" kern="1200" baseline="0" dirty="0" smtClean="0"/>
            <a:t> </a:t>
          </a:r>
          <a:r>
            <a:rPr lang="en-US" sz="1600" kern="1200" baseline="0" dirty="0" err="1" smtClean="0"/>
            <a:t>sifatida</a:t>
          </a:r>
          <a:r>
            <a:rPr lang="en-US" sz="1600" kern="1200" baseline="0" dirty="0" smtClean="0"/>
            <a:t> </a:t>
          </a:r>
          <a:r>
            <a:rPr lang="en-US" sz="1600" kern="1200" baseline="0" dirty="0" err="1" smtClean="0"/>
            <a:t>manipulyatorlar</a:t>
          </a:r>
          <a:r>
            <a:rPr lang="en-US" sz="1600" kern="1200" baseline="0" dirty="0" smtClean="0"/>
            <a:t>, </a:t>
          </a:r>
          <a:r>
            <a:rPr lang="en-US" sz="1600" kern="1200" baseline="0" dirty="0" err="1" smtClean="0"/>
            <a:t>robotlar</a:t>
          </a:r>
          <a:r>
            <a:rPr lang="en-US" sz="1600" kern="1200" baseline="0" dirty="0" smtClean="0"/>
            <a:t>, </a:t>
          </a:r>
          <a:r>
            <a:rPr lang="en-US" sz="1600" kern="1200" baseline="0" dirty="0" err="1" smtClean="0"/>
            <a:t>stanoklar</a:t>
          </a:r>
          <a:r>
            <a:rPr lang="en-US" sz="1600" kern="1200" baseline="0" dirty="0" smtClean="0"/>
            <a:t>, </a:t>
          </a:r>
          <a:r>
            <a:rPr lang="en-US" sz="1600" kern="1200" baseline="0" dirty="0" err="1" smtClean="0"/>
            <a:t>qishloq</a:t>
          </a:r>
          <a:r>
            <a:rPr lang="en-US" sz="1600" kern="1200" baseline="0" dirty="0" smtClean="0"/>
            <a:t> </a:t>
          </a:r>
          <a:r>
            <a:rPr lang="en-US" sz="1600" kern="1200" baseline="0" dirty="0" err="1" smtClean="0"/>
            <a:t>xo’jalik</a:t>
          </a:r>
          <a:r>
            <a:rPr lang="en-US" sz="1600" kern="1200" baseline="0" dirty="0" smtClean="0"/>
            <a:t> </a:t>
          </a:r>
          <a:r>
            <a:rPr lang="en-US" sz="1600" kern="1200" baseline="0" dirty="0" err="1" smtClean="0"/>
            <a:t>mashinaiarining</a:t>
          </a:r>
          <a:r>
            <a:rPr lang="en-US" sz="1600" kern="1200" baseline="0" dirty="0" smtClean="0"/>
            <a:t> </a:t>
          </a:r>
          <a:r>
            <a:rPr lang="en-US" sz="1600" kern="1200" baseline="0" dirty="0" err="1" smtClean="0"/>
            <a:t>ishchi</a:t>
          </a:r>
          <a:r>
            <a:rPr lang="en-US" sz="1600" kern="1200" baseline="0" dirty="0" smtClean="0"/>
            <a:t> </a:t>
          </a:r>
          <a:r>
            <a:rPr lang="en-US" sz="1600" kern="1200" baseline="0" dirty="0" err="1" smtClean="0"/>
            <a:t>organlari</a:t>
          </a:r>
          <a:r>
            <a:rPr lang="en-US" sz="1600" kern="1200" baseline="0" dirty="0" smtClean="0"/>
            <a:t> </a:t>
          </a:r>
          <a:r>
            <a:rPr lang="en-US" sz="1600" kern="1200" baseline="0" dirty="0" err="1" smtClean="0"/>
            <a:t>va</a:t>
          </a:r>
          <a:r>
            <a:rPr lang="en-US" sz="1600" kern="1200" baseline="0" dirty="0" smtClean="0"/>
            <a:t> </a:t>
          </a:r>
          <a:r>
            <a:rPr lang="en-US" sz="1600" kern="1200" baseline="0" dirty="0" err="1" smtClean="0"/>
            <a:t>boshqalar</a:t>
          </a:r>
          <a:r>
            <a:rPr lang="en-US" sz="1600" kern="1200" baseline="0" dirty="0" smtClean="0"/>
            <a:t> </a:t>
          </a:r>
          <a:r>
            <a:rPr lang="en-US" sz="1600" kern="1200" baseline="0" dirty="0" err="1" smtClean="0"/>
            <a:t>bo’lishi</a:t>
          </a:r>
          <a:r>
            <a:rPr lang="en-US" sz="1600" kern="1200" baseline="0" dirty="0" smtClean="0"/>
            <a:t> </a:t>
          </a:r>
          <a:r>
            <a:rPr lang="en-US" sz="1600" kern="1200" baseline="0" dirty="0" err="1" smtClean="0"/>
            <a:t>mumkin</a:t>
          </a:r>
          <a:r>
            <a:rPr lang="en-US" sz="1600" kern="1200" baseline="0" dirty="0" smtClean="0"/>
            <a:t>. </a:t>
          </a:r>
          <a:r>
            <a:rPr lang="en-US" sz="1600" kern="1200" baseline="0" dirty="0" err="1" smtClean="0"/>
            <a:t>Programmalashtiriladigan</a:t>
          </a:r>
          <a:r>
            <a:rPr lang="en-US" sz="1600" kern="1200" baseline="0" dirty="0" smtClean="0"/>
            <a:t> </a:t>
          </a:r>
          <a:r>
            <a:rPr lang="en-US" sz="1600" kern="1200" baseline="0" dirty="0" err="1" smtClean="0"/>
            <a:t>logikaii</a:t>
          </a:r>
          <a:r>
            <a:rPr lang="en-US" sz="1600" kern="1200" baseline="0" dirty="0" smtClean="0"/>
            <a:t> </a:t>
          </a:r>
          <a:r>
            <a:rPr lang="en-US" sz="1600" kern="1200" baseline="0" dirty="0" err="1" smtClean="0"/>
            <a:t>kontrollerli</a:t>
          </a:r>
          <a:r>
            <a:rPr lang="en-US" sz="1600" kern="1200" baseline="0" dirty="0" smtClean="0"/>
            <a:t> </a:t>
          </a:r>
          <a:r>
            <a:rPr lang="en-US" sz="1600" kern="1200" baseline="0" dirty="0" err="1" smtClean="0"/>
            <a:t>boshqaruvchi</a:t>
          </a:r>
          <a:r>
            <a:rPr lang="en-US" sz="1600" kern="1200" baseline="0" dirty="0" smtClean="0"/>
            <a:t> </a:t>
          </a:r>
          <a:r>
            <a:rPr lang="en-US" sz="1600" kern="1200" baseline="0" dirty="0" err="1" smtClean="0"/>
            <a:t>qurilrnaning</a:t>
          </a:r>
          <a:r>
            <a:rPr lang="en-US" sz="1600" kern="1200" baseline="0" dirty="0" smtClean="0"/>
            <a:t> (</a:t>
          </a:r>
          <a:r>
            <a:rPr lang="en-US" sz="1600" kern="1200" baseline="0" dirty="0" err="1" smtClean="0"/>
            <a:t>sistemaning</a:t>
          </a:r>
          <a:r>
            <a:rPr lang="en-US" sz="1600" kern="1200" baseline="0" dirty="0" smtClean="0"/>
            <a:t>) </a:t>
          </a:r>
          <a:r>
            <a:rPr lang="en-US" sz="1600" kern="1200" baseline="0" dirty="0" err="1" smtClean="0"/>
            <a:t>umumlashtirilgan</a:t>
          </a:r>
          <a:r>
            <a:rPr lang="en-US" sz="1600" kern="1200" baseline="0" dirty="0" smtClean="0"/>
            <a:t> </a:t>
          </a:r>
          <a:r>
            <a:rPr lang="en-US" sz="1600" kern="1200" baseline="0" dirty="0" err="1" smtClean="0"/>
            <a:t>strukturali</a:t>
          </a:r>
          <a:r>
            <a:rPr lang="en-US" sz="1600" kern="1200" baseline="0" dirty="0" smtClean="0"/>
            <a:t> </a:t>
          </a:r>
          <a:r>
            <a:rPr lang="en-US" sz="1600" kern="1200" baseline="0" dirty="0" err="1" smtClean="0"/>
            <a:t>sxemasi</a:t>
          </a:r>
          <a:r>
            <a:rPr lang="en-US" sz="1600" kern="1200" baseline="0" dirty="0" smtClean="0"/>
            <a:t>. 11.3-rasmda </a:t>
          </a:r>
          <a:r>
            <a:rPr lang="en-US" sz="1600" kern="1200" baseline="0" dirty="0" err="1" smtClean="0"/>
            <a:t>keltirilgan</a:t>
          </a:r>
          <a:r>
            <a:rPr lang="en-US" sz="1600" kern="1200" baseline="0" dirty="0" smtClean="0"/>
            <a:t>. Bu </a:t>
          </a:r>
          <a:r>
            <a:rPr lang="en-US" sz="1600" kern="1200" baseline="0" dirty="0" err="1" smtClean="0"/>
            <a:t>qurilma</a:t>
          </a:r>
          <a:r>
            <a:rPr lang="en-US" sz="1600" kern="1200" baseline="0" dirty="0" smtClean="0"/>
            <a:t> </a:t>
          </a:r>
          <a:r>
            <a:rPr lang="en-US" sz="1600" kern="1200" baseline="0" dirty="0" err="1" smtClean="0"/>
            <a:t>ushbu</a:t>
          </a:r>
          <a:r>
            <a:rPr lang="en-US" sz="1600" kern="1200" baseline="0" dirty="0" smtClean="0"/>
            <a:t> </a:t>
          </a:r>
          <a:r>
            <a:rPr lang="en-US" sz="1600" kern="1200" baseline="0" dirty="0" err="1" smtClean="0"/>
            <a:t>bloklardan</a:t>
          </a:r>
          <a:r>
            <a:rPr lang="en-US" sz="1600" kern="1200" baseline="0" dirty="0" smtClean="0"/>
            <a:t> </a:t>
          </a:r>
          <a:r>
            <a:rPr lang="en-US" sz="1600" kern="1200" baseline="0" dirty="0" err="1" smtClean="0"/>
            <a:t>tashkil</a:t>
          </a:r>
          <a:r>
            <a:rPr lang="en-US" sz="1600" kern="1200" baseline="0" dirty="0" smtClean="0"/>
            <a:t> </a:t>
          </a:r>
          <a:r>
            <a:rPr lang="en-US" sz="1600" kern="1200" baseline="0" dirty="0" err="1" smtClean="0"/>
            <a:t>topgan</a:t>
          </a:r>
          <a:r>
            <a:rPr lang="en-US" sz="1600" kern="1200" baseline="0" dirty="0" smtClean="0"/>
            <a:t>: </a:t>
          </a:r>
          <a:r>
            <a:rPr lang="en-US" sz="1600" kern="1200" baseline="0" dirty="0" err="1" smtClean="0"/>
            <a:t>Boshqariluvchi</a:t>
          </a:r>
          <a:r>
            <a:rPr lang="en-US" sz="1600" kern="1200" baseline="0" dirty="0" smtClean="0"/>
            <a:t> </a:t>
          </a:r>
          <a:r>
            <a:rPr lang="en-US" sz="1600" kern="1200" baseline="0" dirty="0" err="1" smtClean="0"/>
            <a:t>ob’ekt</a:t>
          </a:r>
          <a:r>
            <a:rPr lang="en-US" sz="1600" kern="1200" baseline="0" dirty="0" smtClean="0"/>
            <a:t> (BO), BI, B2, .... Bi; </a:t>
          </a:r>
          <a:r>
            <a:rPr lang="en-US" sz="1600" kern="1200" baseline="0" dirty="0" err="1" smtClean="0"/>
            <a:t>Bn</a:t>
          </a:r>
          <a:r>
            <a:rPr lang="en-US" sz="1600" kern="1200" baseline="0" dirty="0" smtClean="0"/>
            <a:t>, .... Bu </a:t>
          </a:r>
          <a:r>
            <a:rPr lang="en-US" sz="1600" kern="1200" baseline="0" dirty="0" err="1" smtClean="0"/>
            <a:t>datchiklar</a:t>
          </a:r>
          <a:r>
            <a:rPr lang="en-US" sz="1600" kern="1200" baseline="0" dirty="0" smtClean="0"/>
            <a:t> </a:t>
          </a:r>
          <a:r>
            <a:rPr lang="en-US" sz="1600" kern="1200" baseline="0" dirty="0" err="1" smtClean="0"/>
            <a:t>yoki</a:t>
          </a:r>
          <a:r>
            <a:rPr lang="en-US" sz="1600" kern="1200" baseline="0" dirty="0" smtClean="0"/>
            <a:t> </a:t>
          </a:r>
          <a:r>
            <a:rPr lang="en-US" sz="1600" kern="1200" baseline="0" dirty="0" err="1" smtClean="0"/>
            <a:t>elektron</a:t>
          </a:r>
          <a:r>
            <a:rPr lang="en-US" sz="1600" kern="1200" baseline="0" dirty="0" smtClean="0"/>
            <a:t> </a:t>
          </a:r>
          <a:r>
            <a:rPr lang="en-US" sz="1600" kern="1200" baseline="0" dirty="0" err="1" smtClean="0"/>
            <a:t>kalitlardan</a:t>
          </a:r>
          <a:r>
            <a:rPr lang="en-US" sz="1600" kern="1200" baseline="0" dirty="0" smtClean="0"/>
            <a:t> (EK) </a:t>
          </a:r>
          <a:r>
            <a:rPr lang="en-US" sz="1600" kern="1200" baseline="0" dirty="0" err="1" smtClean="0"/>
            <a:t>tashkil</a:t>
          </a:r>
          <a:r>
            <a:rPr lang="en-US" sz="1600" kern="1200" baseline="0" dirty="0" smtClean="0"/>
            <a:t> </a:t>
          </a:r>
          <a:r>
            <a:rPr lang="en-US" sz="1600" kern="1200" baseline="0" dirty="0" err="1" smtClean="0"/>
            <a:t>topgan</a:t>
          </a:r>
          <a:r>
            <a:rPr lang="en-US" sz="1600" kern="1200" baseline="0" dirty="0" smtClean="0"/>
            <a:t> </a:t>
          </a:r>
          <a:r>
            <a:rPr lang="en-US" sz="1600" kern="1200" baseline="0" dirty="0" err="1" smtClean="0"/>
            <a:t>bloklar</a:t>
          </a:r>
          <a:r>
            <a:rPr lang="en-US" sz="1600" kern="1200" baseline="0" dirty="0" smtClean="0"/>
            <a:t>; AM - </a:t>
          </a:r>
          <a:r>
            <a:rPr lang="en-US" sz="1600" kern="1200" baseline="0" dirty="0" err="1" smtClean="0"/>
            <a:t>analogli</a:t>
          </a:r>
          <a:r>
            <a:rPr lang="en-US" sz="1600" kern="1200" baseline="0" dirty="0" smtClean="0"/>
            <a:t> </a:t>
          </a:r>
          <a:r>
            <a:rPr lang="en-US" sz="1600" kern="1200" baseline="0" dirty="0" err="1" smtClean="0"/>
            <a:t>kommutator</a:t>
          </a:r>
          <a:r>
            <a:rPr lang="en-US" sz="1600" kern="1200" baseline="0" dirty="0" smtClean="0"/>
            <a:t> (</a:t>
          </a:r>
          <a:r>
            <a:rPr lang="en-US" sz="1600" kern="1200" baseline="0" dirty="0" err="1" smtClean="0"/>
            <a:t>mul’tipleksor</a:t>
          </a:r>
          <a:r>
            <a:rPr lang="en-US" sz="1600" kern="1200" baseline="0" dirty="0" smtClean="0"/>
            <a:t>); ARO' - analog-</a:t>
          </a:r>
          <a:r>
            <a:rPr lang="en-US" sz="1600" kern="1200" baseline="0" dirty="0" err="1" smtClean="0"/>
            <a:t>raqamli</a:t>
          </a:r>
          <a:r>
            <a:rPr lang="en-US" sz="1600" kern="1200" baseline="0" dirty="0" smtClean="0"/>
            <a:t> </a:t>
          </a:r>
          <a:r>
            <a:rPr lang="en-US" sz="1600" kern="1200" baseline="0" dirty="0" err="1" smtClean="0"/>
            <a:t>o’zgartirgich</a:t>
          </a:r>
          <a:r>
            <a:rPr lang="en-US" sz="1600" kern="1200" baseline="0" dirty="0" smtClean="0"/>
            <a:t> (ATSP): </a:t>
          </a:r>
          <a:r>
            <a:rPr lang="en-US" sz="1600" kern="1200" baseline="0" dirty="0" err="1" smtClean="0"/>
            <a:t>programmalashtiriladigan</a:t>
          </a:r>
          <a:r>
            <a:rPr lang="en-US" sz="1600" kern="1200" baseline="0" dirty="0" smtClean="0"/>
            <a:t> </a:t>
          </a:r>
          <a:r>
            <a:rPr lang="en-US" sz="1600" kern="1200" baseline="0" dirty="0" err="1" smtClean="0"/>
            <a:t>logikali</a:t>
          </a:r>
          <a:r>
            <a:rPr lang="en-US" sz="1600" kern="1200" baseline="0" dirty="0" smtClean="0"/>
            <a:t> </a:t>
          </a:r>
          <a:r>
            <a:rPr lang="en-US" sz="1600" kern="1200" baseline="0" dirty="0" err="1" smtClean="0"/>
            <a:t>kontroller</a:t>
          </a:r>
          <a:r>
            <a:rPr lang="en-US" sz="1600" kern="1200" baseline="0" dirty="0" smtClean="0"/>
            <a:t> (PLK); Dis. B-</a:t>
          </a:r>
          <a:r>
            <a:rPr lang="en-US" sz="1600" kern="1200" baseline="0" dirty="0" err="1" smtClean="0"/>
            <a:t>displey</a:t>
          </a:r>
          <a:r>
            <a:rPr lang="en-US" sz="1600" kern="1200" baseline="0" dirty="0" smtClean="0"/>
            <a:t> </a:t>
          </a:r>
          <a:r>
            <a:rPr lang="en-US" sz="1600" kern="1200" baseline="0" dirty="0" err="1" smtClean="0"/>
            <a:t>bloki</a:t>
          </a:r>
          <a:r>
            <a:rPr lang="en-US" sz="1600" kern="1200" baseline="0" dirty="0" smtClean="0"/>
            <a:t>; KI. B-</a:t>
          </a:r>
          <a:r>
            <a:rPr lang="en-US" sz="1600" kern="1200" baseline="0" dirty="0" err="1" smtClean="0"/>
            <a:t>klaviatura</a:t>
          </a:r>
          <a:r>
            <a:rPr lang="en-US" sz="1600" kern="1200" baseline="0" dirty="0" smtClean="0"/>
            <a:t> </a:t>
          </a:r>
          <a:r>
            <a:rPr lang="en-US" sz="1600" kern="1200" baseline="0" dirty="0" err="1" smtClean="0"/>
            <a:t>bioki</a:t>
          </a:r>
          <a:r>
            <a:rPr lang="en-US" sz="1600" kern="1200" baseline="0" dirty="0" smtClean="0"/>
            <a:t>.</a:t>
          </a:r>
          <a:endParaRPr lang="ru-RU" sz="1600" kern="1200" dirty="0"/>
        </a:p>
      </dsp:txBody>
      <dsp:txXfrm>
        <a:off x="1779523" y="805324"/>
        <a:ext cx="6016753" cy="388845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8A5DD2-188C-43FC-809E-C02A8DD89ABE}">
      <dsp:nvSpPr>
        <dsp:cNvPr id="0" name=""/>
        <dsp:cNvSpPr/>
      </dsp:nvSpPr>
      <dsp:spPr>
        <a:xfrm>
          <a:off x="2498" y="1352311"/>
          <a:ext cx="4687252" cy="234362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n-US" sz="1400" kern="1200" baseline="0" smtClean="0"/>
            <a:t>Quyidagi KR580 seriyali mikroprotsessori orqali ko'p koordinatali elektrik parmani (manipulyatomi) ishlashini avtomatik ravishda boshqaradigan konirollemi strukturali va ayrim bloklarni  printsipial sxemalari keltirilgan.</a:t>
          </a:r>
          <a:endParaRPr lang="ru-RU" sz="1400" kern="1200"/>
        </a:p>
      </dsp:txBody>
      <dsp:txXfrm>
        <a:off x="2498" y="1352311"/>
        <a:ext cx="4687252" cy="2343626"/>
      </dsp:txXfrm>
    </dsp:sp>
    <dsp:sp modelId="{EDD10606-9985-4429-9F0E-C8006CB5563A}">
      <dsp:nvSpPr>
        <dsp:cNvPr id="0" name=""/>
        <dsp:cNvSpPr/>
      </dsp:nvSpPr>
      <dsp:spPr>
        <a:xfrm>
          <a:off x="5674074" y="1352311"/>
          <a:ext cx="4687252" cy="234362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n-US" sz="1400" kern="1200" baseline="0" dirty="0" err="1" smtClean="0"/>
            <a:t>Boshqarish</a:t>
          </a:r>
          <a:r>
            <a:rPr lang="en-US" sz="1400" kern="1200" baseline="0" dirty="0" smtClean="0"/>
            <a:t> </a:t>
          </a:r>
          <a:r>
            <a:rPr lang="en-US" sz="1400" kern="1200" baseline="0" dirty="0" err="1" smtClean="0"/>
            <a:t>sistemasi</a:t>
          </a:r>
          <a:r>
            <a:rPr lang="en-US" sz="1400" kern="1200" baseline="0" dirty="0" smtClean="0"/>
            <a:t> </a:t>
          </a:r>
          <a:r>
            <a:rPr lang="en-US" sz="1400" kern="1200" baseline="0" dirty="0" err="1" smtClean="0"/>
            <a:t>quyidagi</a:t>
          </a:r>
          <a:r>
            <a:rPr lang="en-US" sz="1400" kern="1200" baseline="0" dirty="0" smtClean="0"/>
            <a:t> </a:t>
          </a:r>
          <a:r>
            <a:rPr lang="en-US" sz="1400" kern="1200" baseline="0" dirty="0" err="1" smtClean="0"/>
            <a:t>bloklardan</a:t>
          </a:r>
          <a:r>
            <a:rPr lang="en-US" sz="1400" kern="1200" baseline="0" dirty="0" smtClean="0"/>
            <a:t> </a:t>
          </a:r>
          <a:r>
            <a:rPr lang="en-US" sz="1400" kern="1200" baseline="0" dirty="0" err="1" smtClean="0"/>
            <a:t>tashkil</a:t>
          </a:r>
          <a:r>
            <a:rPr lang="en-US" sz="1400" kern="1200" baseline="0" dirty="0" smtClean="0"/>
            <a:t> </a:t>
          </a:r>
          <a:r>
            <a:rPr lang="en-US" sz="1400" kern="1200" baseline="0" dirty="0" err="1" smtClean="0"/>
            <a:t>topgan</a:t>
          </a:r>
          <a:r>
            <a:rPr lang="en-US" sz="1400" kern="1200" baseline="0" dirty="0" smtClean="0"/>
            <a:t>: KR580VM80A </a:t>
          </a:r>
          <a:r>
            <a:rPr lang="en-US" sz="1400" kern="1200" baseline="0" dirty="0" err="1" smtClean="0"/>
            <a:t>turldagi</a:t>
          </a:r>
          <a:r>
            <a:rPr lang="en-US" sz="1400" kern="1200" baseline="0" dirty="0" smtClean="0"/>
            <a:t> </a:t>
          </a:r>
          <a:r>
            <a:rPr lang="en-US" sz="1400" kern="1200" baseline="0" dirty="0" err="1" smtClean="0"/>
            <a:t>mikroprotsessori</a:t>
          </a:r>
          <a:r>
            <a:rPr lang="en-US" sz="1400" kern="1200" baseline="0" dirty="0" smtClean="0"/>
            <a:t>; KR580 F24 - </a:t>
          </a:r>
          <a:r>
            <a:rPr lang="en-US" sz="1400" kern="1200" baseline="0" dirty="0" err="1" smtClean="0"/>
            <a:t>taktli</a:t>
          </a:r>
          <a:r>
            <a:rPr lang="en-US" sz="1400" kern="1200" baseline="0" dirty="0" smtClean="0"/>
            <a:t> </a:t>
          </a:r>
          <a:r>
            <a:rPr lang="en-US" sz="1400" kern="1200" baseline="0" dirty="0" err="1" smtClean="0"/>
            <a:t>impul'slar</a:t>
          </a:r>
          <a:r>
            <a:rPr lang="en-US" sz="1400" kern="1200" baseline="0" dirty="0" smtClean="0"/>
            <a:t> </a:t>
          </a:r>
          <a:r>
            <a:rPr lang="en-US" sz="1400" kern="1200" baseline="0" dirty="0" err="1" smtClean="0"/>
            <a:t>generatori</a:t>
          </a:r>
          <a:r>
            <a:rPr lang="en-US" sz="1400" kern="1200" baseline="0" dirty="0" smtClean="0"/>
            <a:t>; KR580VK28, K.R5801R12 </a:t>
          </a:r>
          <a:r>
            <a:rPr lang="en-US" sz="1400" kern="1200" baseline="0" dirty="0" err="1" smtClean="0"/>
            <a:t>ma’lumotlar</a:t>
          </a:r>
          <a:r>
            <a:rPr lang="en-US" sz="1400" kern="1200" baseline="0" dirty="0" smtClean="0"/>
            <a:t> </a:t>
          </a:r>
          <a:r>
            <a:rPr lang="en-US" sz="1400" kern="1200" baseline="0" dirty="0" err="1" smtClean="0"/>
            <a:t>va</a:t>
          </a:r>
          <a:r>
            <a:rPr lang="en-US" sz="1400" kern="1200" baseline="0" dirty="0" smtClean="0"/>
            <a:t> </a:t>
          </a:r>
          <a:r>
            <a:rPr lang="en-US" sz="1400" kern="1200" baseline="0" dirty="0" err="1" smtClean="0"/>
            <a:t>adreslar</a:t>
          </a:r>
          <a:r>
            <a:rPr lang="en-US" sz="1400" kern="1200" baseline="0" dirty="0" smtClean="0"/>
            <a:t> </a:t>
          </a:r>
          <a:r>
            <a:rPr lang="en-US" sz="1400" kern="1200" baseline="0" dirty="0" err="1" smtClean="0"/>
            <a:t>magistrallar</a:t>
          </a:r>
          <a:r>
            <a:rPr lang="en-US" sz="1400" kern="1200" baseline="0" dirty="0" smtClean="0"/>
            <a:t> </a:t>
          </a:r>
          <a:r>
            <a:rPr lang="en-US" sz="1400" kern="1200" baseline="0" dirty="0" err="1" smtClean="0"/>
            <a:t>ini</a:t>
          </a:r>
          <a:r>
            <a:rPr lang="en-US" sz="1400" kern="1200" baseline="0" dirty="0" smtClean="0"/>
            <a:t> </a:t>
          </a:r>
          <a:r>
            <a:rPr lang="en-US" sz="1400" kern="1200" baseline="0" dirty="0" err="1" smtClean="0"/>
            <a:t>tashkil</a:t>
          </a:r>
          <a:r>
            <a:rPr lang="en-US" sz="1400" kern="1200" baseline="0" dirty="0" smtClean="0"/>
            <a:t> </a:t>
          </a:r>
          <a:r>
            <a:rPr lang="en-US" sz="1400" kern="1200" baseline="0" dirty="0" err="1" smtClean="0"/>
            <a:t>etuvchilari</a:t>
          </a:r>
          <a:r>
            <a:rPr lang="en-US" sz="1400" kern="1200" baseline="0" dirty="0" smtClean="0"/>
            <a:t>; K155ID7 - </a:t>
          </a:r>
          <a:r>
            <a:rPr lang="en-US" sz="1400" kern="1200" baseline="0" dirty="0" err="1" smtClean="0"/>
            <a:t>adreslar</a:t>
          </a:r>
          <a:r>
            <a:rPr lang="en-US" sz="1400" kern="1200" baseline="0" dirty="0" smtClean="0"/>
            <a:t> </a:t>
          </a:r>
          <a:r>
            <a:rPr lang="en-US" sz="1400" kern="1200" baseline="0" dirty="0" err="1" smtClean="0"/>
            <a:t>deshifratori</a:t>
          </a:r>
          <a:r>
            <a:rPr lang="en-US" sz="1400" kern="1200" baseline="0" dirty="0" smtClean="0"/>
            <a:t>; KR537RU10; KR568RE2 - </a:t>
          </a:r>
          <a:r>
            <a:rPr lang="en-US" sz="1400" kern="1200" baseline="0" dirty="0" err="1" smtClean="0"/>
            <a:t>operativ</a:t>
          </a:r>
          <a:r>
            <a:rPr lang="en-US" sz="1400" kern="1200" baseline="0" dirty="0" smtClean="0"/>
            <a:t> </a:t>
          </a:r>
          <a:r>
            <a:rPr lang="en-US" sz="1400" kern="1200" baseline="0" dirty="0" err="1" smtClean="0"/>
            <a:t>va</a:t>
          </a:r>
          <a:r>
            <a:rPr lang="en-US" sz="1400" kern="1200" baseline="0" dirty="0" smtClean="0"/>
            <a:t> </a:t>
          </a:r>
          <a:r>
            <a:rPr lang="en-US" sz="1400" kern="1200" baseline="0" dirty="0" err="1" smtClean="0"/>
            <a:t>doimiy</a:t>
          </a:r>
          <a:r>
            <a:rPr lang="en-US" sz="1400" kern="1200" baseline="0" dirty="0" smtClean="0"/>
            <a:t> </a:t>
          </a:r>
          <a:r>
            <a:rPr lang="en-US" sz="1400" kern="1200" baseline="0" dirty="0" err="1" smtClean="0"/>
            <a:t>xotira</a:t>
          </a:r>
          <a:r>
            <a:rPr lang="en-US" sz="1400" kern="1200" baseline="0" dirty="0" smtClean="0"/>
            <a:t> </a:t>
          </a:r>
          <a:r>
            <a:rPr lang="en-US" sz="1400" kern="1200" baseline="0" dirty="0" err="1" smtClean="0"/>
            <a:t>quriimalari</a:t>
          </a:r>
          <a:r>
            <a:rPr lang="en-US" sz="1400" kern="1200" baseline="0" dirty="0" smtClean="0"/>
            <a:t>: KR580 VV55; KR5S0VV51 - </a:t>
          </a:r>
          <a:r>
            <a:rPr lang="en-US" sz="1400" kern="1200" baseline="0" dirty="0" err="1" smtClean="0"/>
            <a:t>programmalashtiriladigan</a:t>
          </a:r>
          <a:r>
            <a:rPr lang="en-US" sz="1400" kern="1200" baseline="0" dirty="0" smtClean="0"/>
            <a:t> </a:t>
          </a:r>
          <a:r>
            <a:rPr lang="en-US" sz="1400" kern="1200" baseline="0" dirty="0" err="1" smtClean="0"/>
            <a:t>paralel</a:t>
          </a:r>
          <a:r>
            <a:rPr lang="en-US" sz="1400" kern="1200" baseline="0" dirty="0" smtClean="0"/>
            <a:t> </a:t>
          </a:r>
          <a:r>
            <a:rPr lang="en-US" sz="1400" kern="1200" baseline="0" dirty="0" err="1" smtClean="0"/>
            <a:t>va</a:t>
          </a:r>
          <a:r>
            <a:rPr lang="en-US" sz="1400" kern="1200" baseline="0" dirty="0" smtClean="0"/>
            <a:t> </a:t>
          </a:r>
          <a:r>
            <a:rPr lang="en-US" sz="1400" kern="1200" baseline="0" dirty="0" err="1" smtClean="0"/>
            <a:t>ketma-ket</a:t>
          </a:r>
          <a:r>
            <a:rPr lang="en-US" sz="1400" kern="1200" baseline="0" dirty="0" smtClean="0"/>
            <a:t> </a:t>
          </a:r>
          <a:r>
            <a:rPr lang="en-US" sz="1400" kern="1200" baseline="0" dirty="0" err="1" smtClean="0"/>
            <a:t>interfeyslari</a:t>
          </a:r>
          <a:r>
            <a:rPr lang="en-US" sz="1400" kern="1200" baseline="0" dirty="0" smtClean="0"/>
            <a:t>; KR5SQVi53 - </a:t>
          </a:r>
          <a:r>
            <a:rPr lang="en-US" sz="1400" kern="1200" baseline="0" dirty="0" err="1" smtClean="0"/>
            <a:t>programmalashtiriladigan</a:t>
          </a:r>
          <a:r>
            <a:rPr lang="en-US" sz="1400" kern="1200" baseline="0" dirty="0" smtClean="0"/>
            <a:t> </a:t>
          </a:r>
          <a:r>
            <a:rPr lang="en-US" sz="1400" kern="1200" baseline="0" dirty="0" err="1" smtClean="0"/>
            <a:t>taymeri</a:t>
          </a:r>
          <a:r>
            <a:rPr lang="en-US" sz="1400" kern="1200" baseline="0" dirty="0" smtClean="0"/>
            <a:t>; KR580VN59 </a:t>
          </a:r>
          <a:r>
            <a:rPr lang="en-US" sz="1400" kern="1200" baseline="0" dirty="0" err="1" smtClean="0"/>
            <a:t>darajali</a:t>
          </a:r>
          <a:r>
            <a:rPr lang="en-US" sz="1400" kern="1200" baseline="0" dirty="0" smtClean="0"/>
            <a:t> </a:t>
          </a:r>
          <a:r>
            <a:rPr lang="en-US" sz="1400" kern="1200" baseline="0" dirty="0" err="1" smtClean="0"/>
            <a:t>uzilishlar</a:t>
          </a:r>
          <a:r>
            <a:rPr lang="en-US" sz="1400" kern="1200" baseline="0" dirty="0" smtClean="0"/>
            <a:t> </a:t>
          </a:r>
          <a:r>
            <a:rPr lang="en-US" sz="1400" kern="1200" baseline="0" dirty="0" err="1" smtClean="0"/>
            <a:t>kontrolleri</a:t>
          </a:r>
          <a:r>
            <a:rPr lang="en-US" sz="1400" kern="1200" baseline="0" dirty="0" smtClean="0"/>
            <a:t>; ATSP - analog </a:t>
          </a:r>
          <a:r>
            <a:rPr lang="en-US" sz="1400" kern="1200" baseline="0" dirty="0" err="1" smtClean="0"/>
            <a:t>raqamli</a:t>
          </a:r>
          <a:r>
            <a:rPr lang="en-US" sz="1400" kern="1200" baseline="0" dirty="0" smtClean="0"/>
            <a:t> </a:t>
          </a:r>
          <a:r>
            <a:rPr lang="en-US" sz="1400" kern="1200" baseline="0" dirty="0" err="1" smtClean="0"/>
            <a:t>o’zgartirgich</a:t>
          </a:r>
          <a:r>
            <a:rPr lang="en-US" sz="1400" kern="1200" baseline="0" dirty="0" smtClean="0"/>
            <a:t>; FSAP - </a:t>
          </a:r>
          <a:r>
            <a:rPr lang="en-US" sz="1400" kern="1200" baseline="0" dirty="0" err="1" smtClean="0"/>
            <a:t>raqamli</a:t>
          </a:r>
          <a:r>
            <a:rPr lang="en-US" sz="1400" kern="1200" baseline="0" dirty="0" smtClean="0"/>
            <a:t> analog </a:t>
          </a:r>
          <a:r>
            <a:rPr lang="en-US" sz="1400" kern="1200" baseline="0" dirty="0" err="1" smtClean="0"/>
            <a:t>o’zgartirgich</a:t>
          </a:r>
          <a:r>
            <a:rPr lang="en-US" sz="1400" kern="1200" baseline="0" dirty="0" smtClean="0"/>
            <a:t>; </a:t>
          </a:r>
          <a:r>
            <a:rPr lang="en-US" sz="1400" kern="1200" baseline="0" dirty="0" err="1" smtClean="0"/>
            <a:t>Klaviatura</a:t>
          </a:r>
          <a:r>
            <a:rPr lang="en-US" sz="1400" kern="1200" baseline="0" dirty="0" smtClean="0"/>
            <a:t>; 7 </a:t>
          </a:r>
          <a:r>
            <a:rPr lang="en-US" sz="1400" kern="1200" baseline="0" dirty="0" err="1" smtClean="0"/>
            <a:t>segmentli</a:t>
          </a:r>
          <a:r>
            <a:rPr lang="en-US" sz="1400" kern="1200" baseline="0" dirty="0" smtClean="0"/>
            <a:t> </a:t>
          </a:r>
          <a:r>
            <a:rPr lang="en-US" sz="1400" kern="1200" baseline="0" dirty="0" err="1" smtClean="0"/>
            <a:t>displey</a:t>
          </a:r>
          <a:r>
            <a:rPr lang="en-US" sz="1400" kern="1200" baseline="0" dirty="0" smtClean="0"/>
            <a:t>: ATSP, TSAP - </a:t>
          </a:r>
          <a:r>
            <a:rPr lang="en-US" sz="1400" kern="1200" baseline="0" dirty="0" err="1" smtClean="0"/>
            <a:t>bloklarining</a:t>
          </a:r>
          <a:r>
            <a:rPr lang="en-US" sz="1400" kern="1200" baseline="0" dirty="0" smtClean="0"/>
            <a:t> </a:t>
          </a:r>
          <a:r>
            <a:rPr lang="en-US" sz="1400" kern="1200" baseline="0" dirty="0" err="1" smtClean="0"/>
            <a:t>kirish</a:t>
          </a:r>
          <a:r>
            <a:rPr lang="en-US" sz="1400" kern="1200" baseline="0" dirty="0" smtClean="0"/>
            <a:t>/</a:t>
          </a:r>
          <a:r>
            <a:rPr lang="en-US" sz="1400" kern="1200" baseline="0" dirty="0" err="1" smtClean="0"/>
            <a:t>chiqishlari</a:t>
          </a:r>
          <a:r>
            <a:rPr lang="en-US" sz="1400" kern="1200" baseline="0" dirty="0" smtClean="0"/>
            <a:t>, </a:t>
          </a:r>
          <a:r>
            <a:rPr lang="en-US" sz="1400" kern="1200" baseline="0" dirty="0" err="1" smtClean="0"/>
            <a:t>manipulyatorni</a:t>
          </a:r>
          <a:r>
            <a:rPr lang="en-US" sz="1400" kern="1200" baseline="0" dirty="0" smtClean="0"/>
            <a:t> </a:t>
          </a:r>
          <a:r>
            <a:rPr lang="en-US" sz="1400" kern="1200" baseline="0" dirty="0" err="1" smtClean="0"/>
            <a:t>datchiklari</a:t>
          </a:r>
          <a:r>
            <a:rPr lang="en-US" sz="1400" kern="1200" baseline="0" dirty="0" smtClean="0"/>
            <a:t>, </a:t>
          </a:r>
          <a:r>
            <a:rPr lang="en-US" sz="1400" kern="1200" baseline="0" dirty="0" err="1" smtClean="0"/>
            <a:t>hamda</a:t>
          </a:r>
          <a:r>
            <a:rPr lang="en-US" sz="1400" kern="1200" baseline="0" dirty="0" smtClean="0"/>
            <a:t> </a:t>
          </a:r>
          <a:r>
            <a:rPr lang="en-US" sz="1400" kern="1200" baseline="0" dirty="0" err="1" smtClean="0"/>
            <a:t>oraliq</a:t>
          </a:r>
          <a:r>
            <a:rPr lang="en-US" sz="1400" kern="1200" baseline="0" dirty="0" smtClean="0"/>
            <a:t> </a:t>
          </a:r>
          <a:r>
            <a:rPr lang="en-US" sz="1400" kern="1200" baseline="0" dirty="0" err="1" smtClean="0"/>
            <a:t>o’zgartirgichlar</a:t>
          </a:r>
          <a:r>
            <a:rPr lang="en-US" sz="1400" kern="1200" baseline="0" dirty="0" smtClean="0"/>
            <a:t>, </a:t>
          </a:r>
          <a:r>
            <a:rPr lang="en-US" sz="1400" kern="1200" baseline="0" dirty="0" err="1" smtClean="0"/>
            <a:t>ijro</a:t>
          </a:r>
          <a:r>
            <a:rPr lang="en-US" sz="1400" kern="1200" baseline="0" dirty="0" smtClean="0"/>
            <a:t> </a:t>
          </a:r>
          <a:r>
            <a:rPr lang="en-US" sz="1400" kern="1200" baseline="0" dirty="0" err="1" smtClean="0"/>
            <a:t>etuvchi</a:t>
          </a:r>
          <a:r>
            <a:rPr lang="en-US" sz="1400" kern="1200" baseline="0" dirty="0" smtClean="0"/>
            <a:t> </a:t>
          </a:r>
          <a:r>
            <a:rPr lang="en-US" sz="1400" kern="1200" baseline="0" dirty="0" err="1" smtClean="0"/>
            <a:t>mexanizmlar</a:t>
          </a:r>
          <a:r>
            <a:rPr lang="en-US" sz="1400" kern="1200" baseline="0" dirty="0" smtClean="0"/>
            <a:t> </a:t>
          </a:r>
          <a:r>
            <a:rPr lang="en-US" sz="1400" kern="1200" baseline="0" dirty="0" err="1" smtClean="0"/>
            <a:t>bilan</a:t>
          </a:r>
          <a:r>
            <a:rPr lang="en-US" sz="1400" kern="1200" baseline="0" dirty="0" smtClean="0"/>
            <a:t> </a:t>
          </a:r>
          <a:r>
            <a:rPr lang="en-US" sz="1400" kern="1200" baseline="0" dirty="0" err="1" smtClean="0"/>
            <a:t>ulanadi</a:t>
          </a:r>
          <a:r>
            <a:rPr lang="en-US" sz="1400" kern="1200" baseline="0" dirty="0" smtClean="0"/>
            <a:t> </a:t>
          </a:r>
          <a:endParaRPr lang="ru-RU" sz="1400" kern="1200" dirty="0"/>
        </a:p>
      </dsp:txBody>
      <dsp:txXfrm>
        <a:off x="5674074" y="1352311"/>
        <a:ext cx="4687252" cy="234362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92D4F4-424C-4C48-B61D-5A713699CCFD}">
      <dsp:nvSpPr>
        <dsp:cNvPr id="0" name=""/>
        <dsp:cNvSpPr/>
      </dsp:nvSpPr>
      <dsp:spPr>
        <a:xfrm>
          <a:off x="0" y="43512"/>
          <a:ext cx="3737112" cy="218789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rtl="0">
            <a:lnSpc>
              <a:spcPct val="90000"/>
            </a:lnSpc>
            <a:spcBef>
              <a:spcPct val="0"/>
            </a:spcBef>
            <a:spcAft>
              <a:spcPct val="35000"/>
            </a:spcAft>
          </a:pPr>
          <a:r>
            <a:rPr lang="en-US" sz="3400" kern="1200" baseline="0" smtClean="0"/>
            <a:t>Mikroprosessorli boshqarish sistemasining strukturali sxemasi.</a:t>
          </a:r>
          <a:endParaRPr lang="en-US" sz="3400" kern="1200" baseline="0"/>
        </a:p>
      </dsp:txBody>
      <dsp:txXfrm>
        <a:off x="106804" y="150316"/>
        <a:ext cx="3523504" cy="197429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92D4F4-424C-4C48-B61D-5A713699CCFD}">
      <dsp:nvSpPr>
        <dsp:cNvPr id="0" name=""/>
        <dsp:cNvSpPr/>
      </dsp:nvSpPr>
      <dsp:spPr>
        <a:xfrm>
          <a:off x="0" y="193243"/>
          <a:ext cx="7315200" cy="244393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dirty="0" smtClean="0"/>
            <a:t>Operator </a:t>
          </a:r>
          <a:r>
            <a:rPr lang="en-US" sz="2300" kern="1200" dirty="0" err="1" smtClean="0"/>
            <a:t>bilan</a:t>
          </a:r>
          <a:r>
            <a:rPr lang="en-US" sz="2300" kern="1200" dirty="0" smtClean="0"/>
            <a:t> </a:t>
          </a:r>
          <a:r>
            <a:rPr lang="en-US" sz="2300" kern="1200" dirty="0" err="1" smtClean="0"/>
            <a:t>bog’lanish</a:t>
          </a:r>
          <a:r>
            <a:rPr lang="en-US" sz="2300" kern="1200" dirty="0" smtClean="0"/>
            <a:t> </a:t>
          </a:r>
          <a:r>
            <a:rPr lang="en-US" sz="2300" kern="1200" dirty="0" err="1" smtClean="0"/>
            <a:t>interfeysi</a:t>
          </a:r>
          <a:r>
            <a:rPr lang="en-US" sz="2300" kern="1200" dirty="0" smtClean="0"/>
            <a:t> </a:t>
          </a:r>
          <a:r>
            <a:rPr lang="en-US" sz="2300" kern="1200" dirty="0" err="1" smtClean="0"/>
            <a:t>indikatsiya</a:t>
          </a:r>
          <a:r>
            <a:rPr lang="en-US" sz="2300" kern="1200" dirty="0" smtClean="0"/>
            <a:t> </a:t>
          </a:r>
          <a:r>
            <a:rPr lang="en-US" sz="2300" kern="1200" dirty="0" err="1" smtClean="0"/>
            <a:t>va</a:t>
          </a:r>
          <a:r>
            <a:rPr lang="en-US" sz="2300" kern="1200" dirty="0" smtClean="0"/>
            <a:t> </a:t>
          </a:r>
          <a:r>
            <a:rPr lang="en-US" sz="2300" kern="1200" dirty="0" err="1" smtClean="0"/>
            <a:t>klaviaturadan</a:t>
          </a:r>
          <a:r>
            <a:rPr lang="en-US" sz="2300" kern="1200" dirty="0" smtClean="0"/>
            <a:t> </a:t>
          </a:r>
          <a:r>
            <a:rPr lang="en-US" sz="2300" kern="1200" dirty="0" err="1" smtClean="0"/>
            <a:t>iborat</a:t>
          </a:r>
          <a:r>
            <a:rPr lang="en-US" sz="2300" kern="1200" dirty="0" smtClean="0"/>
            <a:t>. </a:t>
          </a:r>
          <a:r>
            <a:rPr lang="en-US" sz="2300" kern="1200" dirty="0" err="1" smtClean="0"/>
            <a:t>Displey</a:t>
          </a:r>
          <a:r>
            <a:rPr lang="en-US" sz="2300" kern="1200" dirty="0" smtClean="0"/>
            <a:t> </a:t>
          </a:r>
          <a:r>
            <a:rPr lang="en-US" sz="2300" kern="1200" dirty="0" err="1" smtClean="0"/>
            <a:t>sifatida</a:t>
          </a:r>
          <a:r>
            <a:rPr lang="en-US" sz="2300" kern="1200" dirty="0" smtClean="0"/>
            <a:t> IIGl-HG8 </a:t>
          </a:r>
          <a:r>
            <a:rPr lang="en-US" sz="2300" kern="1200" dirty="0" err="1" smtClean="0"/>
            <a:t>mikrosxemalari</a:t>
          </a:r>
          <a:r>
            <a:rPr lang="en-US" sz="2300" kern="1200" dirty="0" smtClean="0"/>
            <a:t> </a:t>
          </a:r>
          <a:r>
            <a:rPr lang="en-US" sz="2300" kern="1200" dirty="0" err="1" smtClean="0"/>
            <a:t>ishlatilgan</a:t>
          </a:r>
          <a:r>
            <a:rPr lang="en-US" sz="2300" kern="1200" dirty="0" smtClean="0"/>
            <a:t> </a:t>
          </a:r>
          <a:r>
            <a:rPr lang="en-US" sz="2300" kern="1200" dirty="0" err="1" smtClean="0"/>
            <a:t>bo’lib</a:t>
          </a:r>
          <a:r>
            <a:rPr lang="en-US" sz="2300" kern="1200" dirty="0" smtClean="0"/>
            <a:t>, </a:t>
          </a:r>
          <a:r>
            <a:rPr lang="en-US" sz="2300" kern="1200" dirty="0" err="1" smtClean="0"/>
            <a:t>ularni</a:t>
          </a:r>
          <a:r>
            <a:rPr lang="en-US" sz="2300" kern="1200" dirty="0" smtClean="0"/>
            <a:t> </a:t>
          </a:r>
          <a:r>
            <a:rPr lang="en-US" sz="2300" kern="1200" dirty="0" err="1" smtClean="0"/>
            <a:t>ng</a:t>
          </a:r>
          <a:r>
            <a:rPr lang="en-US" sz="2300" kern="1200" dirty="0" smtClean="0"/>
            <a:t> </a:t>
          </a:r>
          <a:r>
            <a:rPr lang="en-US" sz="2300" kern="1200" dirty="0" err="1" smtClean="0"/>
            <a:t>ishlashini</a:t>
          </a:r>
          <a:r>
            <a:rPr lang="en-US" sz="2300" kern="1200" dirty="0" smtClean="0"/>
            <a:t> </a:t>
          </a:r>
          <a:r>
            <a:rPr lang="en-US" sz="2300" kern="1200" dirty="0" err="1" smtClean="0"/>
            <a:t>paralel</a:t>
          </a:r>
          <a:r>
            <a:rPr lang="en-US" sz="2300" kern="1200" dirty="0" smtClean="0"/>
            <a:t> </a:t>
          </a:r>
          <a:r>
            <a:rPr lang="en-US" sz="2300" kern="1200" dirty="0" err="1" smtClean="0"/>
            <a:t>interfeysning</a:t>
          </a:r>
          <a:r>
            <a:rPr lang="en-US" sz="2300" kern="1200" dirty="0" smtClean="0"/>
            <a:t> A </a:t>
          </a:r>
          <a:r>
            <a:rPr lang="en-US" sz="2300" kern="1200" dirty="0" err="1" smtClean="0"/>
            <a:t>va</a:t>
          </a:r>
          <a:r>
            <a:rPr lang="en-US" sz="2300" kern="1200" dirty="0" smtClean="0"/>
            <a:t> S </a:t>
          </a:r>
          <a:r>
            <a:rPr lang="en-US" sz="2300" kern="1200" dirty="0" err="1" smtClean="0"/>
            <a:t>kanallari</a:t>
          </a:r>
          <a:r>
            <a:rPr lang="en-US" sz="2300" kern="1200" dirty="0" smtClean="0"/>
            <a:t> </a:t>
          </a:r>
          <a:r>
            <a:rPr lang="en-US" sz="2300" kern="1200" dirty="0" err="1" smtClean="0"/>
            <a:t>boshqaradi</a:t>
          </a:r>
          <a:r>
            <a:rPr lang="en-US" sz="2300" kern="1200" dirty="0" smtClean="0"/>
            <a:t>. A </a:t>
          </a:r>
          <a:r>
            <a:rPr lang="en-US" sz="2300" kern="1200" dirty="0" err="1" smtClean="0"/>
            <a:t>kanal</a:t>
          </a:r>
          <a:r>
            <a:rPr lang="en-US" sz="2300" kern="1200" dirty="0" smtClean="0"/>
            <a:t> </a:t>
          </a:r>
          <a:r>
            <a:rPr lang="en-US" sz="2300" kern="1200" dirty="0" err="1" smtClean="0"/>
            <a:t>mikrosxemada</a:t>
          </a:r>
          <a:r>
            <a:rPr lang="en-US" sz="2300" kern="1200" dirty="0" smtClean="0"/>
            <a:t> </a:t>
          </a:r>
          <a:r>
            <a:rPr lang="en-US" sz="2300" kern="1200" dirty="0" err="1" smtClean="0"/>
            <a:t>shaklni</a:t>
          </a:r>
          <a:r>
            <a:rPr lang="en-US" sz="2300" kern="1200" dirty="0" smtClean="0"/>
            <a:t> </a:t>
          </a:r>
          <a:r>
            <a:rPr lang="en-US" sz="2300" kern="1200" dirty="0" err="1" smtClean="0"/>
            <a:t>hosil</a:t>
          </a:r>
          <a:r>
            <a:rPr lang="en-US" sz="2300" kern="1200" dirty="0" smtClean="0"/>
            <a:t> </a:t>
          </a:r>
          <a:r>
            <a:rPr lang="en-US" sz="2300" kern="1200" dirty="0" err="1" smtClean="0"/>
            <a:t>qilib</a:t>
          </a:r>
          <a:r>
            <a:rPr lang="en-US" sz="2300" kern="1200" dirty="0" smtClean="0"/>
            <a:t> </a:t>
          </a:r>
          <a:r>
            <a:rPr lang="en-US" sz="2300" kern="1200" dirty="0" err="1" smtClean="0"/>
            <a:t>beradi</a:t>
          </a:r>
          <a:r>
            <a:rPr lang="en-US" sz="2300" kern="1200" dirty="0" smtClean="0"/>
            <a:t>. S </a:t>
          </a:r>
          <a:r>
            <a:rPr lang="en-US" sz="2300" kern="1200" dirty="0" err="1" smtClean="0"/>
            <a:t>kanalning</a:t>
          </a:r>
          <a:r>
            <a:rPr lang="en-US" sz="2300" kern="1200" dirty="0" smtClean="0"/>
            <a:t> </a:t>
          </a:r>
          <a:r>
            <a:rPr lang="en-US" sz="2300" kern="1200" dirty="0" err="1" smtClean="0"/>
            <a:t>signallari</a:t>
          </a:r>
          <a:r>
            <a:rPr lang="en-US" sz="2300" kern="1200" dirty="0" smtClean="0"/>
            <a:t> </a:t>
          </a:r>
          <a:r>
            <a:rPr lang="en-US" sz="2300" kern="1200" dirty="0" err="1" smtClean="0"/>
            <a:t>esa</a:t>
          </a:r>
          <a:r>
            <a:rPr lang="en-US" sz="2300" kern="1200" dirty="0" smtClean="0"/>
            <a:t> </a:t>
          </a:r>
          <a:r>
            <a:rPr lang="en-US" sz="2300" kern="1200" dirty="0" err="1" smtClean="0"/>
            <a:t>tranzistorlar</a:t>
          </a:r>
          <a:r>
            <a:rPr lang="en-US" sz="2300" kern="1200" dirty="0" smtClean="0"/>
            <a:t> </a:t>
          </a:r>
          <a:r>
            <a:rPr lang="en-US" sz="2300" kern="1200" dirty="0" err="1" smtClean="0"/>
            <a:t>yordamida</a:t>
          </a:r>
          <a:r>
            <a:rPr lang="en-US" sz="2300" kern="1200" dirty="0" smtClean="0"/>
            <a:t> </a:t>
          </a:r>
          <a:r>
            <a:rPr lang="en-US" sz="2300" kern="1200" dirty="0" err="1" smtClean="0"/>
            <a:t>kuchaytirilib</a:t>
          </a:r>
          <a:r>
            <a:rPr lang="en-US" sz="2300" kern="1200" dirty="0" smtClean="0"/>
            <a:t>, </a:t>
          </a:r>
          <a:r>
            <a:rPr lang="en-US" sz="2300" kern="1200" dirty="0" err="1" smtClean="0"/>
            <a:t>mikrosxemani</a:t>
          </a:r>
          <a:r>
            <a:rPr lang="en-US" sz="2300" kern="1200" dirty="0" smtClean="0"/>
            <a:t> </a:t>
          </a:r>
          <a:r>
            <a:rPr lang="en-US" sz="2300" kern="1200" dirty="0" err="1" smtClean="0"/>
            <a:t>ianlashga</a:t>
          </a:r>
          <a:r>
            <a:rPr lang="en-US" sz="2300" kern="1200" dirty="0" smtClean="0"/>
            <a:t> </a:t>
          </a:r>
          <a:r>
            <a:rPr lang="en-US" sz="2300" kern="1200" dirty="0" err="1" smtClean="0"/>
            <a:t>xizmat</a:t>
          </a:r>
          <a:r>
            <a:rPr lang="en-US" sz="2300" kern="1200" dirty="0" smtClean="0"/>
            <a:t> </a:t>
          </a:r>
          <a:r>
            <a:rPr lang="en-US" sz="2300" kern="1200" dirty="0" err="1" smtClean="0"/>
            <a:t>qiladi</a:t>
          </a:r>
          <a:r>
            <a:rPr lang="en-US" sz="2300" kern="1200" dirty="0" smtClean="0"/>
            <a:t> (10.7-rasm).</a:t>
          </a:r>
          <a:endParaRPr lang="en-US" sz="2300" kern="1200" baseline="0" dirty="0"/>
        </a:p>
      </dsp:txBody>
      <dsp:txXfrm>
        <a:off x="119303" y="312546"/>
        <a:ext cx="7076594" cy="220533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44307-8E3A-4E77-AD86-C665A3333A43}">
      <dsp:nvSpPr>
        <dsp:cNvPr id="0" name=""/>
        <dsp:cNvSpPr/>
      </dsp:nvSpPr>
      <dsp:spPr>
        <a:xfrm>
          <a:off x="0" y="135925"/>
          <a:ext cx="6096000" cy="189539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dirty="0" err="1" smtClean="0"/>
            <a:t>Datehiklarni</a:t>
          </a:r>
          <a:r>
            <a:rPr lang="en-US" sz="1800" kern="1200" dirty="0" smtClean="0"/>
            <a:t> </a:t>
          </a:r>
          <a:r>
            <a:rPr lang="en-US" sz="1800" kern="1200" dirty="0" err="1" smtClean="0"/>
            <a:t>ng</a:t>
          </a:r>
          <a:r>
            <a:rPr lang="en-US" sz="1800" kern="1200" dirty="0" smtClean="0"/>
            <a:t> </a:t>
          </a:r>
          <a:r>
            <a:rPr lang="en-US" sz="1800" kern="1200" dirty="0" err="1" smtClean="0"/>
            <a:t>signallarini</a:t>
          </a:r>
          <a:r>
            <a:rPr lang="en-US" sz="1800" kern="1200" dirty="0" smtClean="0"/>
            <a:t> </a:t>
          </a:r>
          <a:r>
            <a:rPr lang="en-US" sz="1800" kern="1200" dirty="0" err="1" smtClean="0"/>
            <a:t>qabul</a:t>
          </a:r>
          <a:r>
            <a:rPr lang="en-US" sz="1800" kern="1200" dirty="0" smtClean="0"/>
            <a:t> </a:t>
          </a:r>
          <a:r>
            <a:rPr lang="en-US" sz="1800" kern="1200" dirty="0" err="1" smtClean="0"/>
            <a:t>qiluvchi</a:t>
          </a:r>
          <a:r>
            <a:rPr lang="en-US" sz="1800" kern="1200" dirty="0" smtClean="0"/>
            <a:t> </a:t>
          </a:r>
          <a:r>
            <a:rPr lang="en-US" sz="1800" kern="1200" dirty="0" err="1" smtClean="0"/>
            <a:t>interfeys</a:t>
          </a:r>
          <a:r>
            <a:rPr lang="en-US" sz="1800" kern="1200" dirty="0" smtClean="0"/>
            <a:t> parallel </a:t>
          </a:r>
          <a:r>
            <a:rPr lang="en-US" sz="1800" kern="1200" dirty="0" err="1" smtClean="0"/>
            <a:t>interfeys</a:t>
          </a:r>
          <a:r>
            <a:rPr lang="en-US" sz="1800" kern="1200" dirty="0" smtClean="0"/>
            <a:t> </a:t>
          </a:r>
          <a:r>
            <a:rPr lang="en-US" sz="1800" kern="1200" dirty="0" err="1" smtClean="0"/>
            <a:t>bo’lib</a:t>
          </a:r>
          <a:r>
            <a:rPr lang="en-US" sz="1800" kern="1200" dirty="0" smtClean="0"/>
            <a:t>, 8 ta </a:t>
          </a:r>
          <a:r>
            <a:rPr lang="en-US" sz="1800" kern="1200" dirty="0" err="1" smtClean="0"/>
            <a:t>raqamli</a:t>
          </a:r>
          <a:r>
            <a:rPr lang="en-US" sz="1800" kern="1200" dirty="0" smtClean="0"/>
            <a:t> </a:t>
          </a:r>
          <a:r>
            <a:rPr lang="en-US" sz="1800" kern="1200" dirty="0" err="1" smtClean="0"/>
            <a:t>va</a:t>
          </a:r>
          <a:r>
            <a:rPr lang="en-US" sz="1800" kern="1200" dirty="0" smtClean="0"/>
            <a:t> 8 ta analog </a:t>
          </a:r>
          <a:r>
            <a:rPr lang="en-US" sz="1800" kern="1200" dirty="0" err="1" smtClean="0"/>
            <a:t>signallarni</a:t>
          </a:r>
          <a:r>
            <a:rPr lang="en-US" sz="1800" kern="1200" dirty="0" smtClean="0"/>
            <a:t> </a:t>
          </a:r>
          <a:r>
            <a:rPr lang="en-US" sz="1800" kern="1200" dirty="0" err="1" smtClean="0"/>
            <a:t>qabul</a:t>
          </a:r>
          <a:r>
            <a:rPr lang="en-US" sz="1800" kern="1200" dirty="0" smtClean="0"/>
            <a:t> </a:t>
          </a:r>
          <a:r>
            <a:rPr lang="en-US" sz="1800" kern="1200" dirty="0" err="1" smtClean="0"/>
            <a:t>qilishga</a:t>
          </a:r>
          <a:r>
            <a:rPr lang="en-US" sz="1800" kern="1200" dirty="0" smtClean="0"/>
            <a:t> </a:t>
          </a:r>
          <a:r>
            <a:rPr lang="en-US" sz="1800" kern="1200" dirty="0" err="1" smtClean="0"/>
            <a:t>mo’ljallangan</a:t>
          </a:r>
          <a:r>
            <a:rPr lang="en-US" sz="1800" kern="1200" dirty="0" smtClean="0"/>
            <a:t>. </a:t>
          </a:r>
          <a:r>
            <a:rPr lang="en-US" sz="1800" kern="1200" dirty="0" err="1" smtClean="0"/>
            <a:t>Raqamli</a:t>
          </a:r>
          <a:r>
            <a:rPr lang="en-US" sz="1800" kern="1200" dirty="0" smtClean="0"/>
            <a:t> </a:t>
          </a:r>
          <a:r>
            <a:rPr lang="en-US" sz="1800" kern="1200" dirty="0" err="1" smtClean="0"/>
            <a:t>signallar</a:t>
          </a:r>
          <a:r>
            <a:rPr lang="en-US" sz="1800" kern="1200" dirty="0" smtClean="0"/>
            <a:t> </a:t>
          </a:r>
          <a:r>
            <a:rPr lang="en-US" sz="1800" kern="1200" dirty="0" err="1" smtClean="0"/>
            <a:t>to’g’ridan-to’g’ri</a:t>
          </a:r>
          <a:r>
            <a:rPr lang="en-US" sz="1800" kern="1200" dirty="0" smtClean="0"/>
            <a:t> A </a:t>
          </a:r>
          <a:r>
            <a:rPr lang="en-US" sz="1800" kern="1200" dirty="0" err="1" smtClean="0"/>
            <a:t>kanaliga</a:t>
          </a:r>
          <a:r>
            <a:rPr lang="en-US" sz="1800" kern="1200" dirty="0" smtClean="0"/>
            <a:t> </a:t>
          </a:r>
          <a:r>
            <a:rPr lang="en-US" sz="1800" kern="1200" dirty="0" err="1" smtClean="0"/>
            <a:t>ulanadi</a:t>
          </a:r>
          <a:r>
            <a:rPr lang="en-US" sz="1800" kern="1200" dirty="0" smtClean="0"/>
            <a:t>. Analog </a:t>
          </a:r>
          <a:r>
            <a:rPr lang="en-US" sz="1800" kern="1200" dirty="0" err="1" smtClean="0"/>
            <a:t>signallar</a:t>
          </a:r>
          <a:r>
            <a:rPr lang="en-US" sz="1800" kern="1200" dirty="0" smtClean="0"/>
            <a:t> analog </a:t>
          </a:r>
          <a:r>
            <a:rPr lang="en-US" sz="1800" kern="1200" dirty="0" err="1" smtClean="0"/>
            <a:t>kommutator</a:t>
          </a:r>
          <a:r>
            <a:rPr lang="en-US" sz="1800" kern="1200" dirty="0" smtClean="0"/>
            <a:t> </a:t>
          </a:r>
          <a:r>
            <a:rPr lang="en-US" sz="1800" kern="1200" dirty="0" err="1" smtClean="0"/>
            <a:t>orqali</a:t>
          </a:r>
          <a:r>
            <a:rPr lang="en-US" sz="1800" kern="1200" dirty="0" smtClean="0"/>
            <a:t> ATSP </a:t>
          </a:r>
          <a:r>
            <a:rPr lang="en-US" sz="1800" kern="1200" dirty="0" err="1" smtClean="0"/>
            <a:t>ga</a:t>
          </a:r>
          <a:r>
            <a:rPr lang="en-US" sz="1800" kern="1200" dirty="0" smtClean="0"/>
            <a:t> </a:t>
          </a:r>
          <a:r>
            <a:rPr lang="en-US" sz="1800" kern="1200" dirty="0" err="1" smtClean="0"/>
            <a:t>uzatiiadi</a:t>
          </a:r>
          <a:r>
            <a:rPr lang="en-US" sz="1800" kern="1200" dirty="0" smtClean="0"/>
            <a:t> </a:t>
          </a:r>
          <a:r>
            <a:rPr lang="en-US" sz="1800" kern="1200" dirty="0" err="1" smtClean="0"/>
            <a:t>va</a:t>
          </a:r>
          <a:r>
            <a:rPr lang="en-US" sz="1800" kern="1200" dirty="0" smtClean="0"/>
            <a:t> ATSP </a:t>
          </a:r>
          <a:r>
            <a:rPr lang="en-US" sz="1800" kern="1200" dirty="0" err="1" smtClean="0"/>
            <a:t>ning</a:t>
          </a:r>
          <a:r>
            <a:rPr lang="en-US" sz="1800" kern="1200" dirty="0" smtClean="0"/>
            <a:t> </a:t>
          </a:r>
          <a:r>
            <a:rPr lang="en-US" sz="1800" kern="1200" dirty="0" err="1" smtClean="0"/>
            <a:t>chiqishidagi</a:t>
          </a:r>
          <a:r>
            <a:rPr lang="en-US" sz="1800" kern="1200" dirty="0" smtClean="0"/>
            <a:t> 8-razryadli </a:t>
          </a:r>
          <a:r>
            <a:rPr lang="en-US" sz="1800" kern="1200" dirty="0" err="1" smtClean="0"/>
            <a:t>ma’lumot</a:t>
          </a:r>
          <a:r>
            <a:rPr lang="en-US" sz="1800" kern="1200" dirty="0" smtClean="0"/>
            <a:t> </a:t>
          </a:r>
          <a:r>
            <a:rPr lang="en-US" sz="1800" kern="1200" dirty="0" err="1" smtClean="0"/>
            <a:t>interfeysning</a:t>
          </a:r>
          <a:r>
            <a:rPr lang="en-US" sz="1800" kern="1200" dirty="0" smtClean="0"/>
            <a:t> V </a:t>
          </a:r>
          <a:r>
            <a:rPr lang="en-US" sz="1800" kern="1200" dirty="0" err="1" smtClean="0"/>
            <a:t>kanaliga</a:t>
          </a:r>
          <a:r>
            <a:rPr lang="en-US" sz="1800" kern="1200" dirty="0" smtClean="0"/>
            <a:t> </a:t>
          </a:r>
          <a:r>
            <a:rPr lang="en-US" sz="1800" kern="1200" dirty="0" err="1" smtClean="0"/>
            <a:t>uzatiiadi</a:t>
          </a:r>
          <a:r>
            <a:rPr lang="en-US" sz="1800" kern="1200" dirty="0" smtClean="0"/>
            <a:t>. </a:t>
          </a:r>
          <a:r>
            <a:rPr lang="en-US" sz="1800" kern="1200" dirty="0" err="1" smtClean="0"/>
            <a:t>Interfeysning</a:t>
          </a:r>
          <a:r>
            <a:rPr lang="en-US" sz="1800" kern="1200" dirty="0" smtClean="0"/>
            <a:t> S </a:t>
          </a:r>
          <a:r>
            <a:rPr lang="en-US" sz="1800" kern="1200" dirty="0" err="1" smtClean="0"/>
            <a:t>kanali</a:t>
          </a:r>
          <a:r>
            <a:rPr lang="en-US" sz="1800" kern="1200" dirty="0" smtClean="0"/>
            <a:t> </a:t>
          </a:r>
          <a:r>
            <a:rPr lang="en-US" sz="1800" kern="1200" dirty="0" err="1" smtClean="0"/>
            <a:t>kommutatorni</a:t>
          </a:r>
          <a:r>
            <a:rPr lang="en-US" sz="1800" kern="1200" dirty="0" smtClean="0"/>
            <a:t> </a:t>
          </a:r>
          <a:r>
            <a:rPr lang="en-US" sz="1800" kern="1200" dirty="0" err="1" smtClean="0"/>
            <a:t>va</a:t>
          </a:r>
          <a:r>
            <a:rPr lang="en-US" sz="1800" kern="1200" dirty="0" smtClean="0"/>
            <a:t> ATSP </a:t>
          </a:r>
          <a:r>
            <a:rPr lang="en-US" sz="1800" kern="1200" dirty="0" err="1" smtClean="0"/>
            <a:t>ni</a:t>
          </a:r>
          <a:r>
            <a:rPr lang="en-US" sz="1800" kern="1200" dirty="0" smtClean="0"/>
            <a:t> </a:t>
          </a:r>
          <a:r>
            <a:rPr lang="en-US" sz="1800" kern="1200" dirty="0" err="1" smtClean="0"/>
            <a:t>boshqarish</a:t>
          </a:r>
          <a:r>
            <a:rPr lang="en-US" sz="1800" kern="1200" dirty="0" smtClean="0"/>
            <a:t> </a:t>
          </a:r>
          <a:r>
            <a:rPr lang="en-US" sz="1800" kern="1200" dirty="0" err="1" smtClean="0"/>
            <a:t>uchun</a:t>
          </a:r>
          <a:r>
            <a:rPr lang="en-US" sz="1800" kern="1200" dirty="0" smtClean="0"/>
            <a:t> </a:t>
          </a:r>
          <a:r>
            <a:rPr lang="en-US" sz="1800" kern="1200" dirty="0" err="1" smtClean="0"/>
            <a:t>ishlatilgan</a:t>
          </a:r>
          <a:r>
            <a:rPr lang="en-US" sz="1800" kern="1200" dirty="0" smtClean="0"/>
            <a:t> </a:t>
          </a:r>
          <a:endParaRPr lang="ru-RU" sz="1800" kern="1200" dirty="0"/>
        </a:p>
      </dsp:txBody>
      <dsp:txXfrm>
        <a:off x="92526" y="228451"/>
        <a:ext cx="5910948" cy="171034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E6B6E-6BBC-43D7-AD49-3731A05EDAFC}">
      <dsp:nvSpPr>
        <dsp:cNvPr id="0" name=""/>
        <dsp:cNvSpPr/>
      </dsp:nvSpPr>
      <dsp:spPr>
        <a:xfrm>
          <a:off x="0" y="21014"/>
          <a:ext cx="6096000" cy="115829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smtClean="0"/>
            <a:t>Ob’ektga signallarni uzatish interfeysi ketma-ket interfeys bo’lib, 4. 6- razryadli chiqishga ega. Bunda 7 va 8-razryadlar 4 ta registrdan birini tanlashga xizmat qiladi. Qolgan 6 ta razryad tanlangan registrga uzatiiadi </a:t>
          </a:r>
          <a:endParaRPr lang="ru-RU" sz="1800" kern="1200"/>
        </a:p>
      </dsp:txBody>
      <dsp:txXfrm>
        <a:off x="56543" y="77557"/>
        <a:ext cx="5982914" cy="104521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8D96D3-81B2-4749-A038-376E06698FBC}">
      <dsp:nvSpPr>
        <dsp:cNvPr id="0" name=""/>
        <dsp:cNvSpPr/>
      </dsp:nvSpPr>
      <dsp:spPr>
        <a:xfrm>
          <a:off x="0" y="629751"/>
          <a:ext cx="3830835" cy="1915417"/>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lvl="0" algn="ctr" defTabSz="1644650" rtl="0">
            <a:lnSpc>
              <a:spcPct val="90000"/>
            </a:lnSpc>
            <a:spcBef>
              <a:spcPct val="0"/>
            </a:spcBef>
            <a:spcAft>
              <a:spcPct val="35000"/>
            </a:spcAft>
          </a:pPr>
          <a:r>
            <a:rPr lang="en-US" sz="3700" kern="1200" baseline="0" dirty="0" smtClean="0"/>
            <a:t>KR58QVV55 </a:t>
          </a:r>
          <a:r>
            <a:rPr lang="en-US" sz="3700" kern="1200" baseline="0" dirty="0" err="1" smtClean="0"/>
            <a:t>interfeysini</a:t>
          </a:r>
          <a:r>
            <a:rPr lang="en-US" sz="3700" kern="1200" baseline="0" dirty="0" smtClean="0"/>
            <a:t> </a:t>
          </a:r>
          <a:r>
            <a:rPr lang="en-US" sz="3700" kern="1200" baseline="0" dirty="0" err="1" smtClean="0"/>
            <a:t>tashqi</a:t>
          </a:r>
          <a:r>
            <a:rPr lang="en-US" sz="3700" kern="1200" baseline="0" dirty="0" smtClean="0"/>
            <a:t> </a:t>
          </a:r>
          <a:r>
            <a:rPr lang="en-US" sz="3700" kern="1200" baseline="0" dirty="0" err="1" smtClean="0"/>
            <a:t>qurilmalar</a:t>
          </a:r>
          <a:r>
            <a:rPr lang="en-US" sz="3700" kern="1200" baseline="0" dirty="0" smtClean="0"/>
            <a:t> </a:t>
          </a:r>
          <a:r>
            <a:rPr lang="en-US" sz="3700" kern="1200" baseline="0" dirty="0" err="1" smtClean="0"/>
            <a:t>bilan</a:t>
          </a:r>
          <a:r>
            <a:rPr lang="en-US" sz="3700" kern="1200" baseline="0" dirty="0" smtClean="0"/>
            <a:t> </a:t>
          </a:r>
          <a:r>
            <a:rPr lang="en-US" sz="3700" kern="1200" baseline="0" dirty="0" err="1" smtClean="0"/>
            <a:t>ulanbh</a:t>
          </a:r>
          <a:r>
            <a:rPr lang="en-US" sz="3700" kern="1200" baseline="0" dirty="0" smtClean="0"/>
            <a:t> </a:t>
          </a:r>
          <a:r>
            <a:rPr lang="en-US" sz="3700" kern="1200" baseline="0" dirty="0" err="1" smtClean="0"/>
            <a:t>sxemasi</a:t>
          </a:r>
          <a:endParaRPr lang="ru-RU" sz="3700" kern="1200" dirty="0"/>
        </a:p>
      </dsp:txBody>
      <dsp:txXfrm>
        <a:off x="0" y="629751"/>
        <a:ext cx="3830835" cy="191541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E122F6-4EAF-4078-8848-66A208E01853}">
      <dsp:nvSpPr>
        <dsp:cNvPr id="0" name=""/>
        <dsp:cNvSpPr/>
      </dsp:nvSpPr>
      <dsp:spPr>
        <a:xfrm>
          <a:off x="0" y="558480"/>
          <a:ext cx="7794797" cy="2357550"/>
        </a:xfrm>
        <a:prstGeom prst="roundRect">
          <a:avLst/>
        </a:prstGeom>
        <a:solidFill>
          <a:schemeClr val="accent1">
            <a:hueOff val="0"/>
            <a:satOff val="0"/>
            <a:lumOff val="0"/>
            <a:alphaOff val="0"/>
          </a:schemeClr>
        </a:solidFill>
        <a:ln>
          <a:noFill/>
        </a:ln>
        <a:effectLst>
          <a:outerShdw blurRad="50800" dist="25400" dir="5400000" rotWithShape="0">
            <a:srgbClr val="000000">
              <a:alpha val="28000"/>
            </a:srgbClr>
          </a:outerShdw>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lvl="0" algn="l" defTabSz="2889250" rtl="0">
            <a:lnSpc>
              <a:spcPct val="90000"/>
            </a:lnSpc>
            <a:spcBef>
              <a:spcPct val="0"/>
            </a:spcBef>
            <a:spcAft>
              <a:spcPct val="35000"/>
            </a:spcAft>
          </a:pPr>
          <a:r>
            <a:rPr lang="en-US" sz="6500" kern="1200" baseline="0" dirty="0" smtClean="0"/>
            <a:t>E’TIBORINGIZ UCHUN RAHMAT</a:t>
          </a:r>
          <a:endParaRPr lang="ru-RU" sz="6500" kern="1200" dirty="0"/>
        </a:p>
      </dsp:txBody>
      <dsp:txXfrm>
        <a:off x="115086" y="673566"/>
        <a:ext cx="7564625" cy="212737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t>11/12/2018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913774" y="3051012"/>
            <a:ext cx="5106027"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6172200" y="3051012"/>
            <a:ext cx="510540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11/12/2018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11/12/2018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11/12/2018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11/12/2018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11/12/2018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11/12/2018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11/12/2018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11/12/2018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11/12/2018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11/12/2018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10.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diagramLayout" Target="../diagrams/layout12.xml"/><Relationship Id="rId7" Type="http://schemas.openxmlformats.org/officeDocument/2006/relationships/image" Target="../media/image15.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1.xml.rels><?xml version="1.0" encoding="UTF-8" standalone="yes"?>
<Relationships xmlns="http://schemas.openxmlformats.org/package/2006/relationships"><Relationship Id="rId8" Type="http://schemas.openxmlformats.org/officeDocument/2006/relationships/diagramData" Target="../diagrams/data14.xml"/><Relationship Id="rId13" Type="http://schemas.openxmlformats.org/officeDocument/2006/relationships/diagramData" Target="../diagrams/data15.xml"/><Relationship Id="rId18" Type="http://schemas.openxmlformats.org/officeDocument/2006/relationships/image" Target="../media/image16.png"/><Relationship Id="rId3" Type="http://schemas.openxmlformats.org/officeDocument/2006/relationships/diagramData" Target="../diagrams/data13.xml"/><Relationship Id="rId7" Type="http://schemas.microsoft.com/office/2007/relationships/diagramDrawing" Target="../diagrams/drawing13.xml"/><Relationship Id="rId12" Type="http://schemas.microsoft.com/office/2007/relationships/diagramDrawing" Target="../diagrams/drawing14.xml"/><Relationship Id="rId17" Type="http://schemas.microsoft.com/office/2007/relationships/diagramDrawing" Target="../diagrams/drawing15.xml"/><Relationship Id="rId2" Type="http://schemas.openxmlformats.org/officeDocument/2006/relationships/slideLayout" Target="../slideLayouts/slideLayout2.xml"/><Relationship Id="rId16" Type="http://schemas.openxmlformats.org/officeDocument/2006/relationships/diagramColors" Target="../diagrams/colors15.xml"/><Relationship Id="rId1" Type="http://schemas.openxmlformats.org/officeDocument/2006/relationships/tags" Target="../tags/tag10.xml"/><Relationship Id="rId6" Type="http://schemas.openxmlformats.org/officeDocument/2006/relationships/diagramColors" Target="../diagrams/colors13.xml"/><Relationship Id="rId11" Type="http://schemas.openxmlformats.org/officeDocument/2006/relationships/diagramColors" Target="../diagrams/colors14.xml"/><Relationship Id="rId5" Type="http://schemas.openxmlformats.org/officeDocument/2006/relationships/diagramQuickStyle" Target="../diagrams/quickStyle13.xml"/><Relationship Id="rId15" Type="http://schemas.openxmlformats.org/officeDocument/2006/relationships/diagramQuickStyle" Target="../diagrams/quickStyle15.xml"/><Relationship Id="rId10" Type="http://schemas.openxmlformats.org/officeDocument/2006/relationships/diagramQuickStyle" Target="../diagrams/quickStyle14.xml"/><Relationship Id="rId4" Type="http://schemas.openxmlformats.org/officeDocument/2006/relationships/diagramLayout" Target="../diagrams/layout13.xml"/><Relationship Id="rId9" Type="http://schemas.openxmlformats.org/officeDocument/2006/relationships/diagramLayout" Target="../diagrams/layout14.xml"/><Relationship Id="rId14" Type="http://schemas.openxmlformats.org/officeDocument/2006/relationships/diagramLayout" Target="../diagrams/layout15.xml"/></Relationships>
</file>

<file path=ppt/slides/_rels/slide2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 Id="rId9"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80506" y="856342"/>
            <a:ext cx="9429321" cy="4982028"/>
          </a:xfrm>
        </p:spPr>
        <p:style>
          <a:lnRef idx="0">
            <a:schemeClr val="accent2"/>
          </a:lnRef>
          <a:fillRef idx="3">
            <a:schemeClr val="accent2"/>
          </a:fillRef>
          <a:effectRef idx="3">
            <a:schemeClr val="accent2"/>
          </a:effectRef>
          <a:fontRef idx="minor">
            <a:schemeClr val="lt1"/>
          </a:fontRef>
        </p:style>
        <p:txBody>
          <a:bodyPr>
            <a:noAutofit/>
          </a:bodyPr>
          <a:lstStyle/>
          <a:p>
            <a:pPr algn="l"/>
            <a:r>
              <a:rPr lang="ru-RU" sz="2800" b="1" dirty="0" smtClean="0">
                <a:solidFill>
                  <a:schemeClr val="tx1"/>
                </a:solidFill>
              </a:rPr>
              <a:t>                          </a:t>
            </a:r>
            <a:r>
              <a:rPr lang="en-US" sz="2800" b="1" dirty="0" smtClean="0">
                <a:solidFill>
                  <a:schemeClr val="tx1"/>
                </a:solidFill>
              </a:rPr>
              <a:t>12- </a:t>
            </a:r>
            <a:r>
              <a:rPr lang="en-US" sz="2800" b="1" dirty="0">
                <a:solidFill>
                  <a:schemeClr val="tx1"/>
                </a:solidFill>
              </a:rPr>
              <a:t>MAVZU</a:t>
            </a:r>
            <a:r>
              <a:rPr lang="ru-RU" sz="2800" dirty="0">
                <a:solidFill>
                  <a:schemeClr val="tx1"/>
                </a:solidFill>
              </a:rPr>
              <a:t/>
            </a:r>
            <a:br>
              <a:rPr lang="ru-RU" sz="2800" dirty="0">
                <a:solidFill>
                  <a:schemeClr val="tx1"/>
                </a:solidFill>
              </a:rPr>
            </a:br>
            <a:r>
              <a:rPr lang="en-US" sz="2800" dirty="0">
                <a:solidFill>
                  <a:schemeClr val="tx1"/>
                </a:solidFill>
              </a:rPr>
              <a:t>MP </a:t>
            </a:r>
            <a:r>
              <a:rPr lang="en-US" sz="2800" dirty="0" err="1">
                <a:solidFill>
                  <a:schemeClr val="tx1"/>
                </a:solidFill>
              </a:rPr>
              <a:t>va</a:t>
            </a:r>
            <a:r>
              <a:rPr lang="en-US" sz="2800" dirty="0">
                <a:solidFill>
                  <a:schemeClr val="tx1"/>
                </a:solidFill>
              </a:rPr>
              <a:t> MPBS  </a:t>
            </a:r>
            <a:r>
              <a:rPr lang="en-US" sz="2800" dirty="0" err="1">
                <a:solidFill>
                  <a:schemeClr val="tx1"/>
                </a:solidFill>
              </a:rPr>
              <a:t>qo‘llashga</a:t>
            </a:r>
            <a:r>
              <a:rPr lang="en-US" sz="2800" dirty="0">
                <a:solidFill>
                  <a:schemeClr val="tx1"/>
                </a:solidFill>
              </a:rPr>
              <a:t> </a:t>
            </a:r>
            <a:r>
              <a:rPr lang="en-US" sz="2800" dirty="0" err="1">
                <a:solidFill>
                  <a:schemeClr val="tx1"/>
                </a:solidFill>
              </a:rPr>
              <a:t>misollar</a:t>
            </a:r>
            <a:r>
              <a:rPr lang="ru-RU" sz="2800" dirty="0">
                <a:solidFill>
                  <a:schemeClr val="tx1"/>
                </a:solidFill>
              </a:rPr>
              <a:t/>
            </a:r>
            <a:br>
              <a:rPr lang="ru-RU" sz="2800" dirty="0">
                <a:solidFill>
                  <a:schemeClr val="tx1"/>
                </a:solidFill>
              </a:rPr>
            </a:br>
            <a:r>
              <a:rPr lang="en-US" sz="2800" dirty="0" err="1">
                <a:solidFill>
                  <a:schemeClr val="tx1"/>
                </a:solidFill>
              </a:rPr>
              <a:t>Reja</a:t>
            </a:r>
            <a:r>
              <a:rPr lang="ru-RU" sz="2800" dirty="0">
                <a:solidFill>
                  <a:schemeClr val="tx1"/>
                </a:solidFill>
              </a:rPr>
              <a:t/>
            </a:r>
            <a:br>
              <a:rPr lang="ru-RU" sz="2800" dirty="0">
                <a:solidFill>
                  <a:schemeClr val="tx1"/>
                </a:solidFill>
              </a:rPr>
            </a:br>
            <a:r>
              <a:rPr lang="en-US" sz="2800" dirty="0">
                <a:solidFill>
                  <a:schemeClr val="tx1"/>
                </a:solidFill>
              </a:rPr>
              <a:t>1.Texnik </a:t>
            </a:r>
            <a:r>
              <a:rPr lang="en-US" sz="2800" dirty="0" err="1">
                <a:solidFill>
                  <a:schemeClr val="tx1"/>
                </a:solidFill>
              </a:rPr>
              <a:t>topshiriqqa</a:t>
            </a:r>
            <a:r>
              <a:rPr lang="en-US" sz="2800" dirty="0">
                <a:solidFill>
                  <a:schemeClr val="tx1"/>
                </a:solidFill>
              </a:rPr>
              <a:t> </a:t>
            </a:r>
            <a:r>
              <a:rPr lang="ru-RU" sz="2800" dirty="0" smtClean="0">
                <a:solidFill>
                  <a:schemeClr val="tx1"/>
                </a:solidFill>
              </a:rPr>
              <a:t> </a:t>
            </a:r>
            <a:r>
              <a:rPr lang="en-US" sz="2800" dirty="0" err="1" smtClean="0">
                <a:solidFill>
                  <a:schemeClr val="tx1"/>
                </a:solidFill>
              </a:rPr>
              <a:t>asosan</a:t>
            </a:r>
            <a:r>
              <a:rPr lang="en-US" sz="2800" dirty="0" smtClean="0">
                <a:solidFill>
                  <a:schemeClr val="tx1"/>
                </a:solidFill>
              </a:rPr>
              <a:t> </a:t>
            </a:r>
            <a:r>
              <a:rPr lang="ru-RU" sz="2800" dirty="0" smtClean="0">
                <a:solidFill>
                  <a:schemeClr val="tx1"/>
                </a:solidFill>
              </a:rPr>
              <a:t> </a:t>
            </a:r>
            <a:r>
              <a:rPr lang="en-US" sz="2800" dirty="0" err="1" smtClean="0">
                <a:solidFill>
                  <a:schemeClr val="tx1"/>
                </a:solidFill>
              </a:rPr>
              <a:t>sistemali</a:t>
            </a:r>
            <a:r>
              <a:rPr lang="en-US" sz="2800" dirty="0" smtClean="0">
                <a:solidFill>
                  <a:schemeClr val="tx1"/>
                </a:solidFill>
              </a:rPr>
              <a:t> </a:t>
            </a:r>
            <a:r>
              <a:rPr lang="en-US" sz="2800" dirty="0" err="1">
                <a:solidFill>
                  <a:schemeClr val="tx1"/>
                </a:solidFill>
              </a:rPr>
              <a:t>analiz</a:t>
            </a:r>
            <a:r>
              <a:rPr lang="en-US" sz="2800" dirty="0">
                <a:solidFill>
                  <a:schemeClr val="tx1"/>
                </a:solidFill>
              </a:rPr>
              <a:t> </a:t>
            </a:r>
            <a:r>
              <a:rPr lang="en-US" sz="2800" dirty="0" err="1">
                <a:solidFill>
                  <a:schemeClr val="tx1"/>
                </a:solidFill>
              </a:rPr>
              <a:t>qilish</a:t>
            </a:r>
            <a:r>
              <a:rPr lang="en-US" sz="2800" dirty="0">
                <a:solidFill>
                  <a:schemeClr val="tx1"/>
                </a:solidFill>
              </a:rPr>
              <a:t>.</a:t>
            </a:r>
            <a:r>
              <a:rPr lang="ru-RU" sz="2800" dirty="0">
                <a:solidFill>
                  <a:schemeClr val="tx1"/>
                </a:solidFill>
              </a:rPr>
              <a:t/>
            </a:r>
            <a:br>
              <a:rPr lang="ru-RU" sz="2800" dirty="0">
                <a:solidFill>
                  <a:schemeClr val="tx1"/>
                </a:solidFill>
              </a:rPr>
            </a:br>
            <a:r>
              <a:rPr lang="en-US" sz="2800" dirty="0">
                <a:solidFill>
                  <a:schemeClr val="tx1"/>
                </a:solidFill>
              </a:rPr>
              <a:t>2. </a:t>
            </a:r>
            <a:r>
              <a:rPr lang="en-US" sz="2800" dirty="0" err="1">
                <a:solidFill>
                  <a:schemeClr val="tx1"/>
                </a:solidFill>
              </a:rPr>
              <a:t>Sxemaning</a:t>
            </a:r>
            <a:r>
              <a:rPr lang="en-US" sz="2800" dirty="0">
                <a:solidFill>
                  <a:schemeClr val="tx1"/>
                </a:solidFill>
              </a:rPr>
              <a:t> </a:t>
            </a:r>
            <a:r>
              <a:rPr lang="en-US" sz="2800" dirty="0" err="1">
                <a:solidFill>
                  <a:schemeClr val="tx1"/>
                </a:solidFill>
              </a:rPr>
              <a:t>tuzilishini</a:t>
            </a:r>
            <a:r>
              <a:rPr lang="en-US" sz="2800" dirty="0">
                <a:solidFill>
                  <a:schemeClr val="tx1"/>
                </a:solidFill>
              </a:rPr>
              <a:t> </a:t>
            </a:r>
            <a:r>
              <a:rPr lang="en-US" sz="2800" dirty="0" err="1">
                <a:solidFill>
                  <a:schemeClr val="tx1"/>
                </a:solidFill>
              </a:rPr>
              <a:t>va</a:t>
            </a:r>
            <a:r>
              <a:rPr lang="en-US" sz="2800" dirty="0">
                <a:solidFill>
                  <a:schemeClr val="tx1"/>
                </a:solidFill>
              </a:rPr>
              <a:t> </a:t>
            </a:r>
            <a:r>
              <a:rPr lang="en-US" sz="2800" dirty="0" err="1">
                <a:solidFill>
                  <a:schemeClr val="tx1"/>
                </a:solidFill>
              </a:rPr>
              <a:t>uning</a:t>
            </a:r>
            <a:r>
              <a:rPr lang="en-US" sz="2800" dirty="0">
                <a:solidFill>
                  <a:schemeClr val="tx1"/>
                </a:solidFill>
              </a:rPr>
              <a:t> </a:t>
            </a:r>
            <a:r>
              <a:rPr lang="en-US" sz="2800" dirty="0" err="1">
                <a:solidFill>
                  <a:schemeClr val="tx1"/>
                </a:solidFill>
              </a:rPr>
              <a:t>ishlash</a:t>
            </a:r>
            <a:r>
              <a:rPr lang="en-US" sz="2800" dirty="0">
                <a:solidFill>
                  <a:schemeClr val="tx1"/>
                </a:solidFill>
              </a:rPr>
              <a:t> </a:t>
            </a:r>
            <a:r>
              <a:rPr lang="en-US" sz="2800" dirty="0" err="1">
                <a:solidFill>
                  <a:schemeClr val="tx1"/>
                </a:solidFill>
              </a:rPr>
              <a:t>algoritmini</a:t>
            </a:r>
            <a:r>
              <a:rPr lang="en-US" sz="2800" dirty="0">
                <a:solidFill>
                  <a:schemeClr val="tx1"/>
                </a:solidFill>
              </a:rPr>
              <a:t> </a:t>
            </a:r>
            <a:r>
              <a:rPr lang="en-US" sz="2800" dirty="0" err="1">
                <a:solidFill>
                  <a:schemeClr val="tx1"/>
                </a:solidFill>
              </a:rPr>
              <a:t>ishiab</a:t>
            </a:r>
            <a:r>
              <a:rPr lang="en-US" sz="2800" dirty="0">
                <a:solidFill>
                  <a:schemeClr val="tx1"/>
                </a:solidFill>
              </a:rPr>
              <a:t> </a:t>
            </a:r>
            <a:r>
              <a:rPr lang="en-US" sz="2800" dirty="0" err="1">
                <a:solidFill>
                  <a:schemeClr val="tx1"/>
                </a:solidFill>
              </a:rPr>
              <a:t>chiqish</a:t>
            </a:r>
            <a:r>
              <a:rPr lang="en-US" sz="2800" dirty="0">
                <a:solidFill>
                  <a:schemeClr val="tx1"/>
                </a:solidFill>
              </a:rPr>
              <a:t>.</a:t>
            </a:r>
            <a:r>
              <a:rPr lang="ru-RU" sz="2800" dirty="0">
                <a:solidFill>
                  <a:schemeClr val="tx1"/>
                </a:solidFill>
              </a:rPr>
              <a:t/>
            </a:r>
            <a:br>
              <a:rPr lang="ru-RU" sz="2800" dirty="0">
                <a:solidFill>
                  <a:schemeClr val="tx1"/>
                </a:solidFill>
              </a:rPr>
            </a:br>
            <a:r>
              <a:rPr lang="en-US" sz="2800" dirty="0">
                <a:solidFill>
                  <a:schemeClr val="tx1"/>
                </a:solidFill>
              </a:rPr>
              <a:t>3. </a:t>
            </a:r>
            <a:r>
              <a:rPr lang="en-US" sz="2800" dirty="0" err="1">
                <a:solidFill>
                  <a:schemeClr val="tx1"/>
                </a:solidFill>
              </a:rPr>
              <a:t>Programma</a:t>
            </a:r>
            <a:r>
              <a:rPr lang="en-US" sz="2800" dirty="0">
                <a:solidFill>
                  <a:schemeClr val="tx1"/>
                </a:solidFill>
              </a:rPr>
              <a:t> </a:t>
            </a:r>
            <a:r>
              <a:rPr lang="en-US" sz="2800" dirty="0" err="1">
                <a:solidFill>
                  <a:schemeClr val="tx1"/>
                </a:solidFill>
              </a:rPr>
              <a:t>qismini</a:t>
            </a:r>
            <a:r>
              <a:rPr lang="en-US" sz="2800" dirty="0">
                <a:solidFill>
                  <a:schemeClr val="tx1"/>
                </a:solidFill>
              </a:rPr>
              <a:t> </a:t>
            </a:r>
            <a:r>
              <a:rPr lang="en-US" sz="2800" dirty="0" err="1">
                <a:solidFill>
                  <a:schemeClr val="tx1"/>
                </a:solidFill>
              </a:rPr>
              <a:t>ajratish</a:t>
            </a:r>
            <a:r>
              <a:rPr lang="en-US" sz="2800" dirty="0">
                <a:solidFill>
                  <a:schemeClr val="tx1"/>
                </a:solidFill>
              </a:rPr>
              <a:t>.</a:t>
            </a:r>
            <a:r>
              <a:rPr lang="ru-RU" sz="2800" dirty="0">
                <a:solidFill>
                  <a:schemeClr val="tx1"/>
                </a:solidFill>
              </a:rPr>
              <a:t/>
            </a:r>
            <a:br>
              <a:rPr lang="ru-RU" sz="2800" dirty="0">
                <a:solidFill>
                  <a:schemeClr val="tx1"/>
                </a:solidFill>
              </a:rPr>
            </a:br>
            <a:r>
              <a:rPr lang="en-US" sz="2800" dirty="0">
                <a:solidFill>
                  <a:schemeClr val="tx1"/>
                </a:solidFill>
              </a:rPr>
              <a:t>4. MP </a:t>
            </a:r>
            <a:r>
              <a:rPr lang="en-US" sz="2800" dirty="0" err="1">
                <a:solidFill>
                  <a:schemeClr val="tx1"/>
                </a:solidFill>
              </a:rPr>
              <a:t>ni</a:t>
            </a:r>
            <a:r>
              <a:rPr lang="en-US" sz="2800" dirty="0">
                <a:solidFill>
                  <a:schemeClr val="tx1"/>
                </a:solidFill>
              </a:rPr>
              <a:t> </a:t>
            </a:r>
            <a:r>
              <a:rPr lang="en-US" sz="2800" dirty="0" err="1">
                <a:solidFill>
                  <a:schemeClr val="tx1"/>
                </a:solidFill>
              </a:rPr>
              <a:t>tanlash</a:t>
            </a:r>
            <a:r>
              <a:rPr lang="en-US" sz="2800" dirty="0">
                <a:solidFill>
                  <a:schemeClr val="tx1"/>
                </a:solidFill>
              </a:rPr>
              <a:t>.</a:t>
            </a:r>
            <a:r>
              <a:rPr lang="ru-RU" sz="2800" dirty="0">
                <a:solidFill>
                  <a:schemeClr val="tx1"/>
                </a:solidFill>
              </a:rPr>
              <a:t/>
            </a:r>
            <a:br>
              <a:rPr lang="ru-RU" sz="2800" dirty="0">
                <a:solidFill>
                  <a:schemeClr val="tx1"/>
                </a:solidFill>
              </a:rPr>
            </a:br>
            <a:r>
              <a:rPr lang="en-US" sz="2800" dirty="0">
                <a:solidFill>
                  <a:schemeClr val="tx1"/>
                </a:solidFill>
              </a:rPr>
              <a:t>5. </a:t>
            </a:r>
            <a:r>
              <a:rPr lang="en-US" sz="2800" dirty="0" err="1">
                <a:solidFill>
                  <a:schemeClr val="tx1"/>
                </a:solidFill>
              </a:rPr>
              <a:t>Interfeysni</a:t>
            </a:r>
            <a:r>
              <a:rPr lang="en-US" sz="2800" dirty="0">
                <a:solidFill>
                  <a:schemeClr val="tx1"/>
                </a:solidFill>
              </a:rPr>
              <a:t> </a:t>
            </a:r>
            <a:r>
              <a:rPr lang="en-US" sz="2800" dirty="0" err="1">
                <a:solidFill>
                  <a:schemeClr val="tx1"/>
                </a:solidFill>
              </a:rPr>
              <a:t>tanlash</a:t>
            </a:r>
            <a:r>
              <a:rPr lang="en-US" sz="2800" dirty="0">
                <a:solidFill>
                  <a:schemeClr val="tx1"/>
                </a:solidFill>
              </a:rPr>
              <a:t>, </a:t>
            </a:r>
            <a:r>
              <a:rPr lang="en-US" sz="2800" dirty="0" err="1">
                <a:solidFill>
                  <a:schemeClr val="tx1"/>
                </a:solidFill>
              </a:rPr>
              <a:t>ishlab</a:t>
            </a:r>
            <a:r>
              <a:rPr lang="en-US" sz="2800" dirty="0">
                <a:solidFill>
                  <a:schemeClr val="tx1"/>
                </a:solidFill>
              </a:rPr>
              <a:t> </a:t>
            </a:r>
            <a:r>
              <a:rPr lang="en-US" sz="2800" dirty="0" err="1">
                <a:solidFill>
                  <a:schemeClr val="tx1"/>
                </a:solidFill>
              </a:rPr>
              <a:t>chiqish</a:t>
            </a:r>
            <a:r>
              <a:rPr lang="en-US" sz="2800" dirty="0">
                <a:solidFill>
                  <a:schemeClr val="tx1"/>
                </a:solidFill>
              </a:rPr>
              <a:t> (</a:t>
            </a:r>
            <a:r>
              <a:rPr lang="en-US" sz="2800" dirty="0" err="1">
                <a:solidFill>
                  <a:schemeClr val="tx1"/>
                </a:solidFill>
              </a:rPr>
              <a:t>yaratish</a:t>
            </a:r>
            <a:r>
              <a:rPr lang="en-US" sz="2800" dirty="0">
                <a:solidFill>
                  <a:schemeClr val="tx1"/>
                </a:solidFill>
              </a:rPr>
              <a:t>).</a:t>
            </a:r>
            <a:r>
              <a:rPr lang="ru-RU" sz="2800" dirty="0">
                <a:solidFill>
                  <a:schemeClr val="tx1"/>
                </a:solidFill>
              </a:rPr>
              <a:t/>
            </a:r>
            <a:br>
              <a:rPr lang="ru-RU" sz="2800" dirty="0">
                <a:solidFill>
                  <a:schemeClr val="tx1"/>
                </a:solidFill>
              </a:rPr>
            </a:br>
            <a:r>
              <a:rPr lang="en-US" sz="2800" dirty="0">
                <a:solidFill>
                  <a:schemeClr val="tx1"/>
                </a:solidFill>
              </a:rPr>
              <a:t>6. </a:t>
            </a:r>
            <a:r>
              <a:rPr lang="en-US" sz="2800" dirty="0" err="1">
                <a:solidFill>
                  <a:schemeClr val="tx1"/>
                </a:solidFill>
              </a:rPr>
              <a:t>Matematik</a:t>
            </a:r>
            <a:r>
              <a:rPr lang="en-US" sz="2800" dirty="0">
                <a:solidFill>
                  <a:schemeClr val="tx1"/>
                </a:solidFill>
              </a:rPr>
              <a:t> </a:t>
            </a:r>
            <a:r>
              <a:rPr lang="en-US" sz="2800" dirty="0" err="1">
                <a:solidFill>
                  <a:schemeClr val="tx1"/>
                </a:solidFill>
              </a:rPr>
              <a:t>ta’minotni</a:t>
            </a:r>
            <a:r>
              <a:rPr lang="en-US" sz="2800" dirty="0">
                <a:solidFill>
                  <a:schemeClr val="tx1"/>
                </a:solidFill>
              </a:rPr>
              <a:t> </a:t>
            </a:r>
            <a:r>
              <a:rPr lang="en-US" sz="2800" dirty="0" err="1">
                <a:solidFill>
                  <a:schemeClr val="tx1"/>
                </a:solidFill>
              </a:rPr>
              <a:t>yaratish</a:t>
            </a:r>
            <a:r>
              <a:rPr lang="en-US" sz="2800" dirty="0">
                <a:solidFill>
                  <a:schemeClr val="tx1"/>
                </a:solidFill>
              </a:rPr>
              <a:t>.</a:t>
            </a:r>
            <a:r>
              <a:rPr lang="ru-RU" sz="2800" dirty="0">
                <a:solidFill>
                  <a:schemeClr val="tx1"/>
                </a:solidFill>
              </a:rPr>
              <a:t/>
            </a:r>
            <a:br>
              <a:rPr lang="ru-RU" sz="2800" dirty="0">
                <a:solidFill>
                  <a:schemeClr val="tx1"/>
                </a:solidFill>
              </a:rPr>
            </a:br>
            <a:endParaRPr lang="ru-RU" sz="2800" dirty="0">
              <a:solidFill>
                <a:schemeClr val="tx1"/>
              </a:solidFill>
            </a:endParaRPr>
          </a:p>
        </p:txBody>
      </p:sp>
      <p:pic>
        <p:nvPicPr>
          <p:cNvPr id="4" name="Рисунок 3"/>
          <p:cNvPicPr>
            <a:picLocks noChangeAspect="1"/>
          </p:cNvPicPr>
          <p:nvPr>
            <p:custDataLst>
              <p:tags r:id="rId1"/>
            </p:custDataLst>
          </p:nvPr>
        </p:nvPicPr>
        <p:blipFill>
          <a:blip r:embed="rId3">
            <a:extLst>
              <a:ext uri="{28A0092B-C50C-407E-A947-70E740481C1C}">
                <a14:useLocalDpi xmlns:a14="http://schemas.microsoft.com/office/drawing/2010/main" val="0"/>
              </a:ext>
            </a:extLst>
          </a:blip>
          <a:stretch>
            <a:fillRect/>
          </a:stretch>
        </p:blipFill>
        <p:spPr>
          <a:xfrm flipH="1">
            <a:off x="394676" y="1810657"/>
            <a:ext cx="1997392"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1526784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862793" y="1620079"/>
            <a:ext cx="8466414" cy="3637720"/>
          </a:xfrm>
        </p:spPr>
        <p:style>
          <a:lnRef idx="0">
            <a:schemeClr val="accent2"/>
          </a:lnRef>
          <a:fillRef idx="3">
            <a:schemeClr val="accent2"/>
          </a:fillRef>
          <a:effectRef idx="3">
            <a:schemeClr val="accent2"/>
          </a:effectRef>
          <a:fontRef idx="minor">
            <a:schemeClr val="lt1"/>
          </a:fontRef>
        </p:style>
        <p:txBody>
          <a:bodyPr>
            <a:normAutofit fontScale="90000"/>
          </a:bodyPr>
          <a:lstStyle/>
          <a:p>
            <a:r>
              <a:rPr lang="en-US" dirty="0" err="1"/>
              <a:t>Mikroprotsessorli</a:t>
            </a:r>
            <a:r>
              <a:rPr lang="en-US" dirty="0"/>
              <a:t> </a:t>
            </a:r>
            <a:r>
              <a:rPr lang="en-US" dirty="0" err="1"/>
              <a:t>o’lchash</a:t>
            </a:r>
            <a:r>
              <a:rPr lang="en-US" dirty="0"/>
              <a:t> </a:t>
            </a:r>
            <a:r>
              <a:rPr lang="en-US" dirty="0" err="1"/>
              <a:t>qurilmalarini</a:t>
            </a:r>
            <a:r>
              <a:rPr lang="en-US" dirty="0"/>
              <a:t> </a:t>
            </a:r>
            <a:r>
              <a:rPr lang="en-US" dirty="0" err="1"/>
              <a:t>Ioyihalashni</a:t>
            </a:r>
            <a:r>
              <a:rPr lang="en-US" dirty="0"/>
              <a:t> </a:t>
            </a:r>
            <a:r>
              <a:rPr lang="en-US" dirty="0" err="1"/>
              <a:t>planlashtirishda</a:t>
            </a:r>
            <a:r>
              <a:rPr lang="en-US" dirty="0"/>
              <a:t> </a:t>
            </a:r>
            <a:r>
              <a:rPr lang="en-US" dirty="0" err="1"/>
              <a:t>quyidagi</a:t>
            </a:r>
            <a:r>
              <a:rPr lang="en-US" dirty="0"/>
              <a:t> </a:t>
            </a:r>
            <a:r>
              <a:rPr lang="en-US" dirty="0" err="1"/>
              <a:t>asosiy</a:t>
            </a:r>
            <a:r>
              <a:rPr lang="en-US" dirty="0"/>
              <a:t> </a:t>
            </a:r>
            <a:r>
              <a:rPr lang="en-US" dirty="0" err="1"/>
              <a:t>bosqichlarni</a:t>
            </a:r>
            <a:r>
              <a:rPr lang="en-US" dirty="0"/>
              <a:t>  </a:t>
            </a:r>
            <a:r>
              <a:rPr lang="en-US" dirty="0" err="1"/>
              <a:t>ajratish</a:t>
            </a:r>
            <a:r>
              <a:rPr lang="en-US" dirty="0"/>
              <a:t> </a:t>
            </a:r>
            <a:r>
              <a:rPr lang="en-US" dirty="0" err="1"/>
              <a:t>maqsadga</a:t>
            </a:r>
            <a:r>
              <a:rPr lang="en-US" dirty="0"/>
              <a:t> </a:t>
            </a:r>
            <a:r>
              <a:rPr lang="en-US" dirty="0" err="1"/>
              <a:t>muvofiqdir</a:t>
            </a:r>
            <a:r>
              <a:rPr lang="en-US" dirty="0"/>
              <a:t>:</a:t>
            </a:r>
            <a:r>
              <a:rPr lang="ru-RU" dirty="0"/>
              <a:t/>
            </a:r>
            <a:br>
              <a:rPr lang="ru-RU" dirty="0"/>
            </a:br>
            <a:endParaRPr lang="ru-RU" dirty="0"/>
          </a:p>
        </p:txBody>
      </p:sp>
      <p:pic>
        <p:nvPicPr>
          <p:cNvPr id="4" name="Рисунок 3"/>
          <p:cNvPicPr>
            <a:picLocks noChangeAspect="1"/>
          </p:cNvPicPr>
          <p:nvPr>
            <p:custDataLst>
              <p:tags r:id="rId1"/>
            </p:custDataLst>
          </p:nvPr>
        </p:nvPicPr>
        <p:blipFill>
          <a:blip r:embed="rId3">
            <a:extLst>
              <a:ext uri="{28A0092B-C50C-407E-A947-70E740481C1C}">
                <a14:useLocalDpi xmlns:a14="http://schemas.microsoft.com/office/drawing/2010/main" val="0"/>
              </a:ext>
            </a:extLst>
          </a:blip>
          <a:stretch>
            <a:fillRect/>
          </a:stretch>
        </p:blipFill>
        <p:spPr>
          <a:xfrm flipH="1">
            <a:off x="394676" y="1810657"/>
            <a:ext cx="1997392"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2543257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sz="quarter" idx="13"/>
            <p:extLst>
              <p:ext uri="{D42A27DB-BD31-4B8C-83A1-F6EECF244321}">
                <p14:modId xmlns:p14="http://schemas.microsoft.com/office/powerpoint/2010/main" val="2100965420"/>
              </p:ext>
            </p:extLst>
          </p:nvPr>
        </p:nvGraphicFramePr>
        <p:xfrm>
          <a:off x="342900" y="431800"/>
          <a:ext cx="10934700" cy="5359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77035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4200532100"/>
              </p:ext>
            </p:extLst>
          </p:nvPr>
        </p:nvGraphicFramePr>
        <p:xfrm>
          <a:off x="2032000" y="1358900"/>
          <a:ext cx="9245600" cy="44322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Рисунок 4"/>
          <p:cNvPicPr>
            <a:picLocks noChangeAspect="1"/>
          </p:cNvPicPr>
          <p:nvPr>
            <p:custDataLst>
              <p:tags r:id="rId1"/>
            </p:custDataLst>
          </p:nvPr>
        </p:nvPicPr>
        <p:blipFill>
          <a:blip r:embed="rId8">
            <a:extLst>
              <a:ext uri="{28A0092B-C50C-407E-A947-70E740481C1C}">
                <a14:useLocalDpi xmlns:a14="http://schemas.microsoft.com/office/drawing/2010/main" val="0"/>
              </a:ext>
            </a:extLst>
          </a:blip>
          <a:stretch>
            <a:fillRect/>
          </a:stretch>
        </p:blipFill>
        <p:spPr>
          <a:xfrm>
            <a:off x="261257" y="2129971"/>
            <a:ext cx="1234440"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2618633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3497374737"/>
              </p:ext>
            </p:extLst>
          </p:nvPr>
        </p:nvGraphicFramePr>
        <p:xfrm>
          <a:off x="913774" y="927100"/>
          <a:ext cx="9536512" cy="48640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Рисунок 4"/>
          <p:cNvPicPr>
            <a:picLocks noChangeAspect="1"/>
          </p:cNvPicPr>
          <p:nvPr>
            <p:custDataLst>
              <p:tags r:id="rId1"/>
            </p:custDataLst>
          </p:nvPr>
        </p:nvPicPr>
        <p:blipFill>
          <a:blip r:embed="rId8">
            <a:extLst>
              <a:ext uri="{28A0092B-C50C-407E-A947-70E740481C1C}">
                <a14:useLocalDpi xmlns:a14="http://schemas.microsoft.com/office/drawing/2010/main" val="0"/>
              </a:ext>
            </a:extLst>
          </a:blip>
          <a:stretch>
            <a:fillRect/>
          </a:stretch>
        </p:blipFill>
        <p:spPr>
          <a:xfrm>
            <a:off x="10291762" y="1981200"/>
            <a:ext cx="1900238"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42952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1743240907"/>
              </p:ext>
            </p:extLst>
          </p:nvPr>
        </p:nvGraphicFramePr>
        <p:xfrm>
          <a:off x="635626" y="1143000"/>
          <a:ext cx="10642600" cy="53212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Рисунок 4"/>
          <p:cNvPicPr>
            <a:picLocks noChangeAspect="1"/>
          </p:cNvPicPr>
          <p:nvPr>
            <p:custDataLst>
              <p:tags r:id="rId1"/>
            </p:custDataLst>
          </p:nvPr>
        </p:nvPicPr>
        <p:blipFill>
          <a:blip r:embed="rId8">
            <a:extLst>
              <a:ext uri="{28A0092B-C50C-407E-A947-70E740481C1C}">
                <a14:useLocalDpi xmlns:a14="http://schemas.microsoft.com/office/drawing/2010/main" val="0"/>
              </a:ext>
            </a:extLst>
          </a:blip>
          <a:stretch>
            <a:fillRect/>
          </a:stretch>
        </p:blipFill>
        <p:spPr>
          <a:xfrm>
            <a:off x="5189697" y="1222449"/>
            <a:ext cx="1399789" cy="5319865"/>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1205326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a:t>MP </a:t>
            </a:r>
            <a:r>
              <a:rPr lang="en-US" dirty="0" err="1"/>
              <a:t>o’lchash</a:t>
            </a:r>
            <a:r>
              <a:rPr lang="en-US" dirty="0"/>
              <a:t>, </a:t>
            </a:r>
            <a:r>
              <a:rPr lang="en-US" dirty="0" err="1"/>
              <a:t>boshqarish</a:t>
            </a:r>
            <a:r>
              <a:rPr lang="en-US" dirty="0"/>
              <a:t> </a:t>
            </a:r>
            <a:r>
              <a:rPr lang="en-US" dirty="0" err="1"/>
              <a:t>apparaturasin</a:t>
            </a:r>
            <a:r>
              <a:rPr lang="en-US" dirty="0"/>
              <a:t>: </a:t>
            </a:r>
            <a:r>
              <a:rPr lang="en-US" dirty="0" err="1"/>
              <a:t>qanday</a:t>
            </a:r>
            <a:r>
              <a:rPr lang="en-US" dirty="0"/>
              <a:t> </a:t>
            </a:r>
            <a:r>
              <a:rPr lang="en-US" dirty="0" err="1"/>
              <a:t>logika</a:t>
            </a:r>
            <a:r>
              <a:rPr lang="en-US" dirty="0"/>
              <a:t> </a:t>
            </a:r>
            <a:r>
              <a:rPr lang="en-US" dirty="0" err="1"/>
              <a:t>bo'yicha</a:t>
            </a:r>
            <a:r>
              <a:rPr lang="en-US" dirty="0"/>
              <a:t> </a:t>
            </a:r>
            <a:r>
              <a:rPr lang="en-US" dirty="0" err="1"/>
              <a:t>tayyorlashni</a:t>
            </a:r>
            <a:r>
              <a:rPr lang="en-US" dirty="0"/>
              <a:t> </a:t>
            </a:r>
            <a:r>
              <a:rPr lang="en-US" dirty="0" err="1"/>
              <a:t>aniqlash</a:t>
            </a:r>
            <a:r>
              <a:rPr lang="en-US" dirty="0"/>
              <a:t> </a:t>
            </a:r>
            <a:r>
              <a:rPr lang="en-US" dirty="0" err="1"/>
              <a:t>uchun</a:t>
            </a:r>
            <a:r>
              <a:rPr lang="en-US" dirty="0"/>
              <a:t> </a:t>
            </a:r>
            <a:r>
              <a:rPr lang="en-US" dirty="0" err="1"/>
              <a:t>quyidagi</a:t>
            </a:r>
            <a:r>
              <a:rPr lang="en-US" dirty="0"/>
              <a:t> </a:t>
            </a:r>
            <a:r>
              <a:rPr lang="en-US" dirty="0" err="1"/>
              <a:t>algoritmdan</a:t>
            </a:r>
            <a:r>
              <a:rPr lang="en-US" dirty="0"/>
              <a:t> </a:t>
            </a:r>
            <a:r>
              <a:rPr lang="en-US" dirty="0" err="1"/>
              <a:t>foydalanish</a:t>
            </a:r>
            <a:r>
              <a:rPr lang="en-US" dirty="0"/>
              <a:t> </a:t>
            </a:r>
            <a:r>
              <a:rPr lang="en-US" dirty="0" err="1"/>
              <a:t>kerak</a:t>
            </a:r>
            <a:r>
              <a:rPr lang="en-US" dirty="0"/>
              <a:t> </a:t>
            </a:r>
            <a:endParaRPr lang="ru-RU" dirty="0"/>
          </a:p>
        </p:txBody>
      </p:sp>
      <p:graphicFrame>
        <p:nvGraphicFramePr>
          <p:cNvPr id="4" name="Объект 3"/>
          <p:cNvGraphicFramePr>
            <a:graphicFrameLocks noGrp="1"/>
          </p:cNvGraphicFramePr>
          <p:nvPr>
            <p:ph sz="quarter" idx="13"/>
            <p:extLst>
              <p:ext uri="{D42A27DB-BD31-4B8C-83A1-F6EECF244321}">
                <p14:modId xmlns:p14="http://schemas.microsoft.com/office/powerpoint/2010/main" val="1892356636"/>
              </p:ext>
            </p:extLst>
          </p:nvPr>
        </p:nvGraphicFramePr>
        <p:xfrm>
          <a:off x="914400" y="2019300"/>
          <a:ext cx="10363826" cy="45084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Рисунок 5"/>
          <p:cNvPicPr>
            <a:picLocks noChangeAspect="1"/>
          </p:cNvPicPr>
          <p:nvPr>
            <p:custDataLst>
              <p:tags r:id="rId1"/>
            </p:custDataLst>
          </p:nvPr>
        </p:nvPicPr>
        <p:blipFill>
          <a:blip r:embed="rId8">
            <a:extLst>
              <a:ext uri="{28A0092B-C50C-407E-A947-70E740481C1C}">
                <a14:useLocalDpi xmlns:a14="http://schemas.microsoft.com/office/drawing/2010/main" val="0"/>
              </a:ext>
            </a:extLst>
          </a:blip>
          <a:stretch>
            <a:fillRect/>
          </a:stretch>
        </p:blipFill>
        <p:spPr>
          <a:xfrm>
            <a:off x="8920436" y="2057401"/>
            <a:ext cx="2188845"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1835553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264400" y="1644650"/>
            <a:ext cx="4927600" cy="3441699"/>
          </a:xfrm>
        </p:spPr>
        <p:style>
          <a:lnRef idx="0">
            <a:schemeClr val="accent3"/>
          </a:lnRef>
          <a:fillRef idx="3">
            <a:schemeClr val="accent3"/>
          </a:fillRef>
          <a:effectRef idx="3">
            <a:schemeClr val="accent3"/>
          </a:effectRef>
          <a:fontRef idx="minor">
            <a:schemeClr val="lt1"/>
          </a:fontRef>
        </p:style>
        <p:txBody>
          <a:bodyPr>
            <a:normAutofit/>
          </a:bodyPr>
          <a:lstStyle/>
          <a:p>
            <a:r>
              <a:rPr lang="en-US" sz="4000" dirty="0"/>
              <a:t>MP </a:t>
            </a:r>
            <a:r>
              <a:rPr lang="en-US" sz="4000" dirty="0" err="1"/>
              <a:t>о’lchash</a:t>
            </a:r>
            <a:r>
              <a:rPr lang="en-US" sz="4000" dirty="0"/>
              <a:t> </a:t>
            </a:r>
            <a:r>
              <a:rPr lang="en-US" sz="4000" dirty="0" err="1"/>
              <a:t>qurilmasini</a:t>
            </a:r>
            <a:r>
              <a:rPr lang="en-US" sz="4000" dirty="0"/>
              <a:t> optimal </a:t>
            </a:r>
            <a:r>
              <a:rPr lang="en-US" sz="4000" dirty="0" err="1"/>
              <a:t>loyihalash</a:t>
            </a:r>
            <a:r>
              <a:rPr lang="en-US" sz="4000" dirty="0"/>
              <a:t>.</a:t>
            </a:r>
            <a:endParaRPr lang="ru-RU" sz="4000" dirty="0"/>
          </a:p>
        </p:txBody>
      </p:sp>
      <p:pic>
        <p:nvPicPr>
          <p:cNvPr id="4" name="Рисунок 3" descr="C:\Users\Илдар\Desktop\микроп 2018\микроп 2018-2017\media\image109.jpeg"/>
          <p:cNvPicPr/>
          <p:nvPr/>
        </p:nvPicPr>
        <p:blipFill>
          <a:blip r:embed="rId3">
            <a:duotone>
              <a:prstClr val="black"/>
              <a:srgbClr val="D9C3A5">
                <a:tint val="50000"/>
                <a:satMod val="180000"/>
              </a:srgbClr>
            </a:duoton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035900" y="227329"/>
            <a:ext cx="4972685" cy="6276340"/>
          </a:xfrm>
          <a:prstGeom prst="rect">
            <a:avLst/>
          </a:prstGeom>
          <a:noFill/>
          <a:ln>
            <a:noFill/>
          </a:ln>
        </p:spPr>
      </p:pic>
      <p:pic>
        <p:nvPicPr>
          <p:cNvPr id="5" name="Рисунок 4"/>
          <p:cNvPicPr>
            <a:picLocks noChangeAspect="1"/>
          </p:cNvPicPr>
          <p:nvPr>
            <p:custDataLst>
              <p:tags r:id="rId1"/>
            </p:custDataLst>
          </p:nvPr>
        </p:nvPicPr>
        <p:blipFill>
          <a:blip r:embed="rId5">
            <a:extLst>
              <a:ext uri="{28A0092B-C50C-407E-A947-70E740481C1C}">
                <a14:useLocalDpi xmlns:a14="http://schemas.microsoft.com/office/drawing/2010/main" val="0"/>
              </a:ext>
            </a:extLst>
          </a:blip>
          <a:stretch>
            <a:fillRect/>
          </a:stretch>
        </p:blipFill>
        <p:spPr>
          <a:xfrm flipH="1">
            <a:off x="1075780" y="1505858"/>
            <a:ext cx="1920240"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3332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054600" y="1236792"/>
            <a:ext cx="6337300" cy="3424107"/>
          </a:xfrm>
        </p:spPr>
        <p:style>
          <a:lnRef idx="0">
            <a:schemeClr val="accent2"/>
          </a:lnRef>
          <a:fillRef idx="3">
            <a:schemeClr val="accent2"/>
          </a:fillRef>
          <a:effectRef idx="3">
            <a:schemeClr val="accent2"/>
          </a:effectRef>
          <a:fontRef idx="minor">
            <a:schemeClr val="lt1"/>
          </a:fontRef>
        </p:style>
        <p:txBody>
          <a:bodyPr>
            <a:normAutofit fontScale="85000" lnSpcReduction="20000"/>
          </a:bodyPr>
          <a:lstStyle/>
          <a:p>
            <a:r>
              <a:rPr lang="en-US" dirty="0" err="1"/>
              <a:t>Programmalashtiriladigan</a:t>
            </a:r>
            <a:r>
              <a:rPr lang="en-US" dirty="0"/>
              <a:t> </a:t>
            </a:r>
            <a:r>
              <a:rPr lang="en-US" dirty="0" err="1"/>
              <a:t>boshqaruvchi</a:t>
            </a:r>
            <a:r>
              <a:rPr lang="en-US" dirty="0"/>
              <a:t> </a:t>
            </a:r>
            <a:r>
              <a:rPr lang="en-US" dirty="0" err="1"/>
              <a:t>kontrollerni</a:t>
            </a:r>
            <a:r>
              <a:rPr lang="en-US" dirty="0"/>
              <a:t> </a:t>
            </a:r>
            <a:r>
              <a:rPr lang="en-US" dirty="0" err="1"/>
              <a:t>strukturali</a:t>
            </a:r>
            <a:r>
              <a:rPr lang="en-US" dirty="0"/>
              <a:t> </a:t>
            </a:r>
            <a:r>
              <a:rPr lang="en-US" dirty="0" err="1"/>
              <a:t>sxemasi</a:t>
            </a:r>
            <a:r>
              <a:rPr lang="en-US" dirty="0"/>
              <a:t>.</a:t>
            </a:r>
            <a:endParaRPr lang="ru-RU" dirty="0"/>
          </a:p>
          <a:p>
            <a:r>
              <a:rPr lang="en-US" dirty="0" err="1"/>
              <a:t>Programmalashtiriladigan</a:t>
            </a:r>
            <a:r>
              <a:rPr lang="en-US" dirty="0"/>
              <a:t> </a:t>
            </a:r>
            <a:r>
              <a:rPr lang="en-US" dirty="0" err="1"/>
              <a:t>logik</a:t>
            </a:r>
            <a:r>
              <a:rPr lang="en-US" dirty="0"/>
              <a:t> </a:t>
            </a:r>
            <a:r>
              <a:rPr lang="en-US" dirty="0" err="1"/>
              <a:t>kontrollerlarni</a:t>
            </a:r>
            <a:r>
              <a:rPr lang="en-US" dirty="0"/>
              <a:t>, </a:t>
            </a:r>
            <a:r>
              <a:rPr lang="en-US" dirty="0" err="1"/>
              <a:t>mikrokonirollerlarni</a:t>
            </a:r>
            <a:r>
              <a:rPr lang="en-US" dirty="0"/>
              <a:t> </a:t>
            </a:r>
            <a:r>
              <a:rPr lang="en-US" dirty="0" err="1"/>
              <a:t>yaratilishi</a:t>
            </a:r>
            <a:r>
              <a:rPr lang="en-US" dirty="0"/>
              <a:t> </a:t>
            </a:r>
            <a:r>
              <a:rPr lang="en-US" dirty="0" err="1"/>
              <a:t>kichik</a:t>
            </a:r>
            <a:r>
              <a:rPr lang="en-US" dirty="0"/>
              <a:t> </a:t>
            </a:r>
            <a:r>
              <a:rPr lang="en-US" dirty="0" err="1"/>
              <a:t>hajmga</a:t>
            </a:r>
            <a:r>
              <a:rPr lang="en-US" dirty="0"/>
              <a:t> </a:t>
            </a:r>
            <a:r>
              <a:rPr lang="en-US" dirty="0" err="1"/>
              <a:t>cga</a:t>
            </a:r>
            <a:r>
              <a:rPr lang="en-US" dirty="0"/>
              <a:t> </a:t>
            </a:r>
            <a:r>
              <a:rPr lang="en-US" dirty="0" err="1"/>
              <a:t>bo’lgan</a:t>
            </a:r>
            <a:r>
              <a:rPr lang="en-US" dirty="0"/>
              <a:t> </a:t>
            </a:r>
            <a:r>
              <a:rPr lang="en-US" dirty="0" err="1"/>
              <a:t>ob’ektlarni</a:t>
            </a:r>
            <a:r>
              <a:rPr lang="en-US" dirty="0"/>
              <a:t> (</a:t>
            </a:r>
            <a:r>
              <a:rPr lang="en-US" dirty="0" err="1"/>
              <a:t>lokal</a:t>
            </a:r>
            <a:r>
              <a:rPr lang="en-US" dirty="0"/>
              <a:t> </a:t>
            </a:r>
            <a:r>
              <a:rPr lang="en-US" dirty="0" err="1"/>
              <a:t>ob’ektlarni</a:t>
            </a:r>
            <a:r>
              <a:rPr lang="en-US" dirty="0"/>
              <a:t>) </a:t>
            </a:r>
            <a:r>
              <a:rPr lang="en-US" dirty="0" err="1"/>
              <a:t>ishlashini</a:t>
            </a:r>
            <a:r>
              <a:rPr lang="en-US" dirty="0"/>
              <a:t> </a:t>
            </a:r>
            <a:r>
              <a:rPr lang="en-US" dirty="0" err="1"/>
              <a:t>nazorat</a:t>
            </a:r>
            <a:r>
              <a:rPr lang="en-US" dirty="0"/>
              <a:t> </a:t>
            </a:r>
            <a:r>
              <a:rPr lang="en-US" dirty="0" err="1"/>
              <a:t>qilish</a:t>
            </a:r>
            <a:r>
              <a:rPr lang="en-US" dirty="0"/>
              <a:t> </a:t>
            </a:r>
            <a:r>
              <a:rPr lang="en-US" dirty="0" err="1"/>
              <a:t>va</a:t>
            </a:r>
            <a:r>
              <a:rPr lang="en-US" dirty="0"/>
              <a:t> </a:t>
            </a:r>
            <a:r>
              <a:rPr lang="en-US" dirty="0" err="1"/>
              <a:t>boshqarish</a:t>
            </a:r>
            <a:r>
              <a:rPr lang="en-US" dirty="0"/>
              <a:t> </a:t>
            </a:r>
            <a:r>
              <a:rPr lang="en-US" dirty="0" err="1"/>
              <a:t>uchun</a:t>
            </a:r>
            <a:r>
              <a:rPr lang="en-US" dirty="0"/>
              <a:t> </a:t>
            </a:r>
            <a:r>
              <a:rPr lang="en-US" dirty="0" err="1"/>
              <a:t>ishlatishga</a:t>
            </a:r>
            <a:r>
              <a:rPr lang="en-US" dirty="0"/>
              <a:t> </a:t>
            </a:r>
            <a:r>
              <a:rPr lang="en-US" dirty="0" err="1"/>
              <a:t>keng</a:t>
            </a:r>
            <a:r>
              <a:rPr lang="en-US" dirty="0"/>
              <a:t> </a:t>
            </a:r>
            <a:r>
              <a:rPr lang="en-US" dirty="0" err="1"/>
              <a:t>imkon</a:t>
            </a:r>
            <a:r>
              <a:rPr lang="en-US" dirty="0"/>
              <a:t> </a:t>
            </a:r>
            <a:r>
              <a:rPr lang="en-US" dirty="0" err="1"/>
              <a:t>yaratadi</a:t>
            </a:r>
            <a:r>
              <a:rPr lang="en-US" dirty="0"/>
              <a:t>. </a:t>
            </a:r>
            <a:r>
              <a:rPr lang="en-US" dirty="0" err="1"/>
              <a:t>Shu</a:t>
            </a:r>
            <a:r>
              <a:rPr lang="en-US" dirty="0"/>
              <a:t> </a:t>
            </a:r>
            <a:r>
              <a:rPr lang="en-US" dirty="0" err="1"/>
              <a:t>kungacha</a:t>
            </a:r>
            <a:r>
              <a:rPr lang="en-US" dirty="0"/>
              <a:t> </a:t>
            </a:r>
            <a:r>
              <a:rPr lang="en-US" dirty="0" err="1"/>
              <a:t>dunyo</a:t>
            </a:r>
            <a:r>
              <a:rPr lang="en-US" dirty="0"/>
              <a:t> </a:t>
            </a:r>
            <a:r>
              <a:rPr lang="en-US" dirty="0" err="1"/>
              <a:t>bo’yicha</a:t>
            </a:r>
            <a:r>
              <a:rPr lang="en-US" dirty="0"/>
              <a:t> </a:t>
            </a:r>
            <a:r>
              <a:rPr lang="en-US" dirty="0" err="1"/>
              <a:t>juda</a:t>
            </a:r>
            <a:r>
              <a:rPr lang="en-US" dirty="0"/>
              <a:t> </a:t>
            </a:r>
            <a:r>
              <a:rPr lang="en-US" dirty="0" err="1"/>
              <a:t>ko’plab</a:t>
            </a:r>
            <a:r>
              <a:rPr lang="en-US" dirty="0"/>
              <a:t> </a:t>
            </a:r>
            <a:r>
              <a:rPr lang="en-US" dirty="0" err="1"/>
              <a:t>programmalashtiriladigan</a:t>
            </a:r>
            <a:r>
              <a:rPr lang="en-US" dirty="0"/>
              <a:t> </a:t>
            </a:r>
            <a:r>
              <a:rPr lang="en-US" dirty="0" err="1"/>
              <a:t>kontrollerlar</a:t>
            </a:r>
            <a:r>
              <a:rPr lang="en-US" dirty="0"/>
              <a:t> </a:t>
            </a:r>
            <a:r>
              <a:rPr lang="en-US" dirty="0" err="1"/>
              <a:t>va</a:t>
            </a:r>
            <a:r>
              <a:rPr lang="en-US" dirty="0"/>
              <a:t> </a:t>
            </a:r>
            <a:r>
              <a:rPr lang="en-US" dirty="0" err="1"/>
              <a:t>mikrokontrollerlar</a:t>
            </a:r>
            <a:r>
              <a:rPr lang="en-US" dirty="0"/>
              <a:t> </a:t>
            </a:r>
            <a:r>
              <a:rPr lang="en-US" dirty="0" err="1"/>
              <a:t>ishlab</a:t>
            </a:r>
            <a:r>
              <a:rPr lang="en-US" dirty="0"/>
              <a:t> </a:t>
            </a:r>
            <a:r>
              <a:rPr lang="en-US" dirty="0" err="1"/>
              <a:t>chiqarilmoqda</a:t>
            </a:r>
            <a:r>
              <a:rPr lang="en-US" dirty="0"/>
              <a:t>. </a:t>
            </a:r>
            <a:r>
              <a:rPr lang="en-US" dirty="0" err="1"/>
              <a:t>Ishlab</a:t>
            </a:r>
            <a:r>
              <a:rPr lang="en-US" dirty="0"/>
              <a:t> </a:t>
            </a:r>
            <a:r>
              <a:rPr lang="en-US" dirty="0" err="1"/>
              <a:t>chiqarilayotgan</a:t>
            </a:r>
            <a:r>
              <a:rPr lang="en-US" dirty="0"/>
              <a:t> </a:t>
            </a:r>
            <a:r>
              <a:rPr lang="en-US" dirty="0" err="1"/>
              <a:t>mikrokonirollcrlarni</a:t>
            </a:r>
            <a:r>
              <a:rPr lang="en-US" dirty="0"/>
              <a:t> </a:t>
            </a:r>
            <a:r>
              <a:rPr lang="en-US" dirty="0" err="1"/>
              <a:t>mikroprotsessorlardan</a:t>
            </a:r>
            <a:r>
              <a:rPr lang="en-US" dirty="0"/>
              <a:t>, </a:t>
            </a:r>
            <a:r>
              <a:rPr lang="en-US" dirty="0" err="1"/>
              <a:t>protsessorlardan</a:t>
            </a:r>
            <a:r>
              <a:rPr lang="en-US" dirty="0"/>
              <a:t> </a:t>
            </a:r>
            <a:r>
              <a:rPr lang="en-US" dirty="0" err="1"/>
              <a:t>farqi</a:t>
            </a:r>
            <a:r>
              <a:rPr lang="en-US" dirty="0"/>
              <a:t> </a:t>
            </a:r>
            <a:r>
              <a:rPr lang="en-US" dirty="0" err="1"/>
              <a:t>shundaki</a:t>
            </a:r>
            <a:r>
              <a:rPr lang="en-US" dirty="0"/>
              <a:t>, </a:t>
            </a:r>
            <a:r>
              <a:rPr lang="en-US" dirty="0" err="1"/>
              <a:t>bunda</a:t>
            </a:r>
            <a:endParaRPr lang="ru-RU" dirty="0"/>
          </a:p>
        </p:txBody>
      </p:sp>
      <p:pic>
        <p:nvPicPr>
          <p:cNvPr id="4" name="Рисунок 3" descr="C:\Users\Илдар\Desktop\микроп 2018\микроп 2018-2017\media\image110.jpeg"/>
          <p:cNvPicPr/>
          <p:nvPr/>
        </p:nvPicPr>
        <p:blipFill>
          <a:blip r:embed="rId2">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1053147" y="745517"/>
            <a:ext cx="3786505" cy="5048885"/>
          </a:xfrm>
          <a:prstGeom prst="rect">
            <a:avLst/>
          </a:prstGeom>
          <a:noFill/>
          <a:ln>
            <a:noFill/>
          </a:ln>
        </p:spPr>
      </p:pic>
      <p:sp>
        <p:nvSpPr>
          <p:cNvPr id="5" name="Прямоугольник 4"/>
          <p:cNvSpPr/>
          <p:nvPr/>
        </p:nvSpPr>
        <p:spPr>
          <a:xfrm>
            <a:off x="558800" y="5934670"/>
            <a:ext cx="6096000" cy="923330"/>
          </a:xfrm>
          <a:prstGeom prst="rect">
            <a:avLst/>
          </a:prstGeom>
        </p:spPr>
        <p:style>
          <a:lnRef idx="0">
            <a:schemeClr val="accent4"/>
          </a:lnRef>
          <a:fillRef idx="3">
            <a:schemeClr val="accent4"/>
          </a:fillRef>
          <a:effectRef idx="3">
            <a:schemeClr val="accent4"/>
          </a:effectRef>
          <a:fontRef idx="minor">
            <a:schemeClr val="lt1"/>
          </a:fontRef>
        </p:style>
        <p:txBody>
          <a:bodyPr>
            <a:spAutoFit/>
          </a:bodyPr>
          <a:lstStyle/>
          <a:p>
            <a:pPr indent="450215" algn="just">
              <a:lnSpc>
                <a:spcPct val="150000"/>
              </a:lnSpc>
              <a:spcAft>
                <a:spcPts val="0"/>
              </a:spcAft>
            </a:pPr>
            <a:r>
              <a:rPr lang="en-US" dirty="0">
                <a:solidFill>
                  <a:srgbClr val="000000"/>
                </a:solidFill>
                <a:latin typeface="Times New Roman" panose="02020603050405020304" pitchFamily="18" charset="0"/>
                <a:ea typeface="Courier New" panose="02070309020205020404" pitchFamily="49" charset="0"/>
              </a:rPr>
              <a:t>MP Ii </a:t>
            </a:r>
            <a:r>
              <a:rPr lang="en-US" dirty="0" err="1">
                <a:solidFill>
                  <a:srgbClr val="000000"/>
                </a:solidFill>
                <a:latin typeface="Times New Roman" panose="02020603050405020304" pitchFamily="18" charset="0"/>
                <a:ea typeface="Courier New" panose="02070309020205020404" pitchFamily="49" charset="0"/>
              </a:rPr>
              <a:t>о’lchash</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boshqarish</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kurilmasining</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qanday</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logika</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bo’yicha</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qurilishini</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aniqlaydigan</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algoritm</a:t>
            </a:r>
            <a:r>
              <a:rPr lang="en-US" dirty="0">
                <a:solidFill>
                  <a:srgbClr val="000000"/>
                </a:solidFill>
                <a:latin typeface="Times New Roman" panose="02020603050405020304" pitchFamily="18" charset="0"/>
                <a:ea typeface="Courier New" panose="02070309020205020404" pitchFamily="49" charset="0"/>
              </a:rPr>
              <a:t>.</a:t>
            </a:r>
            <a:endParaRPr lang="ru-RU" sz="1600" dirty="0">
              <a:solidFill>
                <a:srgbClr val="000000"/>
              </a:solidFill>
              <a:effectLst/>
              <a:latin typeface="Courier New" panose="02070309020205020404" pitchFamily="49" charset="0"/>
              <a:ea typeface="Courier New" panose="02070309020205020404" pitchFamily="49" charset="0"/>
            </a:endParaRPr>
          </a:p>
        </p:txBody>
      </p:sp>
    </p:spTree>
    <p:extLst>
      <p:ext uri="{BB962C8B-B14F-4D97-AF65-F5344CB8AC3E}">
        <p14:creationId xmlns:p14="http://schemas.microsoft.com/office/powerpoint/2010/main" val="2566657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469431371"/>
              </p:ext>
            </p:extLst>
          </p:nvPr>
        </p:nvGraphicFramePr>
        <p:xfrm>
          <a:off x="913774" y="1181100"/>
          <a:ext cx="10363826" cy="46100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Рисунок 4"/>
          <p:cNvPicPr>
            <a:picLocks noChangeAspect="1"/>
          </p:cNvPicPr>
          <p:nvPr>
            <p:custDataLst>
              <p:tags r:id="rId1"/>
            </p:custDataLst>
          </p:nvPr>
        </p:nvPicPr>
        <p:blipFill>
          <a:blip r:embed="rId8">
            <a:extLst>
              <a:ext uri="{28A0092B-C50C-407E-A947-70E740481C1C}">
                <a14:useLocalDpi xmlns:a14="http://schemas.microsoft.com/office/drawing/2010/main" val="0"/>
              </a:ext>
            </a:extLst>
          </a:blip>
          <a:stretch>
            <a:fillRect/>
          </a:stretch>
        </p:blipFill>
        <p:spPr>
          <a:xfrm>
            <a:off x="5521869" y="1447800"/>
            <a:ext cx="1177290"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3858482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1299077577"/>
              </p:ext>
            </p:extLst>
          </p:nvPr>
        </p:nvGraphicFramePr>
        <p:xfrm>
          <a:off x="913774" y="876300"/>
          <a:ext cx="10363826" cy="49148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6390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3066413241"/>
              </p:ext>
            </p:extLst>
          </p:nvPr>
        </p:nvGraphicFramePr>
        <p:xfrm>
          <a:off x="913774" y="1117600"/>
          <a:ext cx="10262226" cy="4673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Рисунок 4"/>
          <p:cNvPicPr>
            <a:picLocks noChangeAspect="1"/>
          </p:cNvPicPr>
          <p:nvPr>
            <p:custDataLst>
              <p:tags r:id="rId1"/>
            </p:custDataLst>
          </p:nvPr>
        </p:nvPicPr>
        <p:blipFill>
          <a:blip r:embed="rId8">
            <a:extLst>
              <a:ext uri="{28A0092B-C50C-407E-A947-70E740481C1C}">
                <a14:useLocalDpi xmlns:a14="http://schemas.microsoft.com/office/drawing/2010/main" val="0"/>
              </a:ext>
            </a:extLst>
          </a:blip>
          <a:stretch>
            <a:fillRect/>
          </a:stretch>
        </p:blipFill>
        <p:spPr>
          <a:xfrm>
            <a:off x="443751" y="1215571"/>
            <a:ext cx="1231582"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4087265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4188449897"/>
              </p:ext>
            </p:extLst>
          </p:nvPr>
        </p:nvGraphicFramePr>
        <p:xfrm>
          <a:off x="1701800" y="292100"/>
          <a:ext cx="9575800" cy="54990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2791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descr="C:\Users\Илдар\Desktop\микроп 2018\микроп 2018-2017\media\image115.jpeg"/>
          <p:cNvPicPr>
            <a:picLocks noGrp="1"/>
          </p:cNvPicPr>
          <p:nvPr>
            <p:ph sz="quarter" idx="13"/>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764284" y="360494"/>
            <a:ext cx="9106916" cy="4770306"/>
          </a:xfrm>
          <a:prstGeom prst="rect">
            <a:avLst/>
          </a:prstGeom>
          <a:noFill/>
          <a:ln>
            <a:noFill/>
          </a:ln>
        </p:spPr>
      </p:pic>
      <p:sp>
        <p:nvSpPr>
          <p:cNvPr id="5" name="Прямоугольник 4"/>
          <p:cNvSpPr/>
          <p:nvPr/>
        </p:nvSpPr>
        <p:spPr>
          <a:xfrm>
            <a:off x="4815166" y="5517634"/>
            <a:ext cx="4669868" cy="369332"/>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r>
              <a:rPr lang="en-US" dirty="0">
                <a:solidFill>
                  <a:srgbClr val="000000"/>
                </a:solidFill>
                <a:latin typeface="Times New Roman" panose="02020603050405020304" pitchFamily="18" charset="0"/>
                <a:ea typeface="Courier New" panose="02070309020205020404" pitchFamily="49" charset="0"/>
              </a:rPr>
              <a:t>Ob '</a:t>
            </a:r>
            <a:r>
              <a:rPr lang="en-US" dirty="0" err="1">
                <a:solidFill>
                  <a:srgbClr val="000000"/>
                </a:solidFill>
                <a:latin typeface="Times New Roman" panose="02020603050405020304" pitchFamily="18" charset="0"/>
                <a:ea typeface="Courier New" panose="02070309020205020404" pitchFamily="49" charset="0"/>
              </a:rPr>
              <a:t>ektni</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ishlashini</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nazorat</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qilish</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va</a:t>
            </a:r>
            <a:r>
              <a:rPr lang="en-US" dirty="0">
                <a:solidFill>
                  <a:srgbClr val="000000"/>
                </a:solidFill>
                <a:latin typeface="Times New Roman" panose="02020603050405020304" pitchFamily="18" charset="0"/>
                <a:ea typeface="Courier New" panose="02070309020205020404" pitchFamily="49" charset="0"/>
              </a:rPr>
              <a:t> </a:t>
            </a:r>
            <a:r>
              <a:rPr lang="en-US" dirty="0" err="1">
                <a:solidFill>
                  <a:srgbClr val="000000"/>
                </a:solidFill>
                <a:latin typeface="Times New Roman" panose="02020603050405020304" pitchFamily="18" charset="0"/>
                <a:ea typeface="Courier New" panose="02070309020205020404" pitchFamily="49" charset="0"/>
              </a:rPr>
              <a:t>boshqarish</a:t>
            </a:r>
            <a:r>
              <a:rPr lang="en-US" dirty="0">
                <a:solidFill>
                  <a:srgbClr val="000000"/>
                </a:solidFill>
                <a:latin typeface="Times New Roman" panose="02020603050405020304" pitchFamily="18" charset="0"/>
                <a:ea typeface="Courier New" panose="02070309020205020404" pitchFamily="49" charset="0"/>
              </a:rPr>
              <a:t>.</a:t>
            </a:r>
            <a:endParaRPr lang="ru-RU" dirty="0"/>
          </a:p>
        </p:txBody>
      </p:sp>
    </p:spTree>
    <p:extLst>
      <p:ext uri="{BB962C8B-B14F-4D97-AF65-F5344CB8AC3E}">
        <p14:creationId xmlns:p14="http://schemas.microsoft.com/office/powerpoint/2010/main" val="2645637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13774" y="342900"/>
            <a:ext cx="10363826" cy="5448299"/>
          </a:xfrm>
        </p:spPr>
        <p:style>
          <a:lnRef idx="1">
            <a:schemeClr val="dk1"/>
          </a:lnRef>
          <a:fillRef idx="3">
            <a:schemeClr val="dk1"/>
          </a:fillRef>
          <a:effectRef idx="2">
            <a:schemeClr val="dk1"/>
          </a:effectRef>
          <a:fontRef idx="minor">
            <a:schemeClr val="lt1"/>
          </a:fontRef>
        </p:style>
        <p:txBody>
          <a:bodyPr>
            <a:normAutofit fontScale="85000" lnSpcReduction="10000"/>
          </a:bodyPr>
          <a:lstStyle/>
          <a:p>
            <a:r>
              <a:rPr lang="en-US" dirty="0" err="1"/>
              <a:t>Boshqariladigan</a:t>
            </a:r>
            <a:r>
              <a:rPr lang="en-US" dirty="0"/>
              <a:t> </a:t>
            </a:r>
            <a:r>
              <a:rPr lang="en-US" dirty="0" err="1"/>
              <a:t>ob’ektni</a:t>
            </a:r>
            <a:r>
              <a:rPr lang="en-US" dirty="0"/>
              <a:t> </a:t>
            </a:r>
            <a:r>
              <a:rPr lang="en-US" dirty="0" err="1"/>
              <a:t>ishlashini</a:t>
            </a:r>
            <a:r>
              <a:rPr lang="en-US" dirty="0"/>
              <a:t> </a:t>
            </a:r>
            <a:r>
              <a:rPr lang="en-US" dirty="0" err="1"/>
              <a:t>nazorat</a:t>
            </a:r>
            <a:r>
              <a:rPr lang="en-US" dirty="0"/>
              <a:t> </a:t>
            </a:r>
            <a:r>
              <a:rPr lang="en-US" dirty="0" err="1"/>
              <a:t>qilish</a:t>
            </a:r>
            <a:r>
              <a:rPr lang="en-US" dirty="0"/>
              <a:t> </a:t>
            </a:r>
            <a:r>
              <a:rPr lang="en-US" dirty="0" err="1"/>
              <a:t>quyidagicha</a:t>
            </a:r>
            <a:r>
              <a:rPr lang="en-US" dirty="0"/>
              <a:t> </a:t>
            </a:r>
            <a:r>
              <a:rPr lang="en-US" dirty="0" err="1"/>
              <a:t>amalga</a:t>
            </a:r>
            <a:r>
              <a:rPr lang="en-US" dirty="0"/>
              <a:t> </a:t>
            </a:r>
            <a:r>
              <a:rPr lang="en-US" dirty="0" err="1"/>
              <a:t>oshiriladi</a:t>
            </a:r>
            <a:r>
              <a:rPr lang="en-US" dirty="0"/>
              <a:t>: </a:t>
            </a:r>
            <a:r>
              <a:rPr lang="en-US" dirty="0" err="1"/>
              <a:t>Avtomatlashtiriladigan</a:t>
            </a:r>
            <a:r>
              <a:rPr lang="en-US" dirty="0"/>
              <a:t> </a:t>
            </a:r>
            <a:r>
              <a:rPr lang="en-US" dirty="0" err="1"/>
              <a:t>boshqaruvchi</a:t>
            </a:r>
            <a:r>
              <a:rPr lang="en-US" dirty="0"/>
              <a:t> </a:t>
            </a:r>
            <a:r>
              <a:rPr lang="en-US" dirty="0" err="1"/>
              <a:t>mikrokontrollerli</a:t>
            </a:r>
            <a:r>
              <a:rPr lang="en-US" dirty="0"/>
              <a:t> </a:t>
            </a:r>
            <a:r>
              <a:rPr lang="en-US" dirty="0" err="1"/>
              <a:t>qurilmani</a:t>
            </a:r>
            <a:r>
              <a:rPr lang="en-US" dirty="0"/>
              <a:t> </a:t>
            </a:r>
            <a:r>
              <a:rPr lang="en-US" dirty="0" err="1"/>
              <a:t>ishga</a:t>
            </a:r>
            <a:r>
              <a:rPr lang="en-US" dirty="0"/>
              <a:t> </a:t>
            </a:r>
            <a:r>
              <a:rPr lang="en-US" dirty="0" err="1"/>
              <a:t>tushirish</a:t>
            </a:r>
            <a:r>
              <a:rPr lang="en-US" dirty="0"/>
              <a:t>. </a:t>
            </a:r>
            <a:r>
              <a:rPr lang="en-US" dirty="0" err="1"/>
              <a:t>Kontroller</a:t>
            </a:r>
            <a:r>
              <a:rPr lang="en-US" dirty="0"/>
              <a:t> </a:t>
            </a:r>
            <a:r>
              <a:rPr lang="en-US" dirty="0" err="1"/>
              <a:t>bazasida</a:t>
            </a:r>
            <a:r>
              <a:rPr lang="en-US" dirty="0"/>
              <a:t> </a:t>
            </a:r>
            <a:r>
              <a:rPr lang="en-US" dirty="0" err="1"/>
              <a:t>tuzilgan</a:t>
            </a:r>
            <a:r>
              <a:rPr lang="en-US" dirty="0"/>
              <a:t> </a:t>
            </a:r>
            <a:r>
              <a:rPr lang="en-US" dirty="0" err="1"/>
              <a:t>avtomatlashtihririlgan</a:t>
            </a:r>
            <a:r>
              <a:rPr lang="en-US" dirty="0"/>
              <a:t> </a:t>
            </a:r>
            <a:r>
              <a:rPr lang="en-US" dirty="0" err="1"/>
              <a:t>nazorat</a:t>
            </a:r>
            <a:r>
              <a:rPr lang="en-US" dirty="0"/>
              <a:t> </a:t>
            </a:r>
            <a:r>
              <a:rPr lang="en-US" dirty="0" err="1"/>
              <a:t>qiluvchi</a:t>
            </a:r>
            <a:r>
              <a:rPr lang="en-US" dirty="0"/>
              <a:t> </a:t>
            </a:r>
            <a:r>
              <a:rPr lang="en-US" dirty="0" err="1"/>
              <a:t>va</a:t>
            </a:r>
            <a:r>
              <a:rPr lang="en-US" dirty="0"/>
              <a:t> </a:t>
            </a:r>
            <a:r>
              <a:rPr lang="en-US" dirty="0" err="1"/>
              <a:t>boshqaruvchi</a:t>
            </a:r>
            <a:r>
              <a:rPr lang="en-US" dirty="0"/>
              <a:t> </a:t>
            </a:r>
            <a:r>
              <a:rPr lang="en-US" dirty="0" err="1"/>
              <a:t>qurilma</a:t>
            </a:r>
            <a:r>
              <a:rPr lang="en-US" dirty="0"/>
              <a:t> </a:t>
            </a:r>
            <a:r>
              <a:rPr lang="en-US" dirty="0" err="1"/>
              <a:t>klaviatura</a:t>
            </a:r>
            <a:r>
              <a:rPr lang="en-US" dirty="0"/>
              <a:t> </a:t>
            </a:r>
            <a:r>
              <a:rPr lang="en-US" dirty="0" err="1"/>
              <a:t>orqali</a:t>
            </a:r>
            <a:r>
              <a:rPr lang="en-US" dirty="0"/>
              <a:t> </a:t>
            </a:r>
            <a:r>
              <a:rPr lang="en-US" dirty="0" err="1"/>
              <a:t>ishga</a:t>
            </a:r>
            <a:r>
              <a:rPr lang="en-US" dirty="0"/>
              <a:t> </a:t>
            </a:r>
            <a:r>
              <a:rPr lang="en-US" dirty="0" err="1"/>
              <a:t>tushiriladi</a:t>
            </a:r>
            <a:r>
              <a:rPr lang="en-US" dirty="0"/>
              <a:t> </a:t>
            </a:r>
            <a:r>
              <a:rPr lang="en-US" dirty="0" err="1"/>
              <a:t>va</a:t>
            </a:r>
            <a:r>
              <a:rPr lang="en-US" dirty="0"/>
              <a:t> </a:t>
            </a:r>
            <a:r>
              <a:rPr lang="en-US" dirty="0" err="1"/>
              <a:t>kontroller</a:t>
            </a:r>
            <a:r>
              <a:rPr lang="en-US" dirty="0"/>
              <a:t> PPZU (REPZU) </a:t>
            </a:r>
            <a:r>
              <a:rPr lang="en-US" dirty="0" err="1"/>
              <a:t>xotira</a:t>
            </a:r>
            <a:r>
              <a:rPr lang="en-US" dirty="0"/>
              <a:t> </a:t>
            </a:r>
            <a:r>
              <a:rPr lang="en-US" dirty="0" err="1"/>
              <a:t>mikrosxemalariga</a:t>
            </a:r>
            <a:r>
              <a:rPr lang="en-US" dirty="0"/>
              <a:t> </a:t>
            </a:r>
            <a:r>
              <a:rPr lang="en-US" dirty="0" err="1"/>
              <a:t>yozilgan</a:t>
            </a:r>
            <a:r>
              <a:rPr lang="en-US" dirty="0"/>
              <a:t> </a:t>
            </a:r>
            <a:r>
              <a:rPr lang="en-US" dirty="0" err="1"/>
              <a:t>programma</a:t>
            </a:r>
            <a:r>
              <a:rPr lang="en-US" dirty="0"/>
              <a:t> </a:t>
            </a:r>
            <a:r>
              <a:rPr lang="en-US" dirty="0" err="1"/>
              <a:t>asosida</a:t>
            </a:r>
            <a:r>
              <a:rPr lang="en-US" dirty="0"/>
              <a:t> </a:t>
            </a:r>
            <a:r>
              <a:rPr lang="en-US" dirty="0" err="1"/>
              <a:t>boshqariladigan</a:t>
            </a:r>
            <a:r>
              <a:rPr lang="en-US" dirty="0"/>
              <a:t> </a:t>
            </a:r>
            <a:r>
              <a:rPr lang="en-US" dirty="0" err="1"/>
              <a:t>ob’ektni</a:t>
            </a:r>
            <a:r>
              <a:rPr lang="en-US" dirty="0"/>
              <a:t> </a:t>
            </a:r>
            <a:r>
              <a:rPr lang="en-US" dirty="0" err="1"/>
              <a:t>ishlashini</a:t>
            </a:r>
            <a:r>
              <a:rPr lang="en-US" dirty="0"/>
              <a:t> </a:t>
            </a:r>
            <a:r>
              <a:rPr lang="en-US" dirty="0" err="1"/>
              <a:t>nazorat</a:t>
            </a:r>
            <a:r>
              <a:rPr lang="en-US" dirty="0"/>
              <a:t> </a:t>
            </a:r>
            <a:r>
              <a:rPr lang="en-US" dirty="0" err="1"/>
              <a:t>qilishni</a:t>
            </a:r>
            <a:r>
              <a:rPr lang="en-US" dirty="0"/>
              <a:t> </a:t>
            </a:r>
            <a:r>
              <a:rPr lang="en-US" dirty="0" err="1"/>
              <a:t>boshlaydi</a:t>
            </a:r>
            <a:r>
              <a:rPr lang="en-US" dirty="0"/>
              <a:t>. </a:t>
            </a:r>
            <a:r>
              <a:rPr lang="en-US" dirty="0" err="1"/>
              <a:t>Boshqariluvchi</a:t>
            </a:r>
            <a:r>
              <a:rPr lang="en-US" dirty="0"/>
              <a:t> </a:t>
            </a:r>
            <a:r>
              <a:rPr lang="en-US" dirty="0" err="1"/>
              <a:t>ob’ektning</a:t>
            </a:r>
            <a:r>
              <a:rPr lang="en-US" dirty="0"/>
              <a:t> </a:t>
            </a:r>
            <a:r>
              <a:rPr lang="en-US" dirty="0" err="1"/>
              <a:t>ishchi</a:t>
            </a:r>
            <a:r>
              <a:rPr lang="en-US" dirty="0"/>
              <a:t> </a:t>
            </a:r>
            <a:r>
              <a:rPr lang="en-US" dirty="0" err="1"/>
              <a:t>organlarining</a:t>
            </a:r>
            <a:r>
              <a:rPr lang="en-US" dirty="0"/>
              <a:t> </a:t>
            </a:r>
            <a:r>
              <a:rPr lang="en-US" dirty="0" err="1"/>
              <a:t>holatlari</a:t>
            </a:r>
            <a:r>
              <a:rPr lang="en-US" dirty="0"/>
              <a:t> </a:t>
            </a:r>
            <a:r>
              <a:rPr lang="en-US" dirty="0" err="1"/>
              <a:t>yoki</a:t>
            </a:r>
            <a:r>
              <a:rPr lang="en-US" dirty="0"/>
              <a:t> </a:t>
            </a:r>
            <a:r>
              <a:rPr lang="en-US" dirty="0" err="1"/>
              <a:t>boshqa</a:t>
            </a:r>
            <a:r>
              <a:rPr lang="en-US" dirty="0"/>
              <a:t> </a:t>
            </a:r>
            <a:r>
              <a:rPr lang="en-US" dirty="0" err="1"/>
              <a:t>analogli</a:t>
            </a:r>
            <a:r>
              <a:rPr lang="en-US" dirty="0"/>
              <a:t>, </a:t>
            </a:r>
            <a:r>
              <a:rPr lang="en-US" dirty="0" err="1"/>
              <a:t>raqamli</a:t>
            </a:r>
            <a:r>
              <a:rPr lang="en-US" dirty="0"/>
              <a:t> </a:t>
            </a:r>
            <a:r>
              <a:rPr lang="en-US" dirty="0" err="1"/>
              <a:t>xabarlar</a:t>
            </a:r>
            <a:r>
              <a:rPr lang="en-US" dirty="0"/>
              <a:t> </a:t>
            </a:r>
            <a:r>
              <a:rPr lang="en-US" dirty="0" err="1"/>
              <a:t>ob’ektning</a:t>
            </a:r>
            <a:r>
              <a:rPr lang="en-US" dirty="0"/>
              <a:t> 1,2......n </a:t>
            </a:r>
            <a:r>
              <a:rPr lang="en-US" dirty="0" err="1"/>
              <a:t>chiqishlaridan</a:t>
            </a:r>
            <a:r>
              <a:rPr lang="en-US" dirty="0"/>
              <a:t> BI. B2,..., </a:t>
            </a:r>
            <a:r>
              <a:rPr lang="en-US" dirty="0" err="1"/>
              <a:t>Bm</a:t>
            </a:r>
            <a:r>
              <a:rPr lang="en-US" dirty="0"/>
              <a:t> </a:t>
            </a:r>
            <a:r>
              <a:rPr lang="en-US" dirty="0" err="1"/>
              <a:t>bloklarining</a:t>
            </a:r>
            <a:r>
              <a:rPr lang="en-US" dirty="0"/>
              <a:t> </a:t>
            </a:r>
            <a:r>
              <a:rPr lang="en-US" dirty="0" err="1"/>
              <a:t>kirishlariga</a:t>
            </a:r>
            <a:r>
              <a:rPr lang="en-US" dirty="0"/>
              <a:t> </a:t>
            </a:r>
            <a:r>
              <a:rPr lang="en-US" dirty="0" err="1"/>
              <a:t>beriladi</a:t>
            </a:r>
            <a:r>
              <a:rPr lang="en-US" dirty="0"/>
              <a:t>. </a:t>
            </a:r>
            <a:r>
              <a:rPr lang="en-US" dirty="0" err="1"/>
              <a:t>Agarda</a:t>
            </a:r>
            <a:r>
              <a:rPr lang="en-US" dirty="0"/>
              <a:t> </a:t>
            </a:r>
            <a:r>
              <a:rPr lang="en-US" dirty="0" err="1"/>
              <a:t>nazorat</a:t>
            </a:r>
            <a:r>
              <a:rPr lang="en-US" dirty="0"/>
              <a:t> </a:t>
            </a:r>
            <a:r>
              <a:rPr lang="en-US" dirty="0" err="1"/>
              <a:t>qilinayotgan</a:t>
            </a:r>
            <a:r>
              <a:rPr lang="en-US" dirty="0"/>
              <a:t> </a:t>
            </a:r>
            <a:r>
              <a:rPr lang="en-US" dirty="0" err="1"/>
              <a:t>parametrlar</a:t>
            </a:r>
            <a:r>
              <a:rPr lang="en-US" dirty="0"/>
              <a:t> </a:t>
            </a:r>
            <a:r>
              <a:rPr lang="en-US" dirty="0" err="1"/>
              <a:t>uzluksiz</a:t>
            </a:r>
            <a:r>
              <a:rPr lang="en-US" dirty="0"/>
              <a:t> </a:t>
            </a:r>
            <a:r>
              <a:rPr lang="en-US" dirty="0" err="1"/>
              <a:t>bo’lsa</a:t>
            </a:r>
            <a:r>
              <a:rPr lang="en-US" dirty="0"/>
              <a:t>, </a:t>
            </a:r>
            <a:r>
              <a:rPr lang="en-US" dirty="0" err="1"/>
              <a:t>ular</a:t>
            </a:r>
            <a:r>
              <a:rPr lang="en-US" dirty="0"/>
              <a:t> BI. B2,..., Bi </a:t>
            </a:r>
            <a:r>
              <a:rPr lang="en-US" dirty="0" err="1"/>
              <a:t>bloklar</a:t>
            </a:r>
            <a:r>
              <a:rPr lang="en-US" dirty="0"/>
              <a:t> </a:t>
            </a:r>
            <a:r>
              <a:rPr lang="en-US" dirty="0" err="1"/>
              <a:t>orqali</a:t>
            </a:r>
            <a:r>
              <a:rPr lang="en-US" dirty="0"/>
              <a:t> </a:t>
            </a:r>
            <a:r>
              <a:rPr lang="en-US" dirty="0" err="1"/>
              <a:t>analogli</a:t>
            </a:r>
            <a:r>
              <a:rPr lang="en-US" dirty="0"/>
              <a:t> </a:t>
            </a:r>
            <a:r>
              <a:rPr lang="en-US" dirty="0" err="1"/>
              <a:t>multipleksomi</a:t>
            </a:r>
            <a:r>
              <a:rPr lang="en-US" dirty="0"/>
              <a:t> (AM) </a:t>
            </a:r>
            <a:r>
              <a:rPr lang="en-US" dirty="0" err="1"/>
              <a:t>ko’rsatilgan</a:t>
            </a:r>
            <a:r>
              <a:rPr lang="en-US" dirty="0"/>
              <a:t> </a:t>
            </a:r>
            <a:r>
              <a:rPr lang="en-US" dirty="0" err="1"/>
              <a:t>kirishlariga</a:t>
            </a:r>
            <a:r>
              <a:rPr lang="en-US" dirty="0"/>
              <a:t> </a:t>
            </a:r>
            <a:r>
              <a:rPr lang="en-US" dirty="0" err="1"/>
              <a:t>beriladi</a:t>
            </a:r>
            <a:r>
              <a:rPr lang="en-US" dirty="0"/>
              <a:t>. </a:t>
            </a:r>
            <a:r>
              <a:rPr lang="en-US" dirty="0" err="1"/>
              <a:t>Analogli</a:t>
            </a:r>
            <a:r>
              <a:rPr lang="en-US" dirty="0"/>
              <a:t> </a:t>
            </a:r>
            <a:r>
              <a:rPr lang="en-US" dirty="0" err="1"/>
              <a:t>muitipleksomi</a:t>
            </a:r>
            <a:r>
              <a:rPr lang="en-US" dirty="0"/>
              <a:t> </a:t>
            </a:r>
            <a:r>
              <a:rPr lang="en-US" dirty="0" err="1"/>
              <a:t>kirishiga</a:t>
            </a:r>
            <a:r>
              <a:rPr lang="en-US" dirty="0"/>
              <a:t> </a:t>
            </a:r>
            <a:r>
              <a:rPr lang="en-US" dirty="0" err="1"/>
              <a:t>berilayotgan</a:t>
            </a:r>
            <a:r>
              <a:rPr lang="en-US" dirty="0"/>
              <a:t> </a:t>
            </a:r>
            <a:r>
              <a:rPr lang="en-US" dirty="0" err="1"/>
              <a:t>uzluksiz</a:t>
            </a:r>
            <a:r>
              <a:rPr lang="en-US" dirty="0"/>
              <a:t> </a:t>
            </a:r>
            <a:r>
              <a:rPr lang="en-US" dirty="0" err="1"/>
              <a:t>xabarlarni</a:t>
            </a:r>
            <a:r>
              <a:rPr lang="en-US" dirty="0"/>
              <a:t>  </a:t>
            </a:r>
            <a:r>
              <a:rPr lang="en-US" dirty="0" err="1"/>
              <a:t>boshqaruvchi</a:t>
            </a:r>
            <a:r>
              <a:rPr lang="en-US" dirty="0"/>
              <a:t> </a:t>
            </a:r>
            <a:r>
              <a:rPr lang="en-US" dirty="0" err="1"/>
              <a:t>kirishiga</a:t>
            </a:r>
            <a:r>
              <a:rPr lang="en-US" dirty="0"/>
              <a:t> </a:t>
            </a:r>
            <a:r>
              <a:rPr lang="en-US" dirty="0" err="1"/>
              <a:t>bcrilayotgan</a:t>
            </a:r>
            <a:r>
              <a:rPr lang="en-US" dirty="0"/>
              <a:t> (</a:t>
            </a:r>
            <a:r>
              <a:rPr lang="en-US" dirty="0" err="1"/>
              <a:t>boshqariladigan</a:t>
            </a:r>
            <a:r>
              <a:rPr lang="en-US" dirty="0"/>
              <a:t> </a:t>
            </a:r>
            <a:r>
              <a:rPr lang="en-US" dirty="0" err="1"/>
              <a:t>programma</a:t>
            </a:r>
            <a:r>
              <a:rPr lang="en-US" dirty="0"/>
              <a:t> </a:t>
            </a:r>
            <a:r>
              <a:rPr lang="en-US" dirty="0" err="1"/>
              <a:t>asosida</a:t>
            </a:r>
            <a:r>
              <a:rPr lang="en-US" dirty="0"/>
              <a:t>) </a:t>
            </a:r>
            <a:r>
              <a:rPr lang="en-US" dirty="0" err="1"/>
              <a:t>boshqaruvchi</a:t>
            </a:r>
            <a:r>
              <a:rPr lang="en-US" dirty="0"/>
              <a:t> </a:t>
            </a:r>
            <a:r>
              <a:rPr lang="en-US" dirty="0" err="1"/>
              <a:t>kod</a:t>
            </a:r>
            <a:r>
              <a:rPr lang="en-US" dirty="0"/>
              <a:t> </a:t>
            </a:r>
            <a:r>
              <a:rPr lang="en-US" dirty="0" err="1"/>
              <a:t>orqal</a:t>
            </a:r>
            <a:r>
              <a:rPr lang="en-US" dirty="0"/>
              <a:t>: </a:t>
            </a:r>
            <a:r>
              <a:rPr lang="en-US" dirty="0" err="1"/>
              <a:t>chiqishiga</a:t>
            </a:r>
            <a:r>
              <a:rPr lang="en-US" dirty="0"/>
              <a:t> </a:t>
            </a:r>
            <a:r>
              <a:rPr lang="en-US" dirty="0" err="1"/>
              <a:t>o’tkazadi</a:t>
            </a:r>
            <a:r>
              <a:rPr lang="en-US" dirty="0"/>
              <a:t> </a:t>
            </a:r>
            <a:r>
              <a:rPr lang="en-US" dirty="0" err="1"/>
              <a:t>va</a:t>
            </a:r>
            <a:r>
              <a:rPr lang="en-US" dirty="0"/>
              <a:t> </a:t>
            </a:r>
            <a:r>
              <a:rPr lang="en-US" dirty="0" err="1"/>
              <a:t>bu</a:t>
            </a:r>
            <a:r>
              <a:rPr lang="en-US" dirty="0"/>
              <a:t> </a:t>
            </a:r>
            <a:r>
              <a:rPr lang="en-US" dirty="0" err="1"/>
              <a:t>anologli</a:t>
            </a:r>
            <a:r>
              <a:rPr lang="en-US" dirty="0"/>
              <a:t> </a:t>
            </a:r>
            <a:r>
              <a:rPr lang="en-US" dirty="0" err="1"/>
              <a:t>signalni</a:t>
            </a:r>
            <a:r>
              <a:rPr lang="en-US" dirty="0"/>
              <a:t> ATSP </a:t>
            </a:r>
            <a:r>
              <a:rPr lang="en-US" dirty="0" err="1"/>
              <a:t>ning</a:t>
            </a:r>
            <a:r>
              <a:rPr lang="en-US" dirty="0"/>
              <a:t> </a:t>
            </a:r>
            <a:r>
              <a:rPr lang="en-US" dirty="0" err="1"/>
              <a:t>kirishiga</a:t>
            </a:r>
            <a:r>
              <a:rPr lang="en-US" dirty="0"/>
              <a:t> </a:t>
            </a:r>
            <a:r>
              <a:rPr lang="en-US" dirty="0" err="1"/>
              <a:t>uzatadi</a:t>
            </a:r>
            <a:r>
              <a:rPr lang="en-US" dirty="0"/>
              <a:t>. A I SP </a:t>
            </a:r>
            <a:r>
              <a:rPr lang="en-US" dirty="0" err="1"/>
              <a:t>bu</a:t>
            </a:r>
            <a:r>
              <a:rPr lang="en-US" dirty="0"/>
              <a:t> </a:t>
            </a:r>
            <a:r>
              <a:rPr lang="en-US" dirty="0" err="1"/>
              <a:t>xabarni</a:t>
            </a:r>
            <a:r>
              <a:rPr lang="en-US" dirty="0"/>
              <a:t> parallel </a:t>
            </a:r>
            <a:r>
              <a:rPr lang="en-US" dirty="0" err="1"/>
              <a:t>bo’lgan</a:t>
            </a:r>
            <a:r>
              <a:rPr lang="en-US" dirty="0"/>
              <a:t> </a:t>
            </a:r>
            <a:r>
              <a:rPr lang="en-US" dirty="0" err="1"/>
              <a:t>ikkilik</a:t>
            </a:r>
            <a:r>
              <a:rPr lang="en-US" dirty="0"/>
              <a:t> </a:t>
            </a:r>
            <a:r>
              <a:rPr lang="en-US" dirty="0" err="1"/>
              <a:t>kodiga</a:t>
            </a:r>
            <a:r>
              <a:rPr lang="en-US" dirty="0"/>
              <a:t> </a:t>
            </a:r>
            <a:r>
              <a:rPr lang="en-US" dirty="0" err="1"/>
              <a:t>o’zgartirib</a:t>
            </a:r>
            <a:r>
              <a:rPr lang="en-US" dirty="0"/>
              <a:t> </a:t>
            </a:r>
            <a:r>
              <a:rPr lang="en-US" dirty="0" err="1"/>
              <a:t>kontrollemi</a:t>
            </a:r>
            <a:r>
              <a:rPr lang="en-US" dirty="0"/>
              <a:t> </a:t>
            </a:r>
            <a:r>
              <a:rPr lang="en-US" dirty="0" err="1"/>
              <a:t>kiritish</a:t>
            </a:r>
            <a:r>
              <a:rPr lang="en-US" dirty="0"/>
              <a:t>/</a:t>
            </a:r>
            <a:r>
              <a:rPr lang="en-US" dirty="0" err="1"/>
              <a:t>chiqarish</a:t>
            </a:r>
            <a:r>
              <a:rPr lang="en-US" dirty="0"/>
              <a:t> </a:t>
            </a:r>
            <a:r>
              <a:rPr lang="en-US" dirty="0" err="1"/>
              <a:t>portlarining</a:t>
            </a:r>
            <a:r>
              <a:rPr lang="en-US" dirty="0"/>
              <a:t> </a:t>
            </a:r>
            <a:r>
              <a:rPr lang="en-US" dirty="0" err="1"/>
              <a:t>biriea</a:t>
            </a:r>
            <a:r>
              <a:rPr lang="en-US" dirty="0"/>
              <a:t> </a:t>
            </a:r>
            <a:r>
              <a:rPr lang="en-US" dirty="0" err="1"/>
              <a:t>uzatadi</a:t>
            </a:r>
            <a:r>
              <a:rPr lang="en-US" dirty="0"/>
              <a:t>. </a:t>
            </a:r>
            <a:r>
              <a:rPr lang="en-US" dirty="0" err="1"/>
              <a:t>Agarda</a:t>
            </a:r>
            <a:r>
              <a:rPr lang="en-US" dirty="0"/>
              <a:t> </a:t>
            </a:r>
            <a:r>
              <a:rPr lang="en-US" dirty="0" err="1"/>
              <a:t>boshqariluvchi</a:t>
            </a:r>
            <a:r>
              <a:rPr lang="en-US" dirty="0"/>
              <a:t> </a:t>
            </a:r>
            <a:r>
              <a:rPr lang="en-US" dirty="0" err="1"/>
              <a:t>ob’ektning</a:t>
            </a:r>
            <a:r>
              <a:rPr lang="en-US" dirty="0"/>
              <a:t> </a:t>
            </a:r>
            <a:r>
              <a:rPr lang="en-US" dirty="0" err="1"/>
              <a:t>chiqishlaridagi</a:t>
            </a:r>
            <a:r>
              <a:rPr lang="en-US" dirty="0"/>
              <a:t> </a:t>
            </a:r>
            <a:r>
              <a:rPr lang="en-US" dirty="0" err="1"/>
              <a:t>signallar</a:t>
            </a:r>
            <a:r>
              <a:rPr lang="en-US" dirty="0"/>
              <a:t> </a:t>
            </a:r>
            <a:r>
              <a:rPr lang="en-US" dirty="0" err="1"/>
              <a:t>raqamli</a:t>
            </a:r>
            <a:r>
              <a:rPr lang="en-US" dirty="0"/>
              <a:t> </a:t>
            </a:r>
            <a:r>
              <a:rPr lang="en-US" dirty="0" err="1"/>
              <a:t>bo’lsa</a:t>
            </a:r>
            <a:r>
              <a:rPr lang="en-US" dirty="0"/>
              <a:t>, u </a:t>
            </a:r>
            <a:r>
              <a:rPr lang="en-US" dirty="0" err="1"/>
              <a:t>holda</a:t>
            </a:r>
            <a:r>
              <a:rPr lang="en-US" dirty="0"/>
              <a:t> </a:t>
            </a:r>
            <a:r>
              <a:rPr lang="en-US" dirty="0" err="1"/>
              <a:t>bu</a:t>
            </a:r>
            <a:r>
              <a:rPr lang="en-US" dirty="0"/>
              <a:t> </a:t>
            </a:r>
            <a:r>
              <a:rPr lang="en-US" dirty="0" err="1"/>
              <a:t>signallar</a:t>
            </a:r>
            <a:r>
              <a:rPr lang="en-US" dirty="0"/>
              <a:t> </a:t>
            </a:r>
            <a:r>
              <a:rPr lang="en-US" dirty="0" err="1"/>
              <a:t>Bn</a:t>
            </a:r>
            <a:r>
              <a:rPr lang="en-US" dirty="0"/>
              <a:t>,..., </a:t>
            </a:r>
            <a:r>
              <a:rPr lang="en-US" dirty="0" err="1"/>
              <a:t>Bm</a:t>
            </a:r>
            <a:r>
              <a:rPr lang="en-US" dirty="0"/>
              <a:t> </a:t>
            </a:r>
            <a:r>
              <a:rPr lang="en-US" dirty="0" err="1"/>
              <a:t>bloklarining</a:t>
            </a:r>
            <a:r>
              <a:rPr lang="en-US" dirty="0"/>
              <a:t> </a:t>
            </a:r>
            <a:r>
              <a:rPr lang="en-US" dirty="0" err="1"/>
              <a:t>chiqishlaridan</a:t>
            </a:r>
            <a:r>
              <a:rPr lang="en-US" dirty="0"/>
              <a:t> </a:t>
            </a:r>
            <a:r>
              <a:rPr lang="en-US" dirty="0" err="1"/>
              <a:t>to’g’ridan</a:t>
            </a:r>
            <a:r>
              <a:rPr lang="en-US" dirty="0"/>
              <a:t>/</a:t>
            </a:r>
            <a:r>
              <a:rPr lang="en-US" dirty="0" err="1"/>
              <a:t>to’g’ri</a:t>
            </a:r>
            <a:r>
              <a:rPr lang="en-US" dirty="0"/>
              <a:t> </a:t>
            </a:r>
            <a:r>
              <a:rPr lang="en-US" dirty="0" err="1"/>
              <a:t>kontrolleming</a:t>
            </a:r>
            <a:r>
              <a:rPr lang="en-US" dirty="0"/>
              <a:t> </a:t>
            </a:r>
            <a:r>
              <a:rPr lang="en-US" dirty="0" err="1"/>
              <a:t>kiritish</a:t>
            </a:r>
            <a:r>
              <a:rPr lang="en-US" dirty="0"/>
              <a:t>/</a:t>
            </a:r>
            <a:r>
              <a:rPr lang="en-US" dirty="0" err="1"/>
              <a:t>chiqarish</a:t>
            </a:r>
            <a:r>
              <a:rPr lang="en-US" dirty="0"/>
              <a:t> </a:t>
            </a:r>
            <a:r>
              <a:rPr lang="en-US" dirty="0" err="1"/>
              <a:t>portlarining</a:t>
            </a:r>
            <a:r>
              <a:rPr lang="en-US" dirty="0"/>
              <a:t> </a:t>
            </a:r>
            <a:r>
              <a:rPr lang="en-US" dirty="0" err="1"/>
              <a:t>bitli</a:t>
            </a:r>
            <a:r>
              <a:rPr lang="en-US" dirty="0"/>
              <a:t> </a:t>
            </a:r>
            <a:r>
              <a:rPr lang="en-US" dirty="0" err="1"/>
              <a:t>kirishlariga</a:t>
            </a:r>
            <a:r>
              <a:rPr lang="en-US" dirty="0"/>
              <a:t> </a:t>
            </a:r>
            <a:r>
              <a:rPr lang="en-US" dirty="0" err="1"/>
              <a:t>beriladi</a:t>
            </a:r>
            <a:r>
              <a:rPr lang="en-US" dirty="0"/>
              <a:t>. </a:t>
            </a:r>
            <a:r>
              <a:rPr lang="en-US" dirty="0" err="1"/>
              <a:t>Kontroller</a:t>
            </a:r>
            <a:r>
              <a:rPr lang="en-US" dirty="0"/>
              <a:t> </a:t>
            </a:r>
            <a:r>
              <a:rPr lang="en-US" dirty="0" err="1"/>
              <a:t>kirishiga</a:t>
            </a:r>
            <a:r>
              <a:rPr lang="en-US" dirty="0"/>
              <a:t> </a:t>
            </a:r>
            <a:r>
              <a:rPr lang="en-US" dirty="0" err="1"/>
              <a:t>berilayotgan</a:t>
            </a:r>
            <a:r>
              <a:rPr lang="en-US" dirty="0"/>
              <a:t> </a:t>
            </a:r>
            <a:r>
              <a:rPr lang="en-US" dirty="0" err="1"/>
              <a:t>xabarlarni</a:t>
            </a:r>
            <a:r>
              <a:rPr lang="en-US" dirty="0"/>
              <a:t>  </a:t>
            </a:r>
            <a:r>
              <a:rPr lang="en-US" dirty="0" err="1"/>
              <a:t>navbat</a:t>
            </a:r>
            <a:r>
              <a:rPr lang="en-US" dirty="0"/>
              <a:t> </a:t>
            </a:r>
            <a:r>
              <a:rPr lang="en-US" dirty="0" err="1"/>
              <a:t>bilan</a:t>
            </a:r>
            <a:r>
              <a:rPr lang="en-US" dirty="0"/>
              <a:t> </a:t>
            </a:r>
            <a:r>
              <a:rPr lang="en-US" dirty="0" err="1"/>
              <a:t>programma</a:t>
            </a:r>
            <a:r>
              <a:rPr lang="en-US" dirty="0"/>
              <a:t> </a:t>
            </a:r>
            <a:r>
              <a:rPr lang="en-US" dirty="0" err="1"/>
              <a:t>asosida</a:t>
            </a:r>
            <a:r>
              <a:rPr lang="en-US" dirty="0"/>
              <a:t> </a:t>
            </a:r>
            <a:r>
              <a:rPr lang="en-US" dirty="0" err="1"/>
              <a:t>qabul</a:t>
            </a:r>
            <a:r>
              <a:rPr lang="en-US" dirty="0"/>
              <a:t> </a:t>
            </a:r>
            <a:r>
              <a:rPr lang="en-US" dirty="0" err="1"/>
              <a:t>qiladi</a:t>
            </a:r>
            <a:r>
              <a:rPr lang="en-US" dirty="0"/>
              <a:t> </a:t>
            </a:r>
            <a:r>
              <a:rPr lang="en-US" dirty="0" err="1"/>
              <a:t>va</a:t>
            </a:r>
            <a:r>
              <a:rPr lang="en-US" dirty="0"/>
              <a:t> </a:t>
            </a:r>
            <a:r>
              <a:rPr lang="en-US" dirty="0" err="1"/>
              <a:t>qayta</a:t>
            </a:r>
            <a:r>
              <a:rPr lang="en-US" dirty="0"/>
              <a:t> </a:t>
            </a:r>
            <a:r>
              <a:rPr lang="en-US" dirty="0" err="1"/>
              <a:t>ishlab</a:t>
            </a:r>
            <a:r>
              <a:rPr lang="en-US" dirty="0"/>
              <a:t> </a:t>
            </a:r>
            <a:r>
              <a:rPr lang="en-US" dirty="0" err="1"/>
              <a:t>olingan</a:t>
            </a:r>
            <a:r>
              <a:rPr lang="en-US" dirty="0"/>
              <a:t> </a:t>
            </a:r>
            <a:r>
              <a:rPr lang="en-US" dirty="0" err="1"/>
              <a:t>natijalarni</a:t>
            </a:r>
            <a:r>
              <a:rPr lang="en-US" dirty="0"/>
              <a:t>  </a:t>
            </a:r>
            <a:r>
              <a:rPr lang="en-US" dirty="0" err="1"/>
              <a:t>operativ</a:t>
            </a:r>
            <a:r>
              <a:rPr lang="en-US" dirty="0"/>
              <a:t> </a:t>
            </a:r>
            <a:r>
              <a:rPr lang="en-US" dirty="0" err="1"/>
              <a:t>xotira</a:t>
            </a:r>
            <a:r>
              <a:rPr lang="en-US" dirty="0"/>
              <a:t> </a:t>
            </a:r>
            <a:r>
              <a:rPr lang="en-US" dirty="0" err="1"/>
              <a:t>qurilmasiga</a:t>
            </a:r>
            <a:r>
              <a:rPr lang="en-US" dirty="0"/>
              <a:t> </a:t>
            </a:r>
            <a:r>
              <a:rPr lang="en-US" dirty="0" err="1"/>
              <a:t>yozib</a:t>
            </a:r>
            <a:r>
              <a:rPr lang="en-US" dirty="0"/>
              <a:t> </a:t>
            </a:r>
            <a:r>
              <a:rPr lang="en-US" dirty="0" err="1"/>
              <a:t>qo’vadi</a:t>
            </a:r>
            <a:r>
              <a:rPr lang="en-US" dirty="0"/>
              <a:t>, </a:t>
            </a:r>
            <a:r>
              <a:rPr lang="en-US" dirty="0" err="1"/>
              <a:t>kerak</a:t>
            </a:r>
            <a:r>
              <a:rPr lang="en-US" dirty="0"/>
              <a:t> </a:t>
            </a:r>
            <a:r>
              <a:rPr lang="en-US" dirty="0" err="1"/>
              <a:t>bo'lsa</a:t>
            </a:r>
            <a:r>
              <a:rPr lang="en-US" dirty="0"/>
              <a:t> </a:t>
            </a:r>
            <a:r>
              <a:rPr lang="en-US" dirty="0" err="1"/>
              <a:t>displeyga</a:t>
            </a:r>
            <a:r>
              <a:rPr lang="en-US" dirty="0"/>
              <a:t> </a:t>
            </a:r>
            <a:r>
              <a:rPr lang="en-US" dirty="0" err="1"/>
              <a:t>chiqarib</a:t>
            </a:r>
            <a:r>
              <a:rPr lang="en-US" dirty="0"/>
              <a:t> </a:t>
            </a:r>
            <a:r>
              <a:rPr lang="en-US" dirty="0" err="1"/>
              <a:t>beradi</a:t>
            </a:r>
            <a:r>
              <a:rPr lang="en-US" dirty="0"/>
              <a:t>.</a:t>
            </a:r>
            <a:endParaRPr lang="ru-RU" dirty="0"/>
          </a:p>
          <a:p>
            <a:endParaRPr lang="ru-RU" dirty="0"/>
          </a:p>
        </p:txBody>
      </p:sp>
    </p:spTree>
    <p:extLst>
      <p:ext uri="{BB962C8B-B14F-4D97-AF65-F5344CB8AC3E}">
        <p14:creationId xmlns:p14="http://schemas.microsoft.com/office/powerpoint/2010/main" val="3869397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13774" y="1003300"/>
            <a:ext cx="10363826" cy="4787899"/>
          </a:xfrm>
        </p:spPr>
        <p:style>
          <a:lnRef idx="1">
            <a:schemeClr val="accent1"/>
          </a:lnRef>
          <a:fillRef idx="2">
            <a:schemeClr val="accent1"/>
          </a:fillRef>
          <a:effectRef idx="1">
            <a:schemeClr val="accent1"/>
          </a:effectRef>
          <a:fontRef idx="minor">
            <a:schemeClr val="dk1"/>
          </a:fontRef>
        </p:style>
        <p:txBody>
          <a:bodyPr>
            <a:normAutofit/>
          </a:bodyPr>
          <a:lstStyle/>
          <a:p>
            <a:r>
              <a:rPr lang="en-US" dirty="0" err="1"/>
              <a:t>Boshqariluvchi</a:t>
            </a:r>
            <a:r>
              <a:rPr lang="en-US" dirty="0"/>
              <a:t> </a:t>
            </a:r>
            <a:r>
              <a:rPr lang="en-US" dirty="0" err="1"/>
              <a:t>ob’ektning</a:t>
            </a:r>
            <a:r>
              <a:rPr lang="en-US" dirty="0"/>
              <a:t> </a:t>
            </a:r>
            <a:r>
              <a:rPr lang="en-US" dirty="0" err="1"/>
              <a:t>ishlashini</a:t>
            </a:r>
            <a:r>
              <a:rPr lang="en-US" dirty="0"/>
              <a:t> </a:t>
            </a:r>
            <a:r>
              <a:rPr lang="en-US" dirty="0" err="1"/>
              <a:t>boshqarish</a:t>
            </a:r>
            <a:r>
              <a:rPr lang="en-US" dirty="0"/>
              <a:t> </a:t>
            </a:r>
            <a:r>
              <a:rPr lang="en-US" dirty="0" err="1"/>
              <a:t>uchun</a:t>
            </a:r>
            <a:r>
              <a:rPr lang="en-US" dirty="0"/>
              <a:t> </a:t>
            </a:r>
            <a:r>
              <a:rPr lang="en-US" dirty="0" err="1"/>
              <a:t>ya’ni</a:t>
            </a:r>
            <a:r>
              <a:rPr lang="en-US" dirty="0"/>
              <a:t> </a:t>
            </a:r>
            <a:r>
              <a:rPr lang="en-US" dirty="0" err="1"/>
              <a:t>manipulyatomi</a:t>
            </a:r>
            <a:r>
              <a:rPr lang="en-US" dirty="0"/>
              <a:t> </a:t>
            </a:r>
            <a:r>
              <a:rPr lang="en-US" dirty="0" err="1"/>
              <a:t>qo’llarini</a:t>
            </a:r>
            <a:r>
              <a:rPr lang="en-US" dirty="0"/>
              <a:t> </a:t>
            </a:r>
            <a:r>
              <a:rPr lang="en-US" dirty="0" err="1"/>
              <a:t>chapga</a:t>
            </a:r>
            <a:r>
              <a:rPr lang="en-US" dirty="0"/>
              <a:t>, </a:t>
            </a:r>
            <a:r>
              <a:rPr lang="en-US" dirty="0" err="1"/>
              <a:t>o'ngga</a:t>
            </a:r>
            <a:r>
              <a:rPr lang="en-US" dirty="0"/>
              <a:t> </a:t>
            </a:r>
            <a:r>
              <a:rPr lang="en-US" dirty="0" err="1"/>
              <a:t>surish</a:t>
            </a:r>
            <a:r>
              <a:rPr lang="en-US" dirty="0"/>
              <a:t>, </a:t>
            </a:r>
            <a:r>
              <a:rPr lang="en-US" dirty="0" err="1"/>
              <a:t>predmetni</a:t>
            </a:r>
            <a:r>
              <a:rPr lang="en-US" dirty="0"/>
              <a:t> </a:t>
            </a:r>
            <a:r>
              <a:rPr lang="en-US" dirty="0" err="1"/>
              <a:t>olish</a:t>
            </a:r>
            <a:r>
              <a:rPr lang="en-US" dirty="0"/>
              <a:t>, </a:t>
            </a:r>
            <a:r>
              <a:rPr lang="en-US" dirty="0" err="1"/>
              <a:t>qo’yish</a:t>
            </a:r>
            <a:r>
              <a:rPr lang="en-US" dirty="0"/>
              <a:t> </a:t>
            </a:r>
            <a:r>
              <a:rPr lang="en-US" dirty="0" err="1"/>
              <a:t>kabi</a:t>
            </a:r>
            <a:r>
              <a:rPr lang="en-US" dirty="0"/>
              <a:t> </a:t>
            </a:r>
            <a:r>
              <a:rPr lang="en-US" dirty="0" err="1"/>
              <a:t>ishlarni</a:t>
            </a:r>
            <a:r>
              <a:rPr lang="en-US" dirty="0"/>
              <a:t>  </a:t>
            </a:r>
            <a:r>
              <a:rPr lang="en-US" dirty="0" err="1"/>
              <a:t>bajarish</a:t>
            </a:r>
            <a:r>
              <a:rPr lang="en-US" dirty="0"/>
              <a:t> </a:t>
            </a:r>
            <a:r>
              <a:rPr lang="en-US" dirty="0" err="1"/>
              <a:t>uchun</a:t>
            </a:r>
            <a:r>
              <a:rPr lang="en-US" dirty="0"/>
              <a:t> </a:t>
            </a:r>
            <a:r>
              <a:rPr lang="en-US" dirty="0" err="1"/>
              <a:t>datchiklardan</a:t>
            </a:r>
            <a:r>
              <a:rPr lang="en-US" dirty="0"/>
              <a:t> </a:t>
            </a:r>
            <a:r>
              <a:rPr lang="en-US" dirty="0" err="1"/>
              <a:t>olayotgan</a:t>
            </a:r>
            <a:r>
              <a:rPr lang="en-US" dirty="0"/>
              <a:t> </a:t>
            </a:r>
            <a:r>
              <a:rPr lang="en-US" dirty="0" err="1"/>
              <a:t>xabariarga</a:t>
            </a:r>
            <a:r>
              <a:rPr lang="en-US" dirty="0"/>
              <a:t> </a:t>
            </a:r>
            <a:r>
              <a:rPr lang="en-US" dirty="0" err="1"/>
              <a:t>asosan</a:t>
            </a:r>
            <a:r>
              <a:rPr lang="en-US" dirty="0"/>
              <a:t> </a:t>
            </a:r>
            <a:r>
              <a:rPr lang="en-US" dirty="0" err="1"/>
              <a:t>kontrollemi</a:t>
            </a:r>
            <a:r>
              <a:rPr lang="en-US" dirty="0"/>
              <a:t> </a:t>
            </a:r>
            <a:r>
              <a:rPr lang="en-US" dirty="0" err="1"/>
              <a:t>ikkinchi</a:t>
            </a:r>
            <a:r>
              <a:rPr lang="en-US" dirty="0"/>
              <a:t> </a:t>
            </a:r>
            <a:r>
              <a:rPr lang="en-US" dirty="0" err="1"/>
              <a:t>kiritish</a:t>
            </a:r>
            <a:r>
              <a:rPr lang="en-US" dirty="0"/>
              <a:t>/</a:t>
            </a:r>
            <a:r>
              <a:rPr lang="en-US" dirty="0" err="1"/>
              <a:t>chiqarish</a:t>
            </a:r>
            <a:r>
              <a:rPr lang="en-US" dirty="0"/>
              <a:t> </a:t>
            </a:r>
            <a:r>
              <a:rPr lang="en-US" dirty="0" err="1"/>
              <a:t>porti</a:t>
            </a:r>
            <a:r>
              <a:rPr lang="en-US" dirty="0"/>
              <a:t> </a:t>
            </a:r>
            <a:r>
              <a:rPr lang="en-US" dirty="0" err="1"/>
              <a:t>orqali</a:t>
            </a:r>
            <a:r>
              <a:rPr lang="en-US" dirty="0"/>
              <a:t> </a:t>
            </a:r>
            <a:r>
              <a:rPr lang="en-US" dirty="0" err="1"/>
              <a:t>manipulyatomi</a:t>
            </a:r>
            <a:r>
              <a:rPr lang="en-US" dirty="0"/>
              <a:t> </a:t>
            </a:r>
            <a:r>
              <a:rPr lang="en-US" dirty="0" err="1"/>
              <a:t>qo’llarini</a:t>
            </a:r>
            <a:r>
              <a:rPr lang="en-US" dirty="0"/>
              <a:t> </a:t>
            </a:r>
            <a:r>
              <a:rPr lang="en-US" dirty="0" err="1"/>
              <a:t>boshqaruvchi</a:t>
            </a:r>
            <a:r>
              <a:rPr lang="en-US" dirty="0"/>
              <a:t> (</a:t>
            </a:r>
            <a:r>
              <a:rPr lang="en-US" dirty="0" err="1"/>
              <a:t>ijro</a:t>
            </a:r>
            <a:r>
              <a:rPr lang="en-US" dirty="0"/>
              <a:t> </a:t>
            </a:r>
            <a:r>
              <a:rPr lang="en-US" dirty="0" err="1"/>
              <a:t>etuvchi</a:t>
            </a:r>
            <a:r>
              <a:rPr lang="en-US" dirty="0"/>
              <a:t>) </a:t>
            </a:r>
            <a:r>
              <a:rPr lang="en-US" dirty="0" err="1"/>
              <a:t>mexanizmni</a:t>
            </a:r>
            <a:r>
              <a:rPr lang="en-US" dirty="0"/>
              <a:t> (</a:t>
            </a:r>
            <a:r>
              <a:rPr lang="en-US" dirty="0" err="1"/>
              <a:t>dvigatelni</a:t>
            </a:r>
            <a:r>
              <a:rPr lang="en-US" dirty="0"/>
              <a:t>) </a:t>
            </a:r>
            <a:r>
              <a:rPr lang="en-US" dirty="0" err="1"/>
              <a:t>boshqarish</a:t>
            </a:r>
            <a:r>
              <a:rPr lang="en-US" dirty="0"/>
              <a:t> </a:t>
            </a:r>
            <a:r>
              <a:rPr lang="en-US" dirty="0" err="1"/>
              <a:t>uchun</a:t>
            </a:r>
            <a:r>
              <a:rPr lang="en-US" dirty="0"/>
              <a:t> </a:t>
            </a:r>
            <a:r>
              <a:rPr lang="en-US" dirty="0" err="1"/>
              <a:t>boshqaruvchi</a:t>
            </a:r>
            <a:r>
              <a:rPr lang="en-US" dirty="0"/>
              <a:t> </a:t>
            </a:r>
            <a:r>
              <a:rPr lang="en-US" dirty="0" err="1"/>
              <a:t>signaliar</a:t>
            </a:r>
            <a:r>
              <a:rPr lang="en-US" dirty="0"/>
              <a:t> </a:t>
            </a:r>
            <a:r>
              <a:rPr lang="en-US" dirty="0" err="1"/>
              <a:t>ishlab</a:t>
            </a:r>
            <a:r>
              <a:rPr lang="en-US" dirty="0"/>
              <a:t> </a:t>
            </a:r>
            <a:r>
              <a:rPr lang="en-US" dirty="0" err="1"/>
              <a:t>chiqaradi</a:t>
            </a:r>
            <a:r>
              <a:rPr lang="en-US" dirty="0"/>
              <a:t>. Bu </a:t>
            </a:r>
            <a:r>
              <a:rPr lang="en-US" dirty="0" err="1"/>
              <a:t>boshqaruvchi</a:t>
            </a:r>
            <a:r>
              <a:rPr lang="en-US" dirty="0"/>
              <a:t> </a:t>
            </a:r>
            <a:r>
              <a:rPr lang="en-US" dirty="0" err="1"/>
              <a:t>signallar</a:t>
            </a:r>
            <a:r>
              <a:rPr lang="en-US" dirty="0"/>
              <a:t> EKI. EK2.EK8 </a:t>
            </a:r>
            <a:r>
              <a:rPr lang="en-US" dirty="0" err="1"/>
              <a:t>elektron</a:t>
            </a:r>
            <a:r>
              <a:rPr lang="en-US" dirty="0"/>
              <a:t> </a:t>
            </a:r>
            <a:r>
              <a:rPr lang="en-US" dirty="0" err="1"/>
              <a:t>kalitlari</a:t>
            </a:r>
            <a:r>
              <a:rPr lang="en-US" dirty="0"/>
              <a:t> </a:t>
            </a:r>
            <a:r>
              <a:rPr lang="en-US" dirty="0" err="1"/>
              <a:t>orqali</a:t>
            </a:r>
            <a:r>
              <a:rPr lang="en-US" dirty="0"/>
              <a:t> BBI,	</a:t>
            </a:r>
            <a:r>
              <a:rPr lang="en-US" dirty="0" err="1"/>
              <a:t>BBn</a:t>
            </a:r>
            <a:r>
              <a:rPr lang="en-US" dirty="0"/>
              <a:t> </a:t>
            </a:r>
            <a:r>
              <a:rPr lang="en-US" dirty="0" err="1"/>
              <a:t>boshqaruvchi</a:t>
            </a:r>
            <a:r>
              <a:rPr lang="en-US" dirty="0"/>
              <a:t> </a:t>
            </a:r>
            <a:r>
              <a:rPr lang="en-US" dirty="0" err="1"/>
              <a:t>blokka</a:t>
            </a:r>
            <a:r>
              <a:rPr lang="en-US" dirty="0"/>
              <a:t> </a:t>
            </a:r>
            <a:r>
              <a:rPr lang="en-US" dirty="0" err="1"/>
              <a:t>beriladi</a:t>
            </a:r>
            <a:r>
              <a:rPr lang="en-US" dirty="0"/>
              <a:t> </a:t>
            </a:r>
            <a:r>
              <a:rPr lang="en-US" dirty="0" err="1"/>
              <a:t>va</a:t>
            </a:r>
            <a:r>
              <a:rPr lang="en-US" dirty="0"/>
              <a:t> </a:t>
            </a:r>
            <a:r>
              <a:rPr lang="en-US" dirty="0" err="1"/>
              <a:t>ularning</a:t>
            </a:r>
            <a:r>
              <a:rPr lang="en-US" dirty="0"/>
              <a:t> </a:t>
            </a:r>
            <a:r>
              <a:rPr lang="en-US" dirty="0" err="1"/>
              <a:t>chiqishlaridan</a:t>
            </a:r>
            <a:r>
              <a:rPr lang="en-US" dirty="0"/>
              <a:t> BMI, BM2, ..., </a:t>
            </a:r>
            <a:r>
              <a:rPr lang="en-US" dirty="0" err="1"/>
              <a:t>BMmS</a:t>
            </a:r>
            <a:r>
              <a:rPr lang="en-US" dirty="0"/>
              <a:t> </a:t>
            </a:r>
            <a:r>
              <a:rPr lang="en-US" dirty="0" err="1"/>
              <a:t>boshqaruvchi</a:t>
            </a:r>
            <a:r>
              <a:rPr lang="en-US" dirty="0"/>
              <a:t> </a:t>
            </a:r>
            <a:r>
              <a:rPr lang="en-US" dirty="0" err="1"/>
              <a:t>mexanizmlarni</a:t>
            </a:r>
            <a:r>
              <a:rPr lang="en-US" dirty="0"/>
              <a:t>  </a:t>
            </a:r>
            <a:r>
              <a:rPr lang="en-US" dirty="0" err="1"/>
              <a:t>ishga</a:t>
            </a:r>
            <a:r>
              <a:rPr lang="en-US" dirty="0"/>
              <a:t> </a:t>
            </a:r>
            <a:r>
              <a:rPr lang="en-US" dirty="0" err="1"/>
              <a:t>tushiradi</a:t>
            </a:r>
            <a:r>
              <a:rPr lang="en-US" dirty="0"/>
              <a:t>. Operator, </a:t>
            </a:r>
            <a:r>
              <a:rPr lang="en-US" dirty="0" err="1"/>
              <a:t>klaviatura</a:t>
            </a:r>
            <a:r>
              <a:rPr lang="en-US" dirty="0"/>
              <a:t> </a:t>
            </a:r>
            <a:r>
              <a:rPr lang="en-US" dirty="0" err="1"/>
              <a:t>bloki</a:t>
            </a:r>
            <a:r>
              <a:rPr lang="en-US" dirty="0"/>
              <a:t> </a:t>
            </a:r>
            <a:r>
              <a:rPr lang="en-US" dirty="0" err="1"/>
              <a:t>orqali</a:t>
            </a:r>
            <a:r>
              <a:rPr lang="en-US" dirty="0"/>
              <a:t> </a:t>
            </a:r>
            <a:r>
              <a:rPr lang="en-US" dirty="0" err="1"/>
              <a:t>kontrollemi</a:t>
            </a:r>
            <a:r>
              <a:rPr lang="en-US" dirty="0"/>
              <a:t> </a:t>
            </a:r>
            <a:r>
              <a:rPr lang="en-US" dirty="0" err="1"/>
              <a:t>ishga</a:t>
            </a:r>
            <a:r>
              <a:rPr lang="en-US" dirty="0"/>
              <a:t> </a:t>
            </a:r>
            <a:r>
              <a:rPr lang="en-US" dirty="0" err="1"/>
              <a:t>tushirish</a:t>
            </a:r>
            <a:r>
              <a:rPr lang="en-US" dirty="0"/>
              <a:t>, </a:t>
            </a:r>
            <a:r>
              <a:rPr lang="en-US" dirty="0" err="1"/>
              <a:t>to’xtatish</a:t>
            </a:r>
            <a:r>
              <a:rPr lang="en-US" dirty="0"/>
              <a:t>, </a:t>
            </a:r>
            <a:r>
              <a:rPr lang="en-US" dirty="0" err="1"/>
              <a:t>ishlash</a:t>
            </a:r>
            <a:r>
              <a:rPr lang="en-US" dirty="0"/>
              <a:t> </a:t>
            </a:r>
            <a:r>
              <a:rPr lang="en-US" dirty="0" err="1"/>
              <a:t>rejimlarini</a:t>
            </a:r>
            <a:r>
              <a:rPr lang="en-US" dirty="0"/>
              <a:t> </a:t>
            </a:r>
            <a:r>
              <a:rPr lang="en-US" dirty="0" err="1"/>
              <a:t>tanlash</a:t>
            </a:r>
            <a:r>
              <a:rPr lang="en-US" dirty="0"/>
              <a:t> (</a:t>
            </a:r>
            <a:r>
              <a:rPr lang="en-US" dirty="0" err="1"/>
              <a:t>o’rnatish</a:t>
            </a:r>
            <a:r>
              <a:rPr lang="en-US" dirty="0"/>
              <a:t>), </a:t>
            </a:r>
            <a:r>
              <a:rPr lang="en-US" dirty="0" err="1"/>
              <a:t>programmani</a:t>
            </a:r>
            <a:r>
              <a:rPr lang="en-US" dirty="0"/>
              <a:t> </a:t>
            </a:r>
            <a:r>
              <a:rPr lang="en-US" dirty="0" err="1"/>
              <a:t>bajarishlishini</a:t>
            </a:r>
            <a:r>
              <a:rPr lang="en-US" dirty="0"/>
              <a:t> </a:t>
            </a:r>
            <a:r>
              <a:rPr lang="en-US" dirty="0" err="1"/>
              <a:t>displey</a:t>
            </a:r>
            <a:r>
              <a:rPr lang="en-US" dirty="0"/>
              <a:t> </a:t>
            </a:r>
            <a:r>
              <a:rPr lang="en-US" dirty="0" err="1"/>
              <a:t>orqali</a:t>
            </a:r>
            <a:r>
              <a:rPr lang="en-US" dirty="0"/>
              <a:t> </a:t>
            </a:r>
            <a:r>
              <a:rPr lang="en-US" dirty="0" err="1"/>
              <a:t>nazorat</a:t>
            </a:r>
            <a:r>
              <a:rPr lang="en-US" dirty="0"/>
              <a:t> </a:t>
            </a:r>
            <a:r>
              <a:rPr lang="en-US" dirty="0" err="1"/>
              <a:t>qilish</a:t>
            </a:r>
            <a:r>
              <a:rPr lang="en-US" dirty="0"/>
              <a:t> </a:t>
            </a:r>
            <a:r>
              <a:rPr lang="en-US" dirty="0" err="1"/>
              <a:t>va</a:t>
            </a:r>
            <a:r>
              <a:rPr lang="en-US" dirty="0"/>
              <a:t> </a:t>
            </a:r>
            <a:r>
              <a:rPr lang="en-US" dirty="0" err="1"/>
              <a:t>shu</a:t>
            </a:r>
            <a:r>
              <a:rPr lang="en-US" dirty="0"/>
              <a:t> </a:t>
            </a:r>
            <a:r>
              <a:rPr lang="en-US" dirty="0" err="1"/>
              <a:t>kabi</a:t>
            </a:r>
            <a:r>
              <a:rPr lang="en-US" dirty="0"/>
              <a:t> </a:t>
            </a:r>
            <a:r>
              <a:rPr lang="en-US" dirty="0" err="1"/>
              <a:t>ishlarni</a:t>
            </a:r>
            <a:r>
              <a:rPr lang="en-US" dirty="0"/>
              <a:t>  </a:t>
            </a:r>
            <a:r>
              <a:rPr lang="en-US" dirty="0" err="1"/>
              <a:t>bajarishi</a:t>
            </a:r>
            <a:r>
              <a:rPr lang="en-US" dirty="0"/>
              <a:t> </a:t>
            </a:r>
            <a:r>
              <a:rPr lang="en-US" dirty="0" err="1"/>
              <a:t>mumkin</a:t>
            </a:r>
            <a:r>
              <a:rPr lang="en-US" dirty="0"/>
              <a:t>.</a:t>
            </a:r>
            <a:endParaRPr lang="ru-RU" dirty="0"/>
          </a:p>
          <a:p>
            <a:endParaRPr lang="ru-RU" dirty="0"/>
          </a:p>
        </p:txBody>
      </p:sp>
    </p:spTree>
    <p:extLst>
      <p:ext uri="{BB962C8B-B14F-4D97-AF65-F5344CB8AC3E}">
        <p14:creationId xmlns:p14="http://schemas.microsoft.com/office/powerpoint/2010/main" val="34848646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45805207"/>
              </p:ext>
            </p:extLst>
          </p:nvPr>
        </p:nvGraphicFramePr>
        <p:xfrm>
          <a:off x="1574800" y="901700"/>
          <a:ext cx="9232900" cy="561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7785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61005538"/>
              </p:ext>
            </p:extLst>
          </p:nvPr>
        </p:nvGraphicFramePr>
        <p:xfrm>
          <a:off x="1146630" y="116111"/>
          <a:ext cx="10111920" cy="6324600"/>
        </p:xfrm>
        <a:graphic>
          <a:graphicData uri="http://schemas.openxmlformats.org/drawingml/2006/table">
            <a:tbl>
              <a:tblPr firstRow="1" firstCol="1" bandRow="1">
                <a:tableStyleId>{5C22544A-7EE6-4342-B048-85BDC9FD1C3A}</a:tableStyleId>
              </a:tblPr>
              <a:tblGrid>
                <a:gridCol w="1006630"/>
                <a:gridCol w="4060736"/>
                <a:gridCol w="2627786"/>
                <a:gridCol w="2416768"/>
              </a:tblGrid>
              <a:tr h="418979">
                <a:tc gridSpan="2">
                  <a:txBody>
                    <a:bodyPr/>
                    <a:lstStyle/>
                    <a:p>
                      <a:pPr>
                        <a:lnSpc>
                          <a:spcPct val="150000"/>
                        </a:lnSpc>
                        <a:spcAft>
                          <a:spcPts val="0"/>
                        </a:spcAft>
                      </a:pPr>
                      <a:r>
                        <a:rPr lang="en-US" sz="2000" dirty="0" err="1">
                          <a:effectLst/>
                        </a:rPr>
                        <a:t>Datchiklar</a:t>
                      </a:r>
                      <a:r>
                        <a:rPr lang="en-US" sz="2000" dirty="0">
                          <a:effectLst/>
                        </a:rPr>
                        <a:t> </a:t>
                      </a:r>
                      <a:r>
                        <a:rPr lang="en-US" sz="2000" dirty="0" err="1">
                          <a:effectLst/>
                        </a:rPr>
                        <a:t>jadvali</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hMerge="1">
                  <a:txBody>
                    <a:bodyPr/>
                    <a:lstStyle/>
                    <a:p>
                      <a:endParaRPr lang="ru-RU"/>
                    </a:p>
                  </a:txBody>
                  <a:tcPr/>
                </a:tc>
                <a:tc>
                  <a:txBody>
                    <a:bodyPr/>
                    <a:lstStyle/>
                    <a:p>
                      <a:pPr>
                        <a:lnSpc>
                          <a:spcPct val="150000"/>
                        </a:lnSpc>
                        <a:spcAft>
                          <a:spcPts val="0"/>
                        </a:spcAft>
                      </a:pPr>
                      <a:r>
                        <a:rPr lang="en-US" sz="2000">
                          <a:effectLst/>
                        </a:rPr>
                        <a:t>10.2</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dirty="0">
                          <a:effectLst/>
                        </a:rPr>
                        <a:t>-</a:t>
                      </a:r>
                      <a:r>
                        <a:rPr lang="en-US" sz="2000" dirty="0" err="1">
                          <a:effectLst/>
                        </a:rPr>
                        <a:t>jadval</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7410">
                <a:tc>
                  <a:txBody>
                    <a:bodyPr/>
                    <a:lstStyle/>
                    <a:p>
                      <a:pPr>
                        <a:lnSpc>
                          <a:spcPct val="150000"/>
                        </a:lnSpc>
                        <a:spcAft>
                          <a:spcPts val="0"/>
                        </a:spcAft>
                      </a:pPr>
                      <a:r>
                        <a:rPr lang="en-US" sz="2000">
                          <a:effectLst/>
                        </a:rPr>
                        <a:t> </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Nomi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Belgisi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Turl</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I</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Mexanizm-1 boshlang’ ich</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Dlb</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raqamli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 </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holatda</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 </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 </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837961">
                <a:tc>
                  <a:txBody>
                    <a:bodyPr/>
                    <a:lstStyle/>
                    <a:p>
                      <a:pPr>
                        <a:lnSpc>
                          <a:spcPct val="150000"/>
                        </a:lnSpc>
                        <a:spcAft>
                          <a:spcPts val="0"/>
                        </a:spcAft>
                      </a:pPr>
                      <a:r>
                        <a:rPr lang="en-US" sz="2000" dirty="0">
                          <a:effectLst/>
                        </a:rPr>
                        <a:t>2</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Mexanizm-I oxirgi holatda</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Dlo</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raqamli</a:t>
                      </a:r>
                      <a:endParaRPr lang="ru-RU" sz="2000">
                        <a:effectLst/>
                      </a:endParaRPr>
                    </a:p>
                    <a:p>
                      <a:pPr>
                        <a:lnSpc>
                          <a:spcPct val="150000"/>
                        </a:lnSpc>
                        <a:spcAft>
                          <a:spcPts val="0"/>
                        </a:spcAft>
                      </a:pPr>
                      <a:r>
                        <a:rPr lang="en-US" sz="2000">
                          <a:effectLst/>
                        </a:rPr>
                        <a:t>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3</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Mcxanizm-I yo’lda</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Dly</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analogli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4</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Mexanizm-2 boshlang’ich</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D2b</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raqamli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 </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holatda</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 </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 </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5</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Mexanizm-2 oxirgi holatda</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D2o</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raqamli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6</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Mexanizm-2 yo'lda</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D2y</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analogli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7</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Mexanizm-3 vuqorida</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D3yu</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raqamli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8</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Mexanizm-3 pastda</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D3 p</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raqamli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9</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Mexanizm-3 yo'lda</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D3y</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analogli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r h="418979">
                <a:tc>
                  <a:txBody>
                    <a:bodyPr/>
                    <a:lstStyle/>
                    <a:p>
                      <a:pPr>
                        <a:lnSpc>
                          <a:spcPct val="150000"/>
                        </a:lnSpc>
                        <a:spcAft>
                          <a:spcPts val="0"/>
                        </a:spcAft>
                      </a:pPr>
                      <a:r>
                        <a:rPr lang="en-US" sz="2000" dirty="0">
                          <a:effectLst/>
                        </a:rPr>
                        <a:t>10</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Mexani zm-4 aylanyapti</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a:effectLst/>
                        </a:rPr>
                        <a:t>D4</a:t>
                      </a:r>
                      <a:endParaRPr lang="ru-RU" sz="200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c>
                  <a:txBody>
                    <a:bodyPr/>
                    <a:lstStyle/>
                    <a:p>
                      <a:pPr>
                        <a:lnSpc>
                          <a:spcPct val="150000"/>
                        </a:lnSpc>
                        <a:spcAft>
                          <a:spcPts val="0"/>
                        </a:spcAft>
                      </a:pPr>
                      <a:r>
                        <a:rPr lang="en-US" sz="2000" dirty="0" err="1">
                          <a:effectLst/>
                        </a:rPr>
                        <a:t>raqamli</a:t>
                      </a:r>
                      <a:endParaRPr lang="ru-RU" sz="2000" dirty="0">
                        <a:solidFill>
                          <a:srgbClr val="000000"/>
                        </a:solidFill>
                        <a:effectLst/>
                        <a:latin typeface="Courier New" panose="02070309020205020404" pitchFamily="49" charset="0"/>
                        <a:ea typeface="Courier New" panose="02070309020205020404" pitchFamily="49" charset="0"/>
                        <a:cs typeface="Times New Roman" panose="02020603050405020304" pitchFamily="18" charset="0"/>
                      </a:endParaRPr>
                    </a:p>
                  </a:txBody>
                  <a:tcPr marL="5284" marR="5284" marT="0" marB="0"/>
                </a:tc>
              </a:tr>
            </a:tbl>
          </a:graphicData>
        </a:graphic>
      </p:graphicFrame>
    </p:spTree>
    <p:extLst>
      <p:ext uri="{BB962C8B-B14F-4D97-AF65-F5344CB8AC3E}">
        <p14:creationId xmlns:p14="http://schemas.microsoft.com/office/powerpoint/2010/main" val="1585192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119483571"/>
              </p:ext>
            </p:extLst>
          </p:nvPr>
        </p:nvGraphicFramePr>
        <p:xfrm>
          <a:off x="913774" y="742950"/>
          <a:ext cx="10363826" cy="5048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8762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sz="quarter" idx="13"/>
            <p:extLst>
              <p:ext uri="{D42A27DB-BD31-4B8C-83A1-F6EECF244321}">
                <p14:modId xmlns:p14="http://schemas.microsoft.com/office/powerpoint/2010/main" val="3251404790"/>
              </p:ext>
            </p:extLst>
          </p:nvPr>
        </p:nvGraphicFramePr>
        <p:xfrm>
          <a:off x="7540487" y="2367093"/>
          <a:ext cx="3737112" cy="22314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p:cNvPicPr/>
          <p:nvPr/>
        </p:nvPicPr>
        <p:blipFill rotWithShape="1">
          <a:blip r:embed="rId7">
            <a:duotone>
              <a:prstClr val="black"/>
              <a:srgbClr val="D9C3A5">
                <a:tint val="50000"/>
                <a:satMod val="180000"/>
              </a:srgbClr>
            </a:duotone>
            <a:extLst>
              <a:ext uri="{BEBA8EAE-BF5A-486C-A8C5-ECC9F3942E4B}">
                <a14:imgProps xmlns:a14="http://schemas.microsoft.com/office/drawing/2010/main">
                  <a14:imgLayer r:embed="rId8">
                    <a14:imgEffect>
                      <a14:brightnessContrast contrast="-40000"/>
                    </a14:imgEffect>
                  </a14:imgLayer>
                </a14:imgProps>
              </a:ext>
            </a:extLst>
          </a:blip>
          <a:srcRect l="11981" t="11147" r="19451" b="5901"/>
          <a:stretch/>
        </p:blipFill>
        <p:spPr bwMode="auto">
          <a:xfrm>
            <a:off x="1191582" y="1188361"/>
            <a:ext cx="6163375" cy="485463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289455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sz="quarter" idx="13"/>
            <p:extLst>
              <p:ext uri="{D42A27DB-BD31-4B8C-83A1-F6EECF244321}">
                <p14:modId xmlns:p14="http://schemas.microsoft.com/office/powerpoint/2010/main" val="24057533"/>
              </p:ext>
            </p:extLst>
          </p:nvPr>
        </p:nvGraphicFramePr>
        <p:xfrm>
          <a:off x="2769706" y="0"/>
          <a:ext cx="7315200" cy="26371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Схема 2"/>
          <p:cNvGraphicFramePr/>
          <p:nvPr>
            <p:extLst>
              <p:ext uri="{D42A27DB-BD31-4B8C-83A1-F6EECF244321}">
                <p14:modId xmlns:p14="http://schemas.microsoft.com/office/powerpoint/2010/main" val="762039680"/>
              </p:ext>
            </p:extLst>
          </p:nvPr>
        </p:nvGraphicFramePr>
        <p:xfrm>
          <a:off x="1657784" y="2660418"/>
          <a:ext cx="6096000" cy="203132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Схема 6"/>
          <p:cNvGraphicFramePr/>
          <p:nvPr>
            <p:extLst>
              <p:ext uri="{D42A27DB-BD31-4B8C-83A1-F6EECF244321}">
                <p14:modId xmlns:p14="http://schemas.microsoft.com/office/powerpoint/2010/main" val="3607164866"/>
              </p:ext>
            </p:extLst>
          </p:nvPr>
        </p:nvGraphicFramePr>
        <p:xfrm>
          <a:off x="5075583" y="4763653"/>
          <a:ext cx="6096000" cy="120032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8" name="Рисунок 7"/>
          <p:cNvPicPr>
            <a:picLocks noChangeAspect="1"/>
          </p:cNvPicPr>
          <p:nvPr>
            <p:custDataLst>
              <p:tags r:id="rId1"/>
            </p:custDataLst>
          </p:nvPr>
        </p:nvPicPr>
        <p:blipFill>
          <a:blip r:embed="rId18">
            <a:extLst>
              <a:ext uri="{28A0092B-C50C-407E-A947-70E740481C1C}">
                <a14:useLocalDpi xmlns:a14="http://schemas.microsoft.com/office/drawing/2010/main" val="0"/>
              </a:ext>
            </a:extLst>
          </a:blip>
          <a:stretch>
            <a:fillRect/>
          </a:stretch>
        </p:blipFill>
        <p:spPr>
          <a:xfrm>
            <a:off x="315914" y="2159000"/>
            <a:ext cx="1400175"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1581510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sz="quarter" idx="13"/>
            <p:extLst>
              <p:ext uri="{D42A27DB-BD31-4B8C-83A1-F6EECF244321}">
                <p14:modId xmlns:p14="http://schemas.microsoft.com/office/powerpoint/2010/main" val="2642156776"/>
              </p:ext>
            </p:extLst>
          </p:nvPr>
        </p:nvGraphicFramePr>
        <p:xfrm>
          <a:off x="7445828" y="2641600"/>
          <a:ext cx="3831771" cy="3149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Рисунок 3" descr="C:\Users\Илдар\Desktop\микроп 2018\микроп 2018-2017\media\image119.jpeg"/>
          <p:cNvPicPr/>
          <p:nvPr/>
        </p:nvPicPr>
        <p:blipFill>
          <a:blip r:embed="rId8">
            <a:extLst>
              <a:ext uri="{28A0092B-C50C-407E-A947-70E740481C1C}">
                <a14:useLocalDpi xmlns:a14="http://schemas.microsoft.com/office/drawing/2010/main" val="0"/>
              </a:ext>
            </a:extLst>
          </a:blip>
          <a:srcRect/>
          <a:stretch>
            <a:fillRect/>
          </a:stretch>
        </p:blipFill>
        <p:spPr bwMode="auto">
          <a:xfrm>
            <a:off x="797466" y="1619609"/>
            <a:ext cx="5327250" cy="4028716"/>
          </a:xfrm>
          <a:prstGeom prst="rect">
            <a:avLst/>
          </a:prstGeom>
          <a:noFill/>
          <a:ln>
            <a:noFill/>
          </a:ln>
        </p:spPr>
      </p:pic>
      <p:pic>
        <p:nvPicPr>
          <p:cNvPr id="7" name="Рисунок 6"/>
          <p:cNvPicPr>
            <a:picLocks noChangeAspect="1"/>
          </p:cNvPicPr>
          <p:nvPr>
            <p:custDataLst>
              <p:tags r:id="rId1"/>
            </p:custDataLst>
          </p:nvPr>
        </p:nvPicPr>
        <p:blipFill>
          <a:blip r:embed="rId9">
            <a:extLst>
              <a:ext uri="{28A0092B-C50C-407E-A947-70E740481C1C}">
                <a14:useLocalDpi xmlns:a14="http://schemas.microsoft.com/office/drawing/2010/main" val="0"/>
              </a:ext>
            </a:extLst>
          </a:blip>
          <a:stretch>
            <a:fillRect/>
          </a:stretch>
        </p:blipFill>
        <p:spPr>
          <a:xfrm>
            <a:off x="5952581" y="1347967"/>
            <a:ext cx="1680210" cy="4572000"/>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1745145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savollar</a:t>
            </a:r>
            <a:endParaRPr lang="ru-RU" dirty="0"/>
          </a:p>
        </p:txBody>
      </p:sp>
      <p:sp>
        <p:nvSpPr>
          <p:cNvPr id="3" name="Объект 2"/>
          <p:cNvSpPr>
            <a:spLocks noGrp="1"/>
          </p:cNvSpPr>
          <p:nvPr>
            <p:ph sz="quarter" idx="13"/>
          </p:nvPr>
        </p:nvSpPr>
        <p:spPr/>
        <p:txBody>
          <a:bodyPr/>
          <a:lstStyle/>
          <a:p>
            <a:r>
              <a:rPr lang="en-US" dirty="0"/>
              <a:t>1.Texnik </a:t>
            </a:r>
            <a:r>
              <a:rPr lang="en-US" dirty="0" err="1"/>
              <a:t>topshiriqqa</a:t>
            </a:r>
            <a:r>
              <a:rPr lang="en-US" dirty="0"/>
              <a:t> </a:t>
            </a:r>
            <a:r>
              <a:rPr lang="ru-RU" dirty="0"/>
              <a:t> </a:t>
            </a:r>
            <a:r>
              <a:rPr lang="en-US" dirty="0" err="1"/>
              <a:t>asosan</a:t>
            </a:r>
            <a:r>
              <a:rPr lang="en-US" dirty="0"/>
              <a:t> </a:t>
            </a:r>
            <a:r>
              <a:rPr lang="ru-RU" dirty="0"/>
              <a:t> </a:t>
            </a:r>
            <a:r>
              <a:rPr lang="en-US" dirty="0" err="1"/>
              <a:t>sistemali</a:t>
            </a:r>
            <a:r>
              <a:rPr lang="en-US" dirty="0"/>
              <a:t> </a:t>
            </a:r>
            <a:r>
              <a:rPr lang="en-US" dirty="0" err="1"/>
              <a:t>analiz</a:t>
            </a:r>
            <a:r>
              <a:rPr lang="en-US" dirty="0"/>
              <a:t> </a:t>
            </a:r>
            <a:r>
              <a:rPr lang="en-US" dirty="0" err="1" smtClean="0"/>
              <a:t>qilish</a:t>
            </a:r>
            <a:r>
              <a:rPr lang="en-US" dirty="0" smtClean="0"/>
              <a:t> </a:t>
            </a:r>
            <a:r>
              <a:rPr lang="en-US" dirty="0" err="1" smtClean="0"/>
              <a:t>qanday</a:t>
            </a:r>
            <a:r>
              <a:rPr lang="en-US" dirty="0" smtClean="0"/>
              <a:t> </a:t>
            </a:r>
            <a:r>
              <a:rPr lang="en-US" dirty="0" err="1" smtClean="0"/>
              <a:t>etaplari</a:t>
            </a:r>
            <a:r>
              <a:rPr lang="en-US" dirty="0" smtClean="0"/>
              <a:t> </a:t>
            </a:r>
            <a:r>
              <a:rPr lang="en-US" dirty="0" err="1" smtClean="0"/>
              <a:t>mavjud</a:t>
            </a:r>
            <a:r>
              <a:rPr lang="en-US" dirty="0" smtClean="0"/>
              <a:t>.</a:t>
            </a:r>
            <a:r>
              <a:rPr lang="ru-RU" dirty="0"/>
              <a:t/>
            </a:r>
            <a:br>
              <a:rPr lang="ru-RU" dirty="0"/>
            </a:br>
            <a:r>
              <a:rPr lang="en-US" dirty="0"/>
              <a:t>2. </a:t>
            </a:r>
            <a:r>
              <a:rPr lang="en-US" dirty="0" err="1"/>
              <a:t>Sxemaning</a:t>
            </a:r>
            <a:r>
              <a:rPr lang="en-US" dirty="0"/>
              <a:t> </a:t>
            </a:r>
            <a:r>
              <a:rPr lang="en-US" dirty="0" err="1"/>
              <a:t>tuzilishini</a:t>
            </a:r>
            <a:r>
              <a:rPr lang="en-US" dirty="0"/>
              <a:t> </a:t>
            </a:r>
            <a:r>
              <a:rPr lang="en-US" dirty="0" err="1"/>
              <a:t>va</a:t>
            </a:r>
            <a:r>
              <a:rPr lang="en-US" dirty="0"/>
              <a:t> </a:t>
            </a:r>
            <a:r>
              <a:rPr lang="en-US" dirty="0" err="1"/>
              <a:t>uning</a:t>
            </a:r>
            <a:r>
              <a:rPr lang="en-US" dirty="0"/>
              <a:t> </a:t>
            </a:r>
            <a:r>
              <a:rPr lang="en-US" dirty="0" err="1"/>
              <a:t>ishlash</a:t>
            </a:r>
            <a:r>
              <a:rPr lang="en-US" dirty="0"/>
              <a:t> </a:t>
            </a:r>
            <a:r>
              <a:rPr lang="en-US" dirty="0" err="1"/>
              <a:t>algoritmini</a:t>
            </a:r>
            <a:r>
              <a:rPr lang="en-US" dirty="0"/>
              <a:t> </a:t>
            </a:r>
            <a:r>
              <a:rPr lang="en-US" dirty="0" err="1"/>
              <a:t>ishiab</a:t>
            </a:r>
            <a:r>
              <a:rPr lang="en-US" dirty="0"/>
              <a:t> </a:t>
            </a:r>
            <a:r>
              <a:rPr lang="en-US" dirty="0" err="1" smtClean="0"/>
              <a:t>chiqish</a:t>
            </a:r>
            <a:r>
              <a:rPr lang="en-US" dirty="0" smtClean="0"/>
              <a:t> </a:t>
            </a:r>
            <a:r>
              <a:rPr lang="en-US" dirty="0" err="1" smtClean="0"/>
              <a:t>metodlari</a:t>
            </a:r>
            <a:r>
              <a:rPr lang="en-US" dirty="0" smtClean="0"/>
              <a:t>.</a:t>
            </a:r>
            <a:r>
              <a:rPr lang="ru-RU" dirty="0"/>
              <a:t/>
            </a:r>
            <a:br>
              <a:rPr lang="ru-RU" dirty="0"/>
            </a:br>
            <a:r>
              <a:rPr lang="en-US" dirty="0"/>
              <a:t>3. </a:t>
            </a:r>
            <a:r>
              <a:rPr lang="en-US" dirty="0" err="1"/>
              <a:t>Programma</a:t>
            </a:r>
            <a:r>
              <a:rPr lang="en-US" dirty="0"/>
              <a:t> </a:t>
            </a:r>
            <a:r>
              <a:rPr lang="en-US" dirty="0" err="1"/>
              <a:t>qismini</a:t>
            </a:r>
            <a:r>
              <a:rPr lang="en-US" dirty="0"/>
              <a:t> </a:t>
            </a:r>
            <a:r>
              <a:rPr lang="en-US" dirty="0" err="1" smtClean="0"/>
              <a:t>yaratish</a:t>
            </a:r>
            <a:r>
              <a:rPr lang="ru-RU" dirty="0"/>
              <a:t/>
            </a:r>
            <a:br>
              <a:rPr lang="ru-RU" dirty="0"/>
            </a:br>
            <a:r>
              <a:rPr lang="en-US" dirty="0"/>
              <a:t>4. MP </a:t>
            </a:r>
            <a:r>
              <a:rPr lang="en-US" dirty="0" err="1"/>
              <a:t>ni</a:t>
            </a:r>
            <a:r>
              <a:rPr lang="en-US" dirty="0"/>
              <a:t> </a:t>
            </a:r>
            <a:r>
              <a:rPr lang="en-US" dirty="0" err="1" smtClean="0"/>
              <a:t>tanlash</a:t>
            </a:r>
            <a:r>
              <a:rPr lang="en-US" dirty="0" smtClean="0"/>
              <a:t> </a:t>
            </a:r>
            <a:r>
              <a:rPr lang="en-US" dirty="0" err="1" smtClean="0"/>
              <a:t>usullari</a:t>
            </a:r>
            <a:r>
              <a:rPr lang="en-US" dirty="0" smtClean="0"/>
              <a:t>.</a:t>
            </a:r>
            <a:r>
              <a:rPr lang="ru-RU" dirty="0"/>
              <a:t/>
            </a:r>
            <a:br>
              <a:rPr lang="ru-RU" dirty="0"/>
            </a:br>
            <a:r>
              <a:rPr lang="en-US" dirty="0"/>
              <a:t>5. </a:t>
            </a:r>
            <a:r>
              <a:rPr lang="en-US" dirty="0" err="1"/>
              <a:t>Interfeysni</a:t>
            </a:r>
            <a:r>
              <a:rPr lang="en-US" dirty="0"/>
              <a:t> </a:t>
            </a:r>
            <a:r>
              <a:rPr lang="en-US" dirty="0" err="1"/>
              <a:t>tanlash</a:t>
            </a:r>
            <a:r>
              <a:rPr lang="en-US" dirty="0"/>
              <a:t>, </a:t>
            </a:r>
            <a:r>
              <a:rPr lang="en-US" dirty="0" err="1"/>
              <a:t>ishlab</a:t>
            </a:r>
            <a:r>
              <a:rPr lang="en-US" dirty="0"/>
              <a:t> </a:t>
            </a:r>
            <a:r>
              <a:rPr lang="en-US" dirty="0" err="1"/>
              <a:t>chiqish</a:t>
            </a:r>
            <a:r>
              <a:rPr lang="en-US" dirty="0"/>
              <a:t> (</a:t>
            </a:r>
            <a:r>
              <a:rPr lang="en-US" dirty="0" err="1"/>
              <a:t>yaratish</a:t>
            </a:r>
            <a:r>
              <a:rPr lang="en-US" dirty="0" smtClean="0"/>
              <a:t>) </a:t>
            </a:r>
            <a:r>
              <a:rPr lang="en-US" dirty="0" err="1" smtClean="0"/>
              <a:t>tashkil</a:t>
            </a:r>
            <a:r>
              <a:rPr lang="en-US" dirty="0" smtClean="0"/>
              <a:t> </a:t>
            </a:r>
            <a:r>
              <a:rPr lang="en-US" dirty="0" err="1" smtClean="0"/>
              <a:t>etish</a:t>
            </a:r>
            <a:r>
              <a:rPr lang="en-US" dirty="0" smtClean="0"/>
              <a:t>.</a:t>
            </a:r>
            <a:r>
              <a:rPr lang="ru-RU" dirty="0"/>
              <a:t/>
            </a:r>
            <a:br>
              <a:rPr lang="ru-RU" dirty="0"/>
            </a:br>
            <a:r>
              <a:rPr lang="en-US" dirty="0"/>
              <a:t>6. </a:t>
            </a:r>
            <a:r>
              <a:rPr lang="en-US" dirty="0" err="1"/>
              <a:t>Matematik</a:t>
            </a:r>
            <a:r>
              <a:rPr lang="en-US" dirty="0"/>
              <a:t> </a:t>
            </a:r>
            <a:r>
              <a:rPr lang="en-US" dirty="0" err="1"/>
              <a:t>ta’minotni</a:t>
            </a:r>
            <a:r>
              <a:rPr lang="en-US" dirty="0"/>
              <a:t> </a:t>
            </a:r>
            <a:r>
              <a:rPr lang="en-US" dirty="0" err="1" smtClean="0"/>
              <a:t>yaratish</a:t>
            </a:r>
            <a:r>
              <a:rPr lang="en-US" dirty="0" smtClean="0"/>
              <a:t> </a:t>
            </a:r>
            <a:r>
              <a:rPr lang="en-US" dirty="0" err="1" smtClean="0"/>
              <a:t>bosqichlari</a:t>
            </a:r>
            <a:r>
              <a:rPr lang="en-US" dirty="0" smtClean="0"/>
              <a:t>.</a:t>
            </a:r>
            <a:r>
              <a:rPr lang="ru-RU" dirty="0"/>
              <a:t/>
            </a:r>
            <a:br>
              <a:rPr lang="ru-RU" dirty="0"/>
            </a:br>
            <a:endParaRPr lang="ru-RU" dirty="0"/>
          </a:p>
        </p:txBody>
      </p:sp>
    </p:spTree>
    <p:extLst>
      <p:ext uri="{BB962C8B-B14F-4D97-AF65-F5344CB8AC3E}">
        <p14:creationId xmlns:p14="http://schemas.microsoft.com/office/powerpoint/2010/main" val="3350462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4261228108"/>
              </p:ext>
            </p:extLst>
          </p:nvPr>
        </p:nvGraphicFramePr>
        <p:xfrm>
          <a:off x="3483429" y="618517"/>
          <a:ext cx="7794797" cy="3474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Рисунок 3"/>
          <p:cNvPicPr>
            <a:picLocks noChangeAspect="1"/>
          </p:cNvPicPr>
          <p:nvPr>
            <p:custDataLst>
              <p:tags r:id="rId1"/>
            </p:custDataLst>
          </p:nvPr>
        </p:nvPicPr>
        <p:blipFill>
          <a:blip r:embed="rId8">
            <a:extLst>
              <a:ext uri="{28A0092B-C50C-407E-A947-70E740481C1C}">
                <a14:useLocalDpi xmlns:a14="http://schemas.microsoft.com/office/drawing/2010/main" val="0"/>
              </a:ext>
            </a:extLst>
          </a:blip>
          <a:stretch>
            <a:fillRect/>
          </a:stretch>
        </p:blipFill>
        <p:spPr>
          <a:xfrm>
            <a:off x="1320800" y="662060"/>
            <a:ext cx="1582057" cy="5955977"/>
          </a:xfrm>
          <a:prstGeom prst="rect">
            <a:avLst/>
          </a:prstGeom>
          <a:effectLst>
            <a:outerShdw blurRad="50800" dist="38100" dir="2700000" algn="tl">
              <a:prstClr val="black">
                <a:alpha val="40000"/>
              </a:prstClr>
            </a:outerShdw>
          </a:effectLst>
        </p:spPr>
      </p:pic>
    </p:spTree>
    <p:extLst>
      <p:ext uri="{BB962C8B-B14F-4D97-AF65-F5344CB8AC3E}">
        <p14:creationId xmlns:p14="http://schemas.microsoft.com/office/powerpoint/2010/main" val="208959582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21_026_kate.jpg&#10;"/>
</p:tagLst>
</file>

<file path=ppt/tags/tag2.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21_026_kate.jpg&#10;"/>
</p:tagLst>
</file>

<file path=ppt/tags/tag3.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57_026_kate.jpg&#10;"/>
</p:tagLst>
</file>

<file path=ppt/tags/tag4.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48_026_kate.jpg&#10;"/>
</p:tagLst>
</file>

<file path=ppt/tags/tag5.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29_026_kate.jpg&#10;"/>
</p:tagLst>
</file>

<file path=ppt/tags/tag6.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15_026_kate.jpg&#10;"/>
</p:tagLst>
</file>

<file path=ppt/tags/tag7.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20_026_kate.jpg&#10;"/>
</p:tagLst>
</file>

<file path=ppt/tags/tag8.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03_026_kate.jpg&#10;"/>
</p:tagLst>
</file>

<file path=ppt/tags/tag9.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56_026_kate.jpg&#10;"/>
</p:tagLst>
</file>

<file path=ppt/tags/tag10.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10_026_kate.jpg&#10;"/>
</p:tagLst>
</file>

<file path=ppt/tags/tag11.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12_026_kate.jpg&#10;"/>
</p:tagLst>
</file>

<file path=ppt/tags/tag12.xml><?xml version="1.0" encoding="utf-8"?>
<p:tagLst xmlns:a="http://schemas.openxmlformats.org/drawingml/2006/main" xmlns:r="http://schemas.openxmlformats.org/officeDocument/2006/relationships" xmlns:p="http://schemas.openxmlformats.org/presentationml/2006/main">
  <p:tag name="ISPRING_CHARACTER" val="CharacterId &quot;{be90ac72-4193-4fc1-9631-99ae3dc474c5}&quot;&#10;PoseId 45_026_kate.jpg&#10;"/>
</p:tagLst>
</file>

<file path=ppt/theme/theme1.xml><?xml version="1.0" encoding="utf-8"?>
<a:theme xmlns:a="http://schemas.openxmlformats.org/drawingml/2006/main" name="Капля">
  <a:themeElements>
    <a:clrScheme name="Droplet">
      <a:dk1>
        <a:sysClr val="windowText" lastClr="252525"/>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Капля</Template>
  <TotalTime>40</TotalTime>
  <Words>1559</Words>
  <Application>Microsoft Office PowerPoint</Application>
  <PresentationFormat>Произвольный</PresentationFormat>
  <Paragraphs>103</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Капля</vt:lpstr>
      <vt:lpstr>                          12- MAVZU MP va MPBS  qo‘llashga misollar Reja 1.Texnik topshiriqqa  asosan  sistemali analiz qilish. 2. Sxemaning tuzilishini va uning ishlash algoritmini ishiab chiqish. 3. Programma qismini ajratish. 4. MP ni tanlash. 5. Interfeysni tanlash, ishlab chiqish (yaratish). 6. Matematik ta’minotni yaratish. </vt:lpstr>
      <vt:lpstr>Mikroprotsessorli o’lchash qurilmalarini Ioyihalashni planlashtirishda quyidagi asosiy bosqichlarni  ajratish maqsadga muvofiqdir: </vt:lpstr>
      <vt:lpstr>Презентация PowerPoint</vt:lpstr>
      <vt:lpstr>Презентация PowerPoint</vt:lpstr>
      <vt:lpstr>Презентация PowerPoint</vt:lpstr>
      <vt:lpstr>Презентация PowerPoint</vt:lpstr>
      <vt:lpstr>MP o’lchash, boshqarish apparaturasin: qanday logika bo'yicha tayyorlashni aniqlash uchun quyidagi algoritmdan foydalanish kerak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savollar</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Mikroprotsessorli o’lchash qurilmalarini Ioyihalashni planlashtirishda quyidagi asosiy bosqichlarni  ajratish maqsadga muvofiqdir:</dc:title>
  <dc:creator>asus shop</dc:creator>
  <cp:lastModifiedBy>Илдар</cp:lastModifiedBy>
  <cp:revision>6</cp:revision>
  <dcterms:created xsi:type="dcterms:W3CDTF">2018-10-22T09:03:19Z</dcterms:created>
  <dcterms:modified xsi:type="dcterms:W3CDTF">2018-11-12T08:18:32Z</dcterms:modified>
</cp:coreProperties>
</file>