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70" r:id="rId3"/>
    <p:sldId id="271" r:id="rId4"/>
    <p:sldId id="272" r:id="rId5"/>
    <p:sldId id="273" r:id="rId6"/>
    <p:sldId id="257" r:id="rId7"/>
    <p:sldId id="258" r:id="rId8"/>
    <p:sldId id="284" r:id="rId9"/>
    <p:sldId id="290" r:id="rId10"/>
    <p:sldId id="259" r:id="rId11"/>
    <p:sldId id="285" r:id="rId12"/>
    <p:sldId id="274" r:id="rId13"/>
    <p:sldId id="275" r:id="rId14"/>
    <p:sldId id="260" r:id="rId15"/>
    <p:sldId id="261" r:id="rId16"/>
    <p:sldId id="276" r:id="rId17"/>
    <p:sldId id="277" r:id="rId18"/>
    <p:sldId id="278" r:id="rId19"/>
    <p:sldId id="279" r:id="rId20"/>
    <p:sldId id="280" r:id="rId21"/>
    <p:sldId id="281" r:id="rId22"/>
    <p:sldId id="282" r:id="rId23"/>
    <p:sldId id="283" r:id="rId24"/>
    <p:sldId id="286" r:id="rId25"/>
    <p:sldId id="287" r:id="rId26"/>
    <p:sldId id="288" r:id="rId27"/>
    <p:sldId id="289" r:id="rId28"/>
    <p:sldId id="262" r:id="rId29"/>
    <p:sldId id="263" r:id="rId30"/>
    <p:sldId id="291"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123" d="100"/>
          <a:sy n="123" d="100"/>
        </p:scale>
        <p:origin x="-11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4B7F1CA-C328-4024-82C5-3B931E662334}" type="doc">
      <dgm:prSet loTypeId="urn:microsoft.com/office/officeart/2005/8/layout/hierarchy3" loCatId="hierarchy" qsTypeId="urn:microsoft.com/office/officeart/2005/8/quickstyle/3d2" qsCatId="3D" csTypeId="urn:microsoft.com/office/officeart/2005/8/colors/accent1_2" csCatId="accent1" phldr="1"/>
      <dgm:spPr/>
      <dgm:t>
        <a:bodyPr/>
        <a:lstStyle/>
        <a:p>
          <a:endParaRPr lang="ru-RU"/>
        </a:p>
      </dgm:t>
    </dgm:pt>
    <dgm:pt modelId="{60871074-7038-4FA0-B1D6-558B504A0152}">
      <dgm:prSet/>
      <dgm:spPr>
        <a:solidFill>
          <a:srgbClr val="7030A0"/>
        </a:solidFill>
        <a:ln>
          <a:solidFill>
            <a:srgbClr val="FF0000"/>
          </a:solidFill>
        </a:ln>
      </dgm:spPr>
      <dgm:t>
        <a:bodyPr/>
        <a:lstStyle/>
        <a:p>
          <a:pPr rtl="0"/>
          <a:r>
            <a:rPr lang="uz-Cyrl-UZ" dirty="0" smtClean="0"/>
            <a:t>Mashina va inshoot qismlariga ta’sir qilayotgan kuchlardan ularda hosil bo’ladigan bir turdagi oddiy , ya’ni  cho’zilish  va  siqilish,  siljish,  buralish  va  egilish deformatsiyalarini tekshirgan edik. Ko’pincha shunday hollar bo’ladiki, mashina va inshoot qismlarida tashqi kuch ta’siridan yuqorida keltirilgan oddiy deformatsiyalarning bir nechtasi bir yo’la  hosil  bo’ladi.  Masalan,  harakatdagi  avtotransport vositalarining vallari bir vaqtning o’zida buralish va egilishga qarshilik ko’rsatishi mumkin, chunki ularning istalgan ko’ndalang kesimlariga faqat burovchi va eguvchi momentlar ta’sir qiladi. Ko’prik yoki kran fermalari tarkibiga kiruvchi sterjenlar cho’zilishi yoki siqilishi bilan birga egilishi ham mumkin, albatta ularning barcha kesimlari bo’ylama kuch va eguvchi momentlar ta’sirida ekanligidandir. </a:t>
          </a:r>
          <a:endParaRPr lang="ru-RU" b="0" i="0" baseline="0" dirty="0"/>
        </a:p>
      </dgm:t>
    </dgm:pt>
    <dgm:pt modelId="{E44F5663-B157-44F2-BECB-1027D858B4BE}" type="parTrans" cxnId="{8D6F4B8C-7DAB-4094-9187-E818478144AD}">
      <dgm:prSet/>
      <dgm:spPr/>
      <dgm:t>
        <a:bodyPr/>
        <a:lstStyle/>
        <a:p>
          <a:endParaRPr lang="ru-RU"/>
        </a:p>
      </dgm:t>
    </dgm:pt>
    <dgm:pt modelId="{63AD5630-C42B-42C9-8401-8D3C8E599467}" type="sibTrans" cxnId="{8D6F4B8C-7DAB-4094-9187-E818478144AD}">
      <dgm:prSet/>
      <dgm:spPr/>
      <dgm:t>
        <a:bodyPr/>
        <a:lstStyle/>
        <a:p>
          <a:endParaRPr lang="ru-RU"/>
        </a:p>
      </dgm:t>
    </dgm:pt>
    <dgm:pt modelId="{8D712039-3FE6-42BD-9F7B-6FC429BD9F46}" type="pres">
      <dgm:prSet presAssocID="{F4B7F1CA-C328-4024-82C5-3B931E662334}" presName="diagram" presStyleCnt="0">
        <dgm:presLayoutVars>
          <dgm:chPref val="1"/>
          <dgm:dir/>
          <dgm:animOne val="branch"/>
          <dgm:animLvl val="lvl"/>
          <dgm:resizeHandles/>
        </dgm:presLayoutVars>
      </dgm:prSet>
      <dgm:spPr/>
      <dgm:t>
        <a:bodyPr/>
        <a:lstStyle/>
        <a:p>
          <a:endParaRPr lang="ru-RU"/>
        </a:p>
      </dgm:t>
    </dgm:pt>
    <dgm:pt modelId="{D2AE5218-A15C-4C6C-8F4B-B82648A8118A}" type="pres">
      <dgm:prSet presAssocID="{60871074-7038-4FA0-B1D6-558B504A0152}" presName="root" presStyleCnt="0"/>
      <dgm:spPr/>
    </dgm:pt>
    <dgm:pt modelId="{4EBE9746-B721-44EB-BCE3-332196B4AC81}" type="pres">
      <dgm:prSet presAssocID="{60871074-7038-4FA0-B1D6-558B504A0152}" presName="rootComposite" presStyleCnt="0"/>
      <dgm:spPr/>
    </dgm:pt>
    <dgm:pt modelId="{6C70266D-9856-4042-9184-DE1E2F03137F}" type="pres">
      <dgm:prSet presAssocID="{60871074-7038-4FA0-B1D6-558B504A0152}" presName="rootText" presStyleLbl="node1" presStyleIdx="0" presStyleCnt="1" custScaleY="132727"/>
      <dgm:spPr/>
      <dgm:t>
        <a:bodyPr/>
        <a:lstStyle/>
        <a:p>
          <a:endParaRPr lang="ru-RU"/>
        </a:p>
      </dgm:t>
    </dgm:pt>
    <dgm:pt modelId="{9FEBF73B-D878-4B15-8D3B-A4A216F90A2D}" type="pres">
      <dgm:prSet presAssocID="{60871074-7038-4FA0-B1D6-558B504A0152}" presName="rootConnector" presStyleLbl="node1" presStyleIdx="0" presStyleCnt="1"/>
      <dgm:spPr/>
      <dgm:t>
        <a:bodyPr/>
        <a:lstStyle/>
        <a:p>
          <a:endParaRPr lang="ru-RU"/>
        </a:p>
      </dgm:t>
    </dgm:pt>
    <dgm:pt modelId="{EF765B64-39D5-4EF3-B239-0668B8DC5CD1}" type="pres">
      <dgm:prSet presAssocID="{60871074-7038-4FA0-B1D6-558B504A0152}" presName="childShape" presStyleCnt="0"/>
      <dgm:spPr/>
    </dgm:pt>
  </dgm:ptLst>
  <dgm:cxnLst>
    <dgm:cxn modelId="{EED9C1CC-51E9-4BBF-8ACF-5B88BC87C796}" type="presOf" srcId="{F4B7F1CA-C328-4024-82C5-3B931E662334}" destId="{8D712039-3FE6-42BD-9F7B-6FC429BD9F46}" srcOrd="0" destOrd="0" presId="urn:microsoft.com/office/officeart/2005/8/layout/hierarchy3"/>
    <dgm:cxn modelId="{8D6F4B8C-7DAB-4094-9187-E818478144AD}" srcId="{F4B7F1CA-C328-4024-82C5-3B931E662334}" destId="{60871074-7038-4FA0-B1D6-558B504A0152}" srcOrd="0" destOrd="0" parTransId="{E44F5663-B157-44F2-BECB-1027D858B4BE}" sibTransId="{63AD5630-C42B-42C9-8401-8D3C8E599467}"/>
    <dgm:cxn modelId="{5730B8B2-986D-4264-AFE2-1F6DEE033153}" type="presOf" srcId="{60871074-7038-4FA0-B1D6-558B504A0152}" destId="{9FEBF73B-D878-4B15-8D3B-A4A216F90A2D}" srcOrd="1" destOrd="0" presId="urn:microsoft.com/office/officeart/2005/8/layout/hierarchy3"/>
    <dgm:cxn modelId="{9E72F193-810B-4C42-B62F-F492CBCFB3A9}" type="presOf" srcId="{60871074-7038-4FA0-B1D6-558B504A0152}" destId="{6C70266D-9856-4042-9184-DE1E2F03137F}" srcOrd="0" destOrd="0" presId="urn:microsoft.com/office/officeart/2005/8/layout/hierarchy3"/>
    <dgm:cxn modelId="{41A8D954-63CB-44C9-9B4B-685802091EF0}" type="presParOf" srcId="{8D712039-3FE6-42BD-9F7B-6FC429BD9F46}" destId="{D2AE5218-A15C-4C6C-8F4B-B82648A8118A}" srcOrd="0" destOrd="0" presId="urn:microsoft.com/office/officeart/2005/8/layout/hierarchy3"/>
    <dgm:cxn modelId="{8C4EBE50-DC0F-4126-B69C-2B41C7AD8AFE}" type="presParOf" srcId="{D2AE5218-A15C-4C6C-8F4B-B82648A8118A}" destId="{4EBE9746-B721-44EB-BCE3-332196B4AC81}" srcOrd="0" destOrd="0" presId="urn:microsoft.com/office/officeart/2005/8/layout/hierarchy3"/>
    <dgm:cxn modelId="{663036B4-13FA-4ABD-AA01-02D1C09B12FE}" type="presParOf" srcId="{4EBE9746-B721-44EB-BCE3-332196B4AC81}" destId="{6C70266D-9856-4042-9184-DE1E2F03137F}" srcOrd="0" destOrd="0" presId="urn:microsoft.com/office/officeart/2005/8/layout/hierarchy3"/>
    <dgm:cxn modelId="{6AD8781B-E9D2-4F20-B89E-03040A90D9E7}" type="presParOf" srcId="{4EBE9746-B721-44EB-BCE3-332196B4AC81}" destId="{9FEBF73B-D878-4B15-8D3B-A4A216F90A2D}" srcOrd="1" destOrd="0" presId="urn:microsoft.com/office/officeart/2005/8/layout/hierarchy3"/>
    <dgm:cxn modelId="{FFB87203-52A1-45D9-8765-A6512C6DE40D}" type="presParOf" srcId="{D2AE5218-A15C-4C6C-8F4B-B82648A8118A}" destId="{EF765B64-39D5-4EF3-B239-0668B8DC5CD1}"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120195D-CCB0-4CBD-A21F-F3E467CDCE20}" type="doc">
      <dgm:prSet loTypeId="urn:microsoft.com/office/officeart/2005/8/layout/target3" loCatId="relationship" qsTypeId="urn:microsoft.com/office/officeart/2005/8/quickstyle/3d6" qsCatId="3D" csTypeId="urn:microsoft.com/office/officeart/2005/8/colors/accent1_2" csCatId="accent1"/>
      <dgm:spPr/>
      <dgm:t>
        <a:bodyPr/>
        <a:lstStyle/>
        <a:p>
          <a:endParaRPr lang="ru-RU"/>
        </a:p>
      </dgm:t>
    </dgm:pt>
    <dgm:pt modelId="{86E87E06-6550-4AA9-A2E5-818A5A0A605F}">
      <dgm:prSet/>
      <dgm:spPr/>
      <dgm:t>
        <a:bodyPr/>
        <a:lstStyle/>
        <a:p>
          <a:pPr rtl="0"/>
          <a:r>
            <a:rPr lang="uz-Cyrl-UZ" b="0" i="0" baseline="0" dirty="0" smtClean="0"/>
            <a:t>Mashina va inshoot qismlarining barcha ko’ndalang kesim yuzalariga  ta’sir  qiluvchi  kuchlardan  ularda  oddiy deformatsiyalarning kombinatsiyalari hosil bo’ladigan barcha  hollarga  </a:t>
          </a:r>
          <a:r>
            <a:rPr lang="uz-Cyrl-UZ" b="1" i="0" baseline="0" dirty="0" smtClean="0"/>
            <a:t>murakkab  qarshilik  yoki  murakkab  deformatsiyadeyiladi.</a:t>
          </a:r>
          <a:endParaRPr lang="uz-Cyrl-UZ" b="0" i="0" baseline="0" dirty="0"/>
        </a:p>
      </dgm:t>
    </dgm:pt>
    <dgm:pt modelId="{27403A9C-A430-41AD-894F-31E06E7B5C50}" type="parTrans" cxnId="{F079FDDB-6C73-428E-A038-95A25E43AD89}">
      <dgm:prSet/>
      <dgm:spPr/>
      <dgm:t>
        <a:bodyPr/>
        <a:lstStyle/>
        <a:p>
          <a:endParaRPr lang="ru-RU"/>
        </a:p>
      </dgm:t>
    </dgm:pt>
    <dgm:pt modelId="{25FA3A6E-90CD-450A-8226-68EFC5BB8C57}" type="sibTrans" cxnId="{F079FDDB-6C73-428E-A038-95A25E43AD89}">
      <dgm:prSet/>
      <dgm:spPr/>
      <dgm:t>
        <a:bodyPr/>
        <a:lstStyle/>
        <a:p>
          <a:endParaRPr lang="ru-RU"/>
        </a:p>
      </dgm:t>
    </dgm:pt>
    <dgm:pt modelId="{66C12D9A-9AC6-4FF5-B4F6-E9339C8174BC}" type="pres">
      <dgm:prSet presAssocID="{C120195D-CCB0-4CBD-A21F-F3E467CDCE20}" presName="Name0" presStyleCnt="0">
        <dgm:presLayoutVars>
          <dgm:chMax val="7"/>
          <dgm:dir/>
          <dgm:animLvl val="lvl"/>
          <dgm:resizeHandles val="exact"/>
        </dgm:presLayoutVars>
      </dgm:prSet>
      <dgm:spPr/>
      <dgm:t>
        <a:bodyPr/>
        <a:lstStyle/>
        <a:p>
          <a:endParaRPr lang="ru-RU"/>
        </a:p>
      </dgm:t>
    </dgm:pt>
    <dgm:pt modelId="{1BA3E977-C1AB-46CA-904A-34716494FA67}" type="pres">
      <dgm:prSet presAssocID="{86E87E06-6550-4AA9-A2E5-818A5A0A605F}" presName="circle1" presStyleLbl="node1" presStyleIdx="0" presStyleCnt="1"/>
      <dgm:spPr/>
    </dgm:pt>
    <dgm:pt modelId="{06A0F119-BA35-400F-BEAB-6E0CD93DCE7C}" type="pres">
      <dgm:prSet presAssocID="{86E87E06-6550-4AA9-A2E5-818A5A0A605F}" presName="space" presStyleCnt="0"/>
      <dgm:spPr/>
    </dgm:pt>
    <dgm:pt modelId="{2931407E-97B7-45AE-9DEE-D34DCE00A543}" type="pres">
      <dgm:prSet presAssocID="{86E87E06-6550-4AA9-A2E5-818A5A0A605F}" presName="rect1" presStyleLbl="alignAcc1" presStyleIdx="0" presStyleCnt="1"/>
      <dgm:spPr/>
      <dgm:t>
        <a:bodyPr/>
        <a:lstStyle/>
        <a:p>
          <a:endParaRPr lang="ru-RU"/>
        </a:p>
      </dgm:t>
    </dgm:pt>
    <dgm:pt modelId="{DBDB24DE-F52C-4303-8492-72ACEF0F6D33}" type="pres">
      <dgm:prSet presAssocID="{86E87E06-6550-4AA9-A2E5-818A5A0A605F}" presName="rect1ParTxNoCh" presStyleLbl="alignAcc1" presStyleIdx="0" presStyleCnt="1">
        <dgm:presLayoutVars>
          <dgm:chMax val="1"/>
          <dgm:bulletEnabled val="1"/>
        </dgm:presLayoutVars>
      </dgm:prSet>
      <dgm:spPr/>
      <dgm:t>
        <a:bodyPr/>
        <a:lstStyle/>
        <a:p>
          <a:endParaRPr lang="ru-RU"/>
        </a:p>
      </dgm:t>
    </dgm:pt>
  </dgm:ptLst>
  <dgm:cxnLst>
    <dgm:cxn modelId="{4484880D-7EA2-4245-822C-81916F3E0C7D}" type="presOf" srcId="{86E87E06-6550-4AA9-A2E5-818A5A0A605F}" destId="{2931407E-97B7-45AE-9DEE-D34DCE00A543}" srcOrd="0" destOrd="0" presId="urn:microsoft.com/office/officeart/2005/8/layout/target3"/>
    <dgm:cxn modelId="{FDBDF69D-0255-4799-ACE2-80245079DD84}" type="presOf" srcId="{C120195D-CCB0-4CBD-A21F-F3E467CDCE20}" destId="{66C12D9A-9AC6-4FF5-B4F6-E9339C8174BC}" srcOrd="0" destOrd="0" presId="urn:microsoft.com/office/officeart/2005/8/layout/target3"/>
    <dgm:cxn modelId="{F079FDDB-6C73-428E-A038-95A25E43AD89}" srcId="{C120195D-CCB0-4CBD-A21F-F3E467CDCE20}" destId="{86E87E06-6550-4AA9-A2E5-818A5A0A605F}" srcOrd="0" destOrd="0" parTransId="{27403A9C-A430-41AD-894F-31E06E7B5C50}" sibTransId="{25FA3A6E-90CD-450A-8226-68EFC5BB8C57}"/>
    <dgm:cxn modelId="{7D023DC7-DF41-4DC0-A5BA-6209189A7E18}" type="presOf" srcId="{86E87E06-6550-4AA9-A2E5-818A5A0A605F}" destId="{DBDB24DE-F52C-4303-8492-72ACEF0F6D33}" srcOrd="1" destOrd="0" presId="urn:microsoft.com/office/officeart/2005/8/layout/target3"/>
    <dgm:cxn modelId="{EE30F4CD-DB21-47B8-AA34-7BBB4ED61137}" type="presParOf" srcId="{66C12D9A-9AC6-4FF5-B4F6-E9339C8174BC}" destId="{1BA3E977-C1AB-46CA-904A-34716494FA67}" srcOrd="0" destOrd="0" presId="urn:microsoft.com/office/officeart/2005/8/layout/target3"/>
    <dgm:cxn modelId="{201CC8D9-F180-4E1C-8849-5035DF962F9E}" type="presParOf" srcId="{66C12D9A-9AC6-4FF5-B4F6-E9339C8174BC}" destId="{06A0F119-BA35-400F-BEAB-6E0CD93DCE7C}" srcOrd="1" destOrd="0" presId="urn:microsoft.com/office/officeart/2005/8/layout/target3"/>
    <dgm:cxn modelId="{FA7D4266-88C3-4FC8-8211-9028EEE61739}" type="presParOf" srcId="{66C12D9A-9AC6-4FF5-B4F6-E9339C8174BC}" destId="{2931407E-97B7-45AE-9DEE-D34DCE00A543}" srcOrd="2" destOrd="0" presId="urn:microsoft.com/office/officeart/2005/8/layout/target3"/>
    <dgm:cxn modelId="{F7AD3354-A3BB-41C9-8856-2A2149E57EC2}" type="presParOf" srcId="{66C12D9A-9AC6-4FF5-B4F6-E9339C8174BC}" destId="{DBDB24DE-F52C-4303-8492-72ACEF0F6D33}" srcOrd="3"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2AF4673-273B-48FA-B473-6CE132ED2A08}" type="doc">
      <dgm:prSet loTypeId="urn:microsoft.com/office/officeart/2005/8/layout/process4" loCatId="list" qsTypeId="urn:microsoft.com/office/officeart/2005/8/quickstyle/3d3" qsCatId="3D" csTypeId="urn:microsoft.com/office/officeart/2005/8/colors/accent1_2" csCatId="accent1" phldr="1"/>
      <dgm:spPr/>
      <dgm:t>
        <a:bodyPr/>
        <a:lstStyle/>
        <a:p>
          <a:endParaRPr lang="ru-RU"/>
        </a:p>
      </dgm:t>
    </dgm:pt>
    <dgm:pt modelId="{209199AF-8FD4-4966-9B5E-C695060F1644}">
      <dgm:prSet/>
      <dgm:spPr>
        <a:solidFill>
          <a:srgbClr val="7030A0"/>
        </a:solidFill>
      </dgm:spPr>
      <dgm:t>
        <a:bodyPr/>
        <a:lstStyle/>
        <a:p>
          <a:pPr rtl="0"/>
          <a:r>
            <a:rPr lang="uz-Cyrl-UZ" b="0" i="0" baseline="0" dirty="0" smtClean="0"/>
            <a:t>Bunday  elementlarni mustaxkamlik va bikirligini hisoblashda kuchlar ta’sirining mustaqillik  qoidasiga asoslanadi. Murakkab qarshilikning quyidagi turlari mavjud:</a:t>
          </a:r>
          <a:endParaRPr lang="ru-RU" b="0" i="0" baseline="0" dirty="0"/>
        </a:p>
      </dgm:t>
    </dgm:pt>
    <dgm:pt modelId="{4DDEAA2B-128A-427A-BE17-7D852C21573B}" type="parTrans" cxnId="{21B05123-7BAA-43EC-B4CD-A03381B3403F}">
      <dgm:prSet/>
      <dgm:spPr/>
      <dgm:t>
        <a:bodyPr/>
        <a:lstStyle/>
        <a:p>
          <a:endParaRPr lang="ru-RU"/>
        </a:p>
      </dgm:t>
    </dgm:pt>
    <dgm:pt modelId="{9EA5A81F-29F3-42C2-96EE-D8BAB5FDF3FA}" type="sibTrans" cxnId="{21B05123-7BAA-43EC-B4CD-A03381B3403F}">
      <dgm:prSet/>
      <dgm:spPr/>
      <dgm:t>
        <a:bodyPr/>
        <a:lstStyle/>
        <a:p>
          <a:endParaRPr lang="ru-RU"/>
        </a:p>
      </dgm:t>
    </dgm:pt>
    <dgm:pt modelId="{648307BF-3048-44F2-A5FA-8AEDB2E27B81}">
      <dgm:prSet/>
      <dgm:spPr/>
      <dgm:t>
        <a:bodyPr/>
        <a:lstStyle/>
        <a:p>
          <a:pPr rtl="0"/>
          <a:r>
            <a:rPr lang="uz-Cyrl-UZ" b="0" i="0" baseline="0" dirty="0" smtClean="0"/>
            <a:t>Qiyshiq egilish.</a:t>
          </a:r>
          <a:endParaRPr lang="ru-RU" b="0" i="0" baseline="0" dirty="0"/>
        </a:p>
      </dgm:t>
    </dgm:pt>
    <dgm:pt modelId="{6AE48CF2-17A5-4CD2-B4AF-377657533EEA}" type="parTrans" cxnId="{204F1BBF-6C8A-4792-A865-AF6981AB472F}">
      <dgm:prSet/>
      <dgm:spPr/>
      <dgm:t>
        <a:bodyPr/>
        <a:lstStyle/>
        <a:p>
          <a:endParaRPr lang="ru-RU"/>
        </a:p>
      </dgm:t>
    </dgm:pt>
    <dgm:pt modelId="{72161E12-574E-4260-9CC1-7FD468297C6F}" type="sibTrans" cxnId="{204F1BBF-6C8A-4792-A865-AF6981AB472F}">
      <dgm:prSet/>
      <dgm:spPr/>
      <dgm:t>
        <a:bodyPr/>
        <a:lstStyle/>
        <a:p>
          <a:endParaRPr lang="ru-RU"/>
        </a:p>
      </dgm:t>
    </dgm:pt>
    <dgm:pt modelId="{FCDA9A2B-E07E-43A5-BFF4-325B80763964}">
      <dgm:prSet/>
      <dgm:spPr/>
      <dgm:t>
        <a:bodyPr/>
        <a:lstStyle/>
        <a:p>
          <a:pPr rtl="0"/>
          <a:r>
            <a:rPr lang="uz-Cyrl-UZ" b="0" i="0" baseline="0" dirty="0" smtClean="0"/>
            <a:t>Markaziy bo’lmagan siqilish va cho’zilish.</a:t>
          </a:r>
          <a:endParaRPr lang="ru-RU" b="0" i="0" baseline="0" dirty="0"/>
        </a:p>
      </dgm:t>
    </dgm:pt>
    <dgm:pt modelId="{CC1CF49A-7B54-4971-BE1D-26F5BE74E80B}" type="parTrans" cxnId="{F04CC3F7-C49A-420B-BB2C-3419594E0F13}">
      <dgm:prSet/>
      <dgm:spPr/>
      <dgm:t>
        <a:bodyPr/>
        <a:lstStyle/>
        <a:p>
          <a:endParaRPr lang="ru-RU"/>
        </a:p>
      </dgm:t>
    </dgm:pt>
    <dgm:pt modelId="{350C643E-EF89-49F7-8246-17C7571C31EC}" type="sibTrans" cxnId="{F04CC3F7-C49A-420B-BB2C-3419594E0F13}">
      <dgm:prSet/>
      <dgm:spPr/>
      <dgm:t>
        <a:bodyPr/>
        <a:lstStyle/>
        <a:p>
          <a:endParaRPr lang="ru-RU"/>
        </a:p>
      </dgm:t>
    </dgm:pt>
    <dgm:pt modelId="{48982C54-85EE-4F04-A992-4F8F267B81DB}">
      <dgm:prSet/>
      <dgm:spPr/>
      <dgm:t>
        <a:bodyPr/>
        <a:lstStyle/>
        <a:p>
          <a:pPr rtl="0"/>
          <a:r>
            <a:rPr lang="uz-Cyrl-UZ" b="0" i="0" baseline="0" dirty="0" smtClean="0"/>
            <a:t>Buralish bilan egilishning birgalikdagi ta’siri.</a:t>
          </a:r>
          <a:endParaRPr lang="uz-Cyrl-UZ" b="0" i="0" baseline="0" dirty="0"/>
        </a:p>
      </dgm:t>
    </dgm:pt>
    <dgm:pt modelId="{320A59BD-2C6C-4AE6-89D2-B1274FA13F9D}" type="parTrans" cxnId="{12977631-676C-4AE4-B782-86178BB09FA2}">
      <dgm:prSet/>
      <dgm:spPr/>
      <dgm:t>
        <a:bodyPr/>
        <a:lstStyle/>
        <a:p>
          <a:endParaRPr lang="ru-RU"/>
        </a:p>
      </dgm:t>
    </dgm:pt>
    <dgm:pt modelId="{C04413F3-9725-4C4F-AF3E-C5541B5AC676}" type="sibTrans" cxnId="{12977631-676C-4AE4-B782-86178BB09FA2}">
      <dgm:prSet/>
      <dgm:spPr/>
      <dgm:t>
        <a:bodyPr/>
        <a:lstStyle/>
        <a:p>
          <a:endParaRPr lang="ru-RU"/>
        </a:p>
      </dgm:t>
    </dgm:pt>
    <dgm:pt modelId="{EDB930E3-10B5-420B-80DD-AF98DB8179C3}" type="pres">
      <dgm:prSet presAssocID="{B2AF4673-273B-48FA-B473-6CE132ED2A08}" presName="Name0" presStyleCnt="0">
        <dgm:presLayoutVars>
          <dgm:dir/>
          <dgm:animLvl val="lvl"/>
          <dgm:resizeHandles val="exact"/>
        </dgm:presLayoutVars>
      </dgm:prSet>
      <dgm:spPr/>
      <dgm:t>
        <a:bodyPr/>
        <a:lstStyle/>
        <a:p>
          <a:endParaRPr lang="ru-RU"/>
        </a:p>
      </dgm:t>
    </dgm:pt>
    <dgm:pt modelId="{57A90824-9E14-47E0-845D-C7FFCCA57835}" type="pres">
      <dgm:prSet presAssocID="{48982C54-85EE-4F04-A992-4F8F267B81DB}" presName="boxAndChildren" presStyleCnt="0"/>
      <dgm:spPr/>
    </dgm:pt>
    <dgm:pt modelId="{BB9B498F-9035-4E26-A197-27263F1549BB}" type="pres">
      <dgm:prSet presAssocID="{48982C54-85EE-4F04-A992-4F8F267B81DB}" presName="parentTextBox" presStyleLbl="node1" presStyleIdx="0" presStyleCnt="4"/>
      <dgm:spPr/>
      <dgm:t>
        <a:bodyPr/>
        <a:lstStyle/>
        <a:p>
          <a:endParaRPr lang="ru-RU"/>
        </a:p>
      </dgm:t>
    </dgm:pt>
    <dgm:pt modelId="{6C4D3811-AD92-4F2C-8B9F-58FF2D609313}" type="pres">
      <dgm:prSet presAssocID="{350C643E-EF89-49F7-8246-17C7571C31EC}" presName="sp" presStyleCnt="0"/>
      <dgm:spPr/>
    </dgm:pt>
    <dgm:pt modelId="{4A1D9A3B-8CE4-4549-BB2F-AF9337C885F3}" type="pres">
      <dgm:prSet presAssocID="{FCDA9A2B-E07E-43A5-BFF4-325B80763964}" presName="arrowAndChildren" presStyleCnt="0"/>
      <dgm:spPr/>
    </dgm:pt>
    <dgm:pt modelId="{4C5880D0-204C-4608-BF0C-407F1337B6A8}" type="pres">
      <dgm:prSet presAssocID="{FCDA9A2B-E07E-43A5-BFF4-325B80763964}" presName="parentTextArrow" presStyleLbl="node1" presStyleIdx="1" presStyleCnt="4"/>
      <dgm:spPr/>
      <dgm:t>
        <a:bodyPr/>
        <a:lstStyle/>
        <a:p>
          <a:endParaRPr lang="ru-RU"/>
        </a:p>
      </dgm:t>
    </dgm:pt>
    <dgm:pt modelId="{5FD7315B-EB78-4CAB-B329-449BFD62A24D}" type="pres">
      <dgm:prSet presAssocID="{72161E12-574E-4260-9CC1-7FD468297C6F}" presName="sp" presStyleCnt="0"/>
      <dgm:spPr/>
    </dgm:pt>
    <dgm:pt modelId="{D86A7AE7-6501-4FC3-A4C0-F1A47419B7A3}" type="pres">
      <dgm:prSet presAssocID="{648307BF-3048-44F2-A5FA-8AEDB2E27B81}" presName="arrowAndChildren" presStyleCnt="0"/>
      <dgm:spPr/>
    </dgm:pt>
    <dgm:pt modelId="{3953FB13-3337-46BC-BEC9-916DAD5A601F}" type="pres">
      <dgm:prSet presAssocID="{648307BF-3048-44F2-A5FA-8AEDB2E27B81}" presName="parentTextArrow" presStyleLbl="node1" presStyleIdx="2" presStyleCnt="4"/>
      <dgm:spPr/>
      <dgm:t>
        <a:bodyPr/>
        <a:lstStyle/>
        <a:p>
          <a:endParaRPr lang="ru-RU"/>
        </a:p>
      </dgm:t>
    </dgm:pt>
    <dgm:pt modelId="{198DACC9-87E1-42EC-BDB0-9538B8E353F9}" type="pres">
      <dgm:prSet presAssocID="{9EA5A81F-29F3-42C2-96EE-D8BAB5FDF3FA}" presName="sp" presStyleCnt="0"/>
      <dgm:spPr/>
    </dgm:pt>
    <dgm:pt modelId="{F2AC270A-819C-48E3-9889-85CD57258AEB}" type="pres">
      <dgm:prSet presAssocID="{209199AF-8FD4-4966-9B5E-C695060F1644}" presName="arrowAndChildren" presStyleCnt="0"/>
      <dgm:spPr/>
    </dgm:pt>
    <dgm:pt modelId="{D66B2681-B7D0-47A9-B825-C062B630A00E}" type="pres">
      <dgm:prSet presAssocID="{209199AF-8FD4-4966-9B5E-C695060F1644}" presName="parentTextArrow" presStyleLbl="node1" presStyleIdx="3" presStyleCnt="4"/>
      <dgm:spPr/>
      <dgm:t>
        <a:bodyPr/>
        <a:lstStyle/>
        <a:p>
          <a:endParaRPr lang="ru-RU"/>
        </a:p>
      </dgm:t>
    </dgm:pt>
  </dgm:ptLst>
  <dgm:cxnLst>
    <dgm:cxn modelId="{572DC009-200D-43C9-BDB5-0DEE788A3190}" type="presOf" srcId="{B2AF4673-273B-48FA-B473-6CE132ED2A08}" destId="{EDB930E3-10B5-420B-80DD-AF98DB8179C3}" srcOrd="0" destOrd="0" presId="urn:microsoft.com/office/officeart/2005/8/layout/process4"/>
    <dgm:cxn modelId="{AB5037A5-5B49-4C5C-BA0F-6608A095431A}" type="presOf" srcId="{FCDA9A2B-E07E-43A5-BFF4-325B80763964}" destId="{4C5880D0-204C-4608-BF0C-407F1337B6A8}" srcOrd="0" destOrd="0" presId="urn:microsoft.com/office/officeart/2005/8/layout/process4"/>
    <dgm:cxn modelId="{204F1BBF-6C8A-4792-A865-AF6981AB472F}" srcId="{B2AF4673-273B-48FA-B473-6CE132ED2A08}" destId="{648307BF-3048-44F2-A5FA-8AEDB2E27B81}" srcOrd="1" destOrd="0" parTransId="{6AE48CF2-17A5-4CD2-B4AF-377657533EEA}" sibTransId="{72161E12-574E-4260-9CC1-7FD468297C6F}"/>
    <dgm:cxn modelId="{CE395572-CCBE-4CCF-B36F-984B52D65F58}" type="presOf" srcId="{209199AF-8FD4-4966-9B5E-C695060F1644}" destId="{D66B2681-B7D0-47A9-B825-C062B630A00E}" srcOrd="0" destOrd="0" presId="urn:microsoft.com/office/officeart/2005/8/layout/process4"/>
    <dgm:cxn modelId="{DC51BC0C-FB46-40CF-852E-A503A1CF601D}" type="presOf" srcId="{648307BF-3048-44F2-A5FA-8AEDB2E27B81}" destId="{3953FB13-3337-46BC-BEC9-916DAD5A601F}" srcOrd="0" destOrd="0" presId="urn:microsoft.com/office/officeart/2005/8/layout/process4"/>
    <dgm:cxn modelId="{FE6A434C-CF42-4F41-B1F9-18EC8BB62BB6}" type="presOf" srcId="{48982C54-85EE-4F04-A992-4F8F267B81DB}" destId="{BB9B498F-9035-4E26-A197-27263F1549BB}" srcOrd="0" destOrd="0" presId="urn:microsoft.com/office/officeart/2005/8/layout/process4"/>
    <dgm:cxn modelId="{21B05123-7BAA-43EC-B4CD-A03381B3403F}" srcId="{B2AF4673-273B-48FA-B473-6CE132ED2A08}" destId="{209199AF-8FD4-4966-9B5E-C695060F1644}" srcOrd="0" destOrd="0" parTransId="{4DDEAA2B-128A-427A-BE17-7D852C21573B}" sibTransId="{9EA5A81F-29F3-42C2-96EE-D8BAB5FDF3FA}"/>
    <dgm:cxn modelId="{12977631-676C-4AE4-B782-86178BB09FA2}" srcId="{B2AF4673-273B-48FA-B473-6CE132ED2A08}" destId="{48982C54-85EE-4F04-A992-4F8F267B81DB}" srcOrd="3" destOrd="0" parTransId="{320A59BD-2C6C-4AE6-89D2-B1274FA13F9D}" sibTransId="{C04413F3-9725-4C4F-AF3E-C5541B5AC676}"/>
    <dgm:cxn modelId="{F04CC3F7-C49A-420B-BB2C-3419594E0F13}" srcId="{B2AF4673-273B-48FA-B473-6CE132ED2A08}" destId="{FCDA9A2B-E07E-43A5-BFF4-325B80763964}" srcOrd="2" destOrd="0" parTransId="{CC1CF49A-7B54-4971-BE1D-26F5BE74E80B}" sibTransId="{350C643E-EF89-49F7-8246-17C7571C31EC}"/>
    <dgm:cxn modelId="{ED6ED2AA-DFDD-41BA-A882-C6ACD52007D7}" type="presParOf" srcId="{EDB930E3-10B5-420B-80DD-AF98DB8179C3}" destId="{57A90824-9E14-47E0-845D-C7FFCCA57835}" srcOrd="0" destOrd="0" presId="urn:microsoft.com/office/officeart/2005/8/layout/process4"/>
    <dgm:cxn modelId="{84C5FAE5-A904-45FD-8511-9E8DB24254CB}" type="presParOf" srcId="{57A90824-9E14-47E0-845D-C7FFCCA57835}" destId="{BB9B498F-9035-4E26-A197-27263F1549BB}" srcOrd="0" destOrd="0" presId="urn:microsoft.com/office/officeart/2005/8/layout/process4"/>
    <dgm:cxn modelId="{CA9BCD95-9106-438A-9D2F-E1F17635845D}" type="presParOf" srcId="{EDB930E3-10B5-420B-80DD-AF98DB8179C3}" destId="{6C4D3811-AD92-4F2C-8B9F-58FF2D609313}" srcOrd="1" destOrd="0" presId="urn:microsoft.com/office/officeart/2005/8/layout/process4"/>
    <dgm:cxn modelId="{C66BF34B-1E5B-4F6F-B219-D56CF2E8C00F}" type="presParOf" srcId="{EDB930E3-10B5-420B-80DD-AF98DB8179C3}" destId="{4A1D9A3B-8CE4-4549-BB2F-AF9337C885F3}" srcOrd="2" destOrd="0" presId="urn:microsoft.com/office/officeart/2005/8/layout/process4"/>
    <dgm:cxn modelId="{40AEB5DA-AB65-4A07-88F4-FE2060C81309}" type="presParOf" srcId="{4A1D9A3B-8CE4-4549-BB2F-AF9337C885F3}" destId="{4C5880D0-204C-4608-BF0C-407F1337B6A8}" srcOrd="0" destOrd="0" presId="urn:microsoft.com/office/officeart/2005/8/layout/process4"/>
    <dgm:cxn modelId="{29D736EB-D22F-49FC-AE13-01AB23D56A4D}" type="presParOf" srcId="{EDB930E3-10B5-420B-80DD-AF98DB8179C3}" destId="{5FD7315B-EB78-4CAB-B329-449BFD62A24D}" srcOrd="3" destOrd="0" presId="urn:microsoft.com/office/officeart/2005/8/layout/process4"/>
    <dgm:cxn modelId="{51B51AE1-C1A9-47F8-89D6-644350053E9A}" type="presParOf" srcId="{EDB930E3-10B5-420B-80DD-AF98DB8179C3}" destId="{D86A7AE7-6501-4FC3-A4C0-F1A47419B7A3}" srcOrd="4" destOrd="0" presId="urn:microsoft.com/office/officeart/2005/8/layout/process4"/>
    <dgm:cxn modelId="{F5B6F82E-98B3-409A-9003-7FF83C6B88B5}" type="presParOf" srcId="{D86A7AE7-6501-4FC3-A4C0-F1A47419B7A3}" destId="{3953FB13-3337-46BC-BEC9-916DAD5A601F}" srcOrd="0" destOrd="0" presId="urn:microsoft.com/office/officeart/2005/8/layout/process4"/>
    <dgm:cxn modelId="{B55BC598-3985-4F3F-B197-856A41AF9CDA}" type="presParOf" srcId="{EDB930E3-10B5-420B-80DD-AF98DB8179C3}" destId="{198DACC9-87E1-42EC-BDB0-9538B8E353F9}" srcOrd="5" destOrd="0" presId="urn:microsoft.com/office/officeart/2005/8/layout/process4"/>
    <dgm:cxn modelId="{A45FA7CB-0124-4658-8086-0D9260D98C49}" type="presParOf" srcId="{EDB930E3-10B5-420B-80DD-AF98DB8179C3}" destId="{F2AC270A-819C-48E3-9889-85CD57258AEB}" srcOrd="6" destOrd="0" presId="urn:microsoft.com/office/officeart/2005/8/layout/process4"/>
    <dgm:cxn modelId="{B32FD489-A734-42EB-90F0-01034E05B02A}" type="presParOf" srcId="{F2AC270A-819C-48E3-9889-85CD57258AEB}" destId="{D66B2681-B7D0-47A9-B825-C062B630A00E}" srcOrd="0" destOrd="0" presId="urn:microsoft.com/office/officeart/2005/8/layout/process4"/>
  </dgm:cxnLst>
  <dgm:bg>
    <a:solidFill>
      <a:srgbClr val="00B050"/>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F01DC44-EABD-444D-9FFB-99C256411B76}" type="doc">
      <dgm:prSet loTypeId="urn:microsoft.com/office/officeart/2005/8/layout/pyramid2" loCatId="pyramid" qsTypeId="urn:microsoft.com/office/officeart/2005/8/quickstyle/3d9" qsCatId="3D" csTypeId="urn:microsoft.com/office/officeart/2005/8/colors/accent1_2" csCatId="accent1" phldr="1"/>
      <dgm:spPr/>
      <dgm:t>
        <a:bodyPr/>
        <a:lstStyle/>
        <a:p>
          <a:endParaRPr lang="ru-RU"/>
        </a:p>
      </dgm:t>
    </dgm:pt>
    <dgm:pt modelId="{99986457-AB94-41FF-BFC0-7E300B950A2C}">
      <dgm:prSet/>
      <dgm:spPr/>
      <dgm:t>
        <a:bodyPr/>
        <a:lstStyle/>
        <a:p>
          <a:pPr rtl="0"/>
          <a:r>
            <a:rPr lang="uz-Cyrl-UZ" b="1" i="0" baseline="0" dirty="0" smtClean="0"/>
            <a:t>Qiyshiq egilish.</a:t>
          </a:r>
          <a:endParaRPr lang="uz-Cyrl-UZ" b="0" i="0" baseline="0" dirty="0"/>
        </a:p>
      </dgm:t>
    </dgm:pt>
    <dgm:pt modelId="{9E034EF6-76ED-4372-82AA-9EFDCE5B8B7D}" type="parTrans" cxnId="{59A0D8EA-C91D-4AFE-A104-A1975D784832}">
      <dgm:prSet/>
      <dgm:spPr/>
      <dgm:t>
        <a:bodyPr/>
        <a:lstStyle/>
        <a:p>
          <a:endParaRPr lang="ru-RU"/>
        </a:p>
      </dgm:t>
    </dgm:pt>
    <dgm:pt modelId="{CC446074-F30E-4CA3-A0F5-01A473A69790}" type="sibTrans" cxnId="{59A0D8EA-C91D-4AFE-A104-A1975D784832}">
      <dgm:prSet/>
      <dgm:spPr/>
      <dgm:t>
        <a:bodyPr/>
        <a:lstStyle/>
        <a:p>
          <a:endParaRPr lang="ru-RU"/>
        </a:p>
      </dgm:t>
    </dgm:pt>
    <dgm:pt modelId="{B0F6D300-7DEC-4571-8620-957DF5352F1E}">
      <dgm:prSet/>
      <dgm:spPr/>
      <dgm:t>
        <a:bodyPr/>
        <a:lstStyle/>
        <a:p>
          <a:pPr rtl="0"/>
          <a:r>
            <a:rPr lang="uz-Cyrl-UZ" b="0" i="0" baseline="0" dirty="0" smtClean="0"/>
            <a:t>Eguvchi momentning ta’sir tekisligi To’sin kundalang kesimi bosh markaziy inertsiya o’qlaridan xech qaysisi bilan mos tushmaydigan egilish </a:t>
          </a:r>
          <a:r>
            <a:rPr lang="uz-Cyrl-UZ" b="1" i="0" baseline="0" dirty="0" smtClean="0"/>
            <a:t>q</a:t>
          </a:r>
          <a:r>
            <a:rPr lang="uz-Cyrl-UZ" b="1" i="0" u="sng" baseline="0" dirty="0" smtClean="0"/>
            <a:t>iyshi</a:t>
          </a:r>
          <a:r>
            <a:rPr lang="en-US" b="1" i="0" u="sng" baseline="0" dirty="0" smtClean="0"/>
            <a:t>q</a:t>
          </a:r>
          <a:r>
            <a:rPr lang="uz-Cyrl-UZ" b="1" i="0" u="sng" baseline="0" dirty="0" smtClean="0"/>
            <a:t> egilish</a:t>
          </a:r>
          <a:r>
            <a:rPr lang="uz-Cyrl-UZ" b="0" i="0" baseline="0" dirty="0" smtClean="0"/>
            <a:t> deb ataladi.  </a:t>
          </a:r>
          <a:endParaRPr lang="uz-Cyrl-UZ" b="0" i="0" baseline="0" dirty="0"/>
        </a:p>
      </dgm:t>
    </dgm:pt>
    <dgm:pt modelId="{A5C2892A-44DD-40E9-8939-9453E5B1CB75}" type="parTrans" cxnId="{4675313E-EE70-4CC8-AC8D-C180FCE0B692}">
      <dgm:prSet/>
      <dgm:spPr/>
      <dgm:t>
        <a:bodyPr/>
        <a:lstStyle/>
        <a:p>
          <a:endParaRPr lang="ru-RU"/>
        </a:p>
      </dgm:t>
    </dgm:pt>
    <dgm:pt modelId="{73A2FC71-8522-4316-AAF1-12C5564A1A07}" type="sibTrans" cxnId="{4675313E-EE70-4CC8-AC8D-C180FCE0B692}">
      <dgm:prSet/>
      <dgm:spPr/>
      <dgm:t>
        <a:bodyPr/>
        <a:lstStyle/>
        <a:p>
          <a:endParaRPr lang="ru-RU"/>
        </a:p>
      </dgm:t>
    </dgm:pt>
    <dgm:pt modelId="{757F1CF2-B859-4BD5-AA19-065183993733}" type="pres">
      <dgm:prSet presAssocID="{7F01DC44-EABD-444D-9FFB-99C256411B76}" presName="compositeShape" presStyleCnt="0">
        <dgm:presLayoutVars>
          <dgm:dir/>
          <dgm:resizeHandles/>
        </dgm:presLayoutVars>
      </dgm:prSet>
      <dgm:spPr/>
      <dgm:t>
        <a:bodyPr/>
        <a:lstStyle/>
        <a:p>
          <a:endParaRPr lang="ru-RU"/>
        </a:p>
      </dgm:t>
    </dgm:pt>
    <dgm:pt modelId="{0AA929E4-4D96-4D22-B06A-6093B8ED51DD}" type="pres">
      <dgm:prSet presAssocID="{7F01DC44-EABD-444D-9FFB-99C256411B76}" presName="pyramid" presStyleLbl="node1" presStyleIdx="0" presStyleCnt="1"/>
      <dgm:spPr>
        <a:solidFill>
          <a:srgbClr val="FFC000"/>
        </a:solidFill>
      </dgm:spPr>
    </dgm:pt>
    <dgm:pt modelId="{00DE8725-1699-4ED6-9F39-1324E9A9F0D4}" type="pres">
      <dgm:prSet presAssocID="{7F01DC44-EABD-444D-9FFB-99C256411B76}" presName="theList" presStyleCnt="0"/>
      <dgm:spPr/>
    </dgm:pt>
    <dgm:pt modelId="{0B078343-BBCB-476C-AC5A-7218B0D0E55C}" type="pres">
      <dgm:prSet presAssocID="{99986457-AB94-41FF-BFC0-7E300B950A2C}" presName="aNode" presStyleLbl="fgAcc1" presStyleIdx="0" presStyleCnt="2">
        <dgm:presLayoutVars>
          <dgm:bulletEnabled val="1"/>
        </dgm:presLayoutVars>
      </dgm:prSet>
      <dgm:spPr/>
      <dgm:t>
        <a:bodyPr/>
        <a:lstStyle/>
        <a:p>
          <a:endParaRPr lang="ru-RU"/>
        </a:p>
      </dgm:t>
    </dgm:pt>
    <dgm:pt modelId="{EBB312B1-E414-45AB-B4E8-C504EC0A18AB}" type="pres">
      <dgm:prSet presAssocID="{99986457-AB94-41FF-BFC0-7E300B950A2C}" presName="aSpace" presStyleCnt="0"/>
      <dgm:spPr/>
    </dgm:pt>
    <dgm:pt modelId="{D4B169E6-A4F5-493E-BAE7-6405C80143C9}" type="pres">
      <dgm:prSet presAssocID="{B0F6D300-7DEC-4571-8620-957DF5352F1E}" presName="aNode" presStyleLbl="fgAcc1" presStyleIdx="1" presStyleCnt="2" custScaleY="209194">
        <dgm:presLayoutVars>
          <dgm:bulletEnabled val="1"/>
        </dgm:presLayoutVars>
      </dgm:prSet>
      <dgm:spPr/>
      <dgm:t>
        <a:bodyPr/>
        <a:lstStyle/>
        <a:p>
          <a:endParaRPr lang="ru-RU"/>
        </a:p>
      </dgm:t>
    </dgm:pt>
    <dgm:pt modelId="{C87C92D2-0D16-4BEC-B10D-5A7F65F04604}" type="pres">
      <dgm:prSet presAssocID="{B0F6D300-7DEC-4571-8620-957DF5352F1E}" presName="aSpace" presStyleCnt="0"/>
      <dgm:spPr/>
    </dgm:pt>
  </dgm:ptLst>
  <dgm:cxnLst>
    <dgm:cxn modelId="{35B1719C-5793-4604-A122-C2C6B1B76FE7}" type="presOf" srcId="{B0F6D300-7DEC-4571-8620-957DF5352F1E}" destId="{D4B169E6-A4F5-493E-BAE7-6405C80143C9}" srcOrd="0" destOrd="0" presId="urn:microsoft.com/office/officeart/2005/8/layout/pyramid2"/>
    <dgm:cxn modelId="{59A0D8EA-C91D-4AFE-A104-A1975D784832}" srcId="{7F01DC44-EABD-444D-9FFB-99C256411B76}" destId="{99986457-AB94-41FF-BFC0-7E300B950A2C}" srcOrd="0" destOrd="0" parTransId="{9E034EF6-76ED-4372-82AA-9EFDCE5B8B7D}" sibTransId="{CC446074-F30E-4CA3-A0F5-01A473A69790}"/>
    <dgm:cxn modelId="{8935ECDF-1F17-4174-B223-CBEB03DC5B17}" type="presOf" srcId="{7F01DC44-EABD-444D-9FFB-99C256411B76}" destId="{757F1CF2-B859-4BD5-AA19-065183993733}" srcOrd="0" destOrd="0" presId="urn:microsoft.com/office/officeart/2005/8/layout/pyramid2"/>
    <dgm:cxn modelId="{B5210D6D-49B3-4DA0-A724-871F7F96FBAE}" type="presOf" srcId="{99986457-AB94-41FF-BFC0-7E300B950A2C}" destId="{0B078343-BBCB-476C-AC5A-7218B0D0E55C}" srcOrd="0" destOrd="0" presId="urn:microsoft.com/office/officeart/2005/8/layout/pyramid2"/>
    <dgm:cxn modelId="{4675313E-EE70-4CC8-AC8D-C180FCE0B692}" srcId="{7F01DC44-EABD-444D-9FFB-99C256411B76}" destId="{B0F6D300-7DEC-4571-8620-957DF5352F1E}" srcOrd="1" destOrd="0" parTransId="{A5C2892A-44DD-40E9-8939-9453E5B1CB75}" sibTransId="{73A2FC71-8522-4316-AAF1-12C5564A1A07}"/>
    <dgm:cxn modelId="{C61674EF-82CF-4B75-B5DD-5F01DC466421}" type="presParOf" srcId="{757F1CF2-B859-4BD5-AA19-065183993733}" destId="{0AA929E4-4D96-4D22-B06A-6093B8ED51DD}" srcOrd="0" destOrd="0" presId="urn:microsoft.com/office/officeart/2005/8/layout/pyramid2"/>
    <dgm:cxn modelId="{40AC3B32-F5F5-4D4E-AF63-6C22A2E8A34D}" type="presParOf" srcId="{757F1CF2-B859-4BD5-AA19-065183993733}" destId="{00DE8725-1699-4ED6-9F39-1324E9A9F0D4}" srcOrd="1" destOrd="0" presId="urn:microsoft.com/office/officeart/2005/8/layout/pyramid2"/>
    <dgm:cxn modelId="{C1BA4A88-41B2-43C1-BCDC-05FC70431226}" type="presParOf" srcId="{00DE8725-1699-4ED6-9F39-1324E9A9F0D4}" destId="{0B078343-BBCB-476C-AC5A-7218B0D0E55C}" srcOrd="0" destOrd="0" presId="urn:microsoft.com/office/officeart/2005/8/layout/pyramid2"/>
    <dgm:cxn modelId="{6D6ECF01-6B00-4C19-85D0-06100EEA68FA}" type="presParOf" srcId="{00DE8725-1699-4ED6-9F39-1324E9A9F0D4}" destId="{EBB312B1-E414-45AB-B4E8-C504EC0A18AB}" srcOrd="1" destOrd="0" presId="urn:microsoft.com/office/officeart/2005/8/layout/pyramid2"/>
    <dgm:cxn modelId="{60E1E7DB-8611-488B-830D-5074F0FAEF73}" type="presParOf" srcId="{00DE8725-1699-4ED6-9F39-1324E9A9F0D4}" destId="{D4B169E6-A4F5-493E-BAE7-6405C80143C9}" srcOrd="2" destOrd="0" presId="urn:microsoft.com/office/officeart/2005/8/layout/pyramid2"/>
    <dgm:cxn modelId="{D4CB58BC-1E69-40C3-9B73-D545C8A9B6B1}" type="presParOf" srcId="{00DE8725-1699-4ED6-9F39-1324E9A9F0D4}" destId="{C87C92D2-0D16-4BEC-B10D-5A7F65F04604}" srcOrd="3"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4600FCC-6DB0-42F3-BC18-AF67AF588928}" type="doc">
      <dgm:prSet loTypeId="urn:microsoft.com/office/officeart/2005/8/layout/target3" loCatId="relationship" qsTypeId="urn:microsoft.com/office/officeart/2005/8/quickstyle/simple1" qsCatId="simple" csTypeId="urn:microsoft.com/office/officeart/2005/8/colors/accent1_2" csCatId="accent1"/>
      <dgm:spPr/>
      <dgm:t>
        <a:bodyPr/>
        <a:lstStyle/>
        <a:p>
          <a:endParaRPr lang="ru-RU"/>
        </a:p>
      </dgm:t>
    </dgm:pt>
    <dgm:pt modelId="{3B866234-08BA-48DE-9FB8-66C642F24C89}">
      <dgm:prSet/>
      <dgm:spPr/>
      <dgm:t>
        <a:bodyPr/>
        <a:lstStyle/>
        <a:p>
          <a:pPr rtl="0"/>
          <a:r>
            <a:rPr lang="uz-Cyrl-UZ" b="1" smtClean="0"/>
            <a:t>Markaziy bo’lmagan cho’zilishi yoki siqilishi</a:t>
          </a:r>
          <a:r>
            <a:rPr lang="uz-Cyrl-UZ" smtClean="0"/>
            <a:t>.</a:t>
          </a:r>
          <a:endParaRPr lang="ru-RU"/>
        </a:p>
      </dgm:t>
    </dgm:pt>
    <dgm:pt modelId="{2CB3DD0D-5420-493C-81A2-680384D8ACE1}" type="parTrans" cxnId="{ED2FCFF7-6AB3-4D46-AA6C-F975181E2DA6}">
      <dgm:prSet/>
      <dgm:spPr/>
      <dgm:t>
        <a:bodyPr/>
        <a:lstStyle/>
        <a:p>
          <a:endParaRPr lang="ru-RU"/>
        </a:p>
      </dgm:t>
    </dgm:pt>
    <dgm:pt modelId="{56E97CE7-EDE6-4E21-BC18-CCFF2A714CFE}" type="sibTrans" cxnId="{ED2FCFF7-6AB3-4D46-AA6C-F975181E2DA6}">
      <dgm:prSet/>
      <dgm:spPr/>
      <dgm:t>
        <a:bodyPr/>
        <a:lstStyle/>
        <a:p>
          <a:endParaRPr lang="ru-RU"/>
        </a:p>
      </dgm:t>
    </dgm:pt>
    <dgm:pt modelId="{5D492026-685F-4AD7-9655-550A9FF6BA84}">
      <dgm:prSet/>
      <dgm:spPr/>
      <dgm:t>
        <a:bodyPr/>
        <a:lstStyle/>
        <a:p>
          <a:pPr rtl="0"/>
          <a:r>
            <a:rPr lang="uz-Cyrl-UZ" smtClean="0"/>
            <a:t>Brusning siqadigan yoki cho’zadigan kuch brus o’qiga parallel, lekin kuch quyilgan nuqta kesimning og’irlik markaziga mos kelmaydigan holdagi deformatsiya  </a:t>
          </a:r>
          <a:r>
            <a:rPr lang="uz-Cyrl-UZ" b="1" u="sng" smtClean="0"/>
            <a:t>markaziy  bo’lmagan sikilish yoki chuzilish</a:t>
          </a:r>
          <a:r>
            <a:rPr lang="uz-Cyrl-UZ" smtClean="0"/>
            <a:t> deb ataladi. Kuch qo’yilgan nuqta qutbdan kesimning og’irlik markazigacha bo’lgan masofa </a:t>
          </a:r>
          <a:r>
            <a:rPr lang="uz-Cyrl-UZ" b="1" u="sng" smtClean="0"/>
            <a:t>ekstsentrisitet</a:t>
          </a:r>
          <a:r>
            <a:rPr lang="uz-Cyrl-UZ" smtClean="0"/>
            <a:t> deb ataladi. </a:t>
          </a:r>
          <a:endParaRPr lang="ru-RU"/>
        </a:p>
      </dgm:t>
    </dgm:pt>
    <dgm:pt modelId="{8B3AC8B2-E82B-4F47-86F5-3D47E4260EE5}" type="parTrans" cxnId="{7207F9F9-BC71-48FD-BBE4-2B9481364354}">
      <dgm:prSet/>
      <dgm:spPr/>
      <dgm:t>
        <a:bodyPr/>
        <a:lstStyle/>
        <a:p>
          <a:endParaRPr lang="ru-RU"/>
        </a:p>
      </dgm:t>
    </dgm:pt>
    <dgm:pt modelId="{6562BBD6-7170-40F9-8B60-D51229299545}" type="sibTrans" cxnId="{7207F9F9-BC71-48FD-BBE4-2B9481364354}">
      <dgm:prSet/>
      <dgm:spPr/>
      <dgm:t>
        <a:bodyPr/>
        <a:lstStyle/>
        <a:p>
          <a:endParaRPr lang="ru-RU"/>
        </a:p>
      </dgm:t>
    </dgm:pt>
    <dgm:pt modelId="{72A3D325-FC60-4BCA-837B-C0C2430B604A}" type="pres">
      <dgm:prSet presAssocID="{F4600FCC-6DB0-42F3-BC18-AF67AF588928}" presName="Name0" presStyleCnt="0">
        <dgm:presLayoutVars>
          <dgm:chMax val="7"/>
          <dgm:dir/>
          <dgm:animLvl val="lvl"/>
          <dgm:resizeHandles val="exact"/>
        </dgm:presLayoutVars>
      </dgm:prSet>
      <dgm:spPr/>
    </dgm:pt>
    <dgm:pt modelId="{C67C0099-3148-4DEE-9A76-8E7C2D15ECCB}" type="pres">
      <dgm:prSet presAssocID="{3B866234-08BA-48DE-9FB8-66C642F24C89}" presName="circle1" presStyleLbl="node1" presStyleIdx="0" presStyleCnt="2"/>
      <dgm:spPr/>
    </dgm:pt>
    <dgm:pt modelId="{E7695F33-7C00-48A4-8BF8-BE3792A37D0E}" type="pres">
      <dgm:prSet presAssocID="{3B866234-08BA-48DE-9FB8-66C642F24C89}" presName="space" presStyleCnt="0"/>
      <dgm:spPr/>
    </dgm:pt>
    <dgm:pt modelId="{47D6CB1D-0F5D-4E17-A159-360906B927FA}" type="pres">
      <dgm:prSet presAssocID="{3B866234-08BA-48DE-9FB8-66C642F24C89}" presName="rect1" presStyleLbl="alignAcc1" presStyleIdx="0" presStyleCnt="2"/>
      <dgm:spPr/>
    </dgm:pt>
    <dgm:pt modelId="{115E809F-8B7A-4326-B626-2D14BA93C2D8}" type="pres">
      <dgm:prSet presAssocID="{5D492026-685F-4AD7-9655-550A9FF6BA84}" presName="vertSpace2" presStyleLbl="node1" presStyleIdx="0" presStyleCnt="2"/>
      <dgm:spPr/>
    </dgm:pt>
    <dgm:pt modelId="{D2297373-65B8-434D-8DEC-9649DC96B46E}" type="pres">
      <dgm:prSet presAssocID="{5D492026-685F-4AD7-9655-550A9FF6BA84}" presName="circle2" presStyleLbl="node1" presStyleIdx="1" presStyleCnt="2"/>
      <dgm:spPr/>
    </dgm:pt>
    <dgm:pt modelId="{3F7C7600-619F-4511-A59D-B7EEC3C58F99}" type="pres">
      <dgm:prSet presAssocID="{5D492026-685F-4AD7-9655-550A9FF6BA84}" presName="rect2" presStyleLbl="alignAcc1" presStyleIdx="1" presStyleCnt="2"/>
      <dgm:spPr/>
    </dgm:pt>
    <dgm:pt modelId="{0618E2F7-407E-4499-A586-91EA821A81BE}" type="pres">
      <dgm:prSet presAssocID="{3B866234-08BA-48DE-9FB8-66C642F24C89}" presName="rect1ParTxNoCh" presStyleLbl="alignAcc1" presStyleIdx="1" presStyleCnt="2">
        <dgm:presLayoutVars>
          <dgm:chMax val="1"/>
          <dgm:bulletEnabled val="1"/>
        </dgm:presLayoutVars>
      </dgm:prSet>
      <dgm:spPr/>
    </dgm:pt>
    <dgm:pt modelId="{8E441EA8-F772-42A3-AF8F-7C53B76204EA}" type="pres">
      <dgm:prSet presAssocID="{5D492026-685F-4AD7-9655-550A9FF6BA84}" presName="rect2ParTxNoCh" presStyleLbl="alignAcc1" presStyleIdx="1" presStyleCnt="2">
        <dgm:presLayoutVars>
          <dgm:chMax val="1"/>
          <dgm:bulletEnabled val="1"/>
        </dgm:presLayoutVars>
      </dgm:prSet>
      <dgm:spPr/>
    </dgm:pt>
  </dgm:ptLst>
  <dgm:cxnLst>
    <dgm:cxn modelId="{E44F1863-BF8C-4B54-8AE8-3CB1770F5974}" type="presOf" srcId="{5D492026-685F-4AD7-9655-550A9FF6BA84}" destId="{3F7C7600-619F-4511-A59D-B7EEC3C58F99}" srcOrd="0" destOrd="0" presId="urn:microsoft.com/office/officeart/2005/8/layout/target3"/>
    <dgm:cxn modelId="{9A7E8201-C2B3-4240-9031-0BFF3A367D42}" type="presOf" srcId="{5D492026-685F-4AD7-9655-550A9FF6BA84}" destId="{8E441EA8-F772-42A3-AF8F-7C53B76204EA}" srcOrd="1" destOrd="0" presId="urn:microsoft.com/office/officeart/2005/8/layout/target3"/>
    <dgm:cxn modelId="{2ED087ED-2291-412E-B6D6-906F9C87095C}" type="presOf" srcId="{F4600FCC-6DB0-42F3-BC18-AF67AF588928}" destId="{72A3D325-FC60-4BCA-837B-C0C2430B604A}" srcOrd="0" destOrd="0" presId="urn:microsoft.com/office/officeart/2005/8/layout/target3"/>
    <dgm:cxn modelId="{ED2FCFF7-6AB3-4D46-AA6C-F975181E2DA6}" srcId="{F4600FCC-6DB0-42F3-BC18-AF67AF588928}" destId="{3B866234-08BA-48DE-9FB8-66C642F24C89}" srcOrd="0" destOrd="0" parTransId="{2CB3DD0D-5420-493C-81A2-680384D8ACE1}" sibTransId="{56E97CE7-EDE6-4E21-BC18-CCFF2A714CFE}"/>
    <dgm:cxn modelId="{6A985693-63B5-4EFD-9B15-28C7CBE3D614}" type="presOf" srcId="{3B866234-08BA-48DE-9FB8-66C642F24C89}" destId="{0618E2F7-407E-4499-A586-91EA821A81BE}" srcOrd="1" destOrd="0" presId="urn:microsoft.com/office/officeart/2005/8/layout/target3"/>
    <dgm:cxn modelId="{005F2863-2225-4B82-B765-D741159D4195}" type="presOf" srcId="{3B866234-08BA-48DE-9FB8-66C642F24C89}" destId="{47D6CB1D-0F5D-4E17-A159-360906B927FA}" srcOrd="0" destOrd="0" presId="urn:microsoft.com/office/officeart/2005/8/layout/target3"/>
    <dgm:cxn modelId="{7207F9F9-BC71-48FD-BBE4-2B9481364354}" srcId="{F4600FCC-6DB0-42F3-BC18-AF67AF588928}" destId="{5D492026-685F-4AD7-9655-550A9FF6BA84}" srcOrd="1" destOrd="0" parTransId="{8B3AC8B2-E82B-4F47-86F5-3D47E4260EE5}" sibTransId="{6562BBD6-7170-40F9-8B60-D51229299545}"/>
    <dgm:cxn modelId="{8DE6D3B3-01CB-4BC7-9D70-26B2B29F6A79}" type="presParOf" srcId="{72A3D325-FC60-4BCA-837B-C0C2430B604A}" destId="{C67C0099-3148-4DEE-9A76-8E7C2D15ECCB}" srcOrd="0" destOrd="0" presId="urn:microsoft.com/office/officeart/2005/8/layout/target3"/>
    <dgm:cxn modelId="{DE0DDD9A-0545-43FC-82A0-0258205BD9BE}" type="presParOf" srcId="{72A3D325-FC60-4BCA-837B-C0C2430B604A}" destId="{E7695F33-7C00-48A4-8BF8-BE3792A37D0E}" srcOrd="1" destOrd="0" presId="urn:microsoft.com/office/officeart/2005/8/layout/target3"/>
    <dgm:cxn modelId="{E4D5229A-2194-4F0E-A3B9-37B09BE5C89D}" type="presParOf" srcId="{72A3D325-FC60-4BCA-837B-C0C2430B604A}" destId="{47D6CB1D-0F5D-4E17-A159-360906B927FA}" srcOrd="2" destOrd="0" presId="urn:microsoft.com/office/officeart/2005/8/layout/target3"/>
    <dgm:cxn modelId="{8EAB8C88-A851-4613-A6BB-E3C48164B793}" type="presParOf" srcId="{72A3D325-FC60-4BCA-837B-C0C2430B604A}" destId="{115E809F-8B7A-4326-B626-2D14BA93C2D8}" srcOrd="3" destOrd="0" presId="urn:microsoft.com/office/officeart/2005/8/layout/target3"/>
    <dgm:cxn modelId="{773EC445-F94B-4B51-86E6-625511FD3703}" type="presParOf" srcId="{72A3D325-FC60-4BCA-837B-C0C2430B604A}" destId="{D2297373-65B8-434D-8DEC-9649DC96B46E}" srcOrd="4" destOrd="0" presId="urn:microsoft.com/office/officeart/2005/8/layout/target3"/>
    <dgm:cxn modelId="{423BE283-473B-4E93-ABE2-EE015C522110}" type="presParOf" srcId="{72A3D325-FC60-4BCA-837B-C0C2430B604A}" destId="{3F7C7600-619F-4511-A59D-B7EEC3C58F99}" srcOrd="5" destOrd="0" presId="urn:microsoft.com/office/officeart/2005/8/layout/target3"/>
    <dgm:cxn modelId="{74B4E0DB-F752-4654-ADA7-2AD0EA01728A}" type="presParOf" srcId="{72A3D325-FC60-4BCA-837B-C0C2430B604A}" destId="{0618E2F7-407E-4499-A586-91EA821A81BE}" srcOrd="6" destOrd="0" presId="urn:microsoft.com/office/officeart/2005/8/layout/target3"/>
    <dgm:cxn modelId="{CA661F0E-F394-49F4-8D24-4AB7ABB0C22D}" type="presParOf" srcId="{72A3D325-FC60-4BCA-837B-C0C2430B604A}" destId="{8E441EA8-F772-42A3-AF8F-7C53B76204EA}" srcOrd="7"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8C8BCF5-7104-4F7B-9E88-EC20D315BB58}" type="doc">
      <dgm:prSet loTypeId="urn:microsoft.com/office/officeart/2005/8/layout/target3" loCatId="relationship" qsTypeId="urn:microsoft.com/office/officeart/2005/8/quickstyle/simple1" qsCatId="simple" csTypeId="urn:microsoft.com/office/officeart/2005/8/colors/accent1_2" csCatId="accent1"/>
      <dgm:spPr/>
      <dgm:t>
        <a:bodyPr/>
        <a:lstStyle/>
        <a:p>
          <a:endParaRPr lang="ru-RU"/>
        </a:p>
      </dgm:t>
    </dgm:pt>
    <dgm:pt modelId="{25FB28AD-92C3-4548-9B5A-F69BFA4E12B3}">
      <dgm:prSet/>
      <dgm:spPr/>
      <dgm:t>
        <a:bodyPr/>
        <a:lstStyle/>
        <a:p>
          <a:pPr rtl="0"/>
          <a:r>
            <a:rPr lang="uz-Cyrl-UZ" smtClean="0"/>
            <a:t>Muxandislik qurilmalarida buralish bilan egilishi bir vaqtda yuz beradigan detallar uchraydi. Turli mashinalar va mexanizmlarning vallari shunday detallar jumlasiga kiradi. Bunda valning ko’ndalang kesimlarida eguvchi va burovchi momentlar, shuningdek ko’ndalang kuch  vujudga keladi.masalan: tirsakli valga anchagina burovchi moment ta’sir etishi bilan birga egilishga ham ishlaydi, shuningdek, tramvay vagonlarining o’qlari buralish bilan egilishga ishlaydi. </a:t>
          </a:r>
          <a:endParaRPr lang="ru-RU"/>
        </a:p>
      </dgm:t>
    </dgm:pt>
    <dgm:pt modelId="{BB8C11EE-85ED-4440-890A-C16375BB3851}" type="parTrans" cxnId="{ECDAD362-132D-4F84-8A1A-5DA07C9FB5C2}">
      <dgm:prSet/>
      <dgm:spPr/>
      <dgm:t>
        <a:bodyPr/>
        <a:lstStyle/>
        <a:p>
          <a:endParaRPr lang="ru-RU"/>
        </a:p>
      </dgm:t>
    </dgm:pt>
    <dgm:pt modelId="{30B48722-3A0B-4C83-951F-9C9DD46CFB06}" type="sibTrans" cxnId="{ECDAD362-132D-4F84-8A1A-5DA07C9FB5C2}">
      <dgm:prSet/>
      <dgm:spPr/>
      <dgm:t>
        <a:bodyPr/>
        <a:lstStyle/>
        <a:p>
          <a:endParaRPr lang="ru-RU"/>
        </a:p>
      </dgm:t>
    </dgm:pt>
    <dgm:pt modelId="{03062A59-7B99-4CCB-A97E-BDE4A53AF84E}" type="pres">
      <dgm:prSet presAssocID="{88C8BCF5-7104-4F7B-9E88-EC20D315BB58}" presName="Name0" presStyleCnt="0">
        <dgm:presLayoutVars>
          <dgm:chMax val="7"/>
          <dgm:dir/>
          <dgm:animLvl val="lvl"/>
          <dgm:resizeHandles val="exact"/>
        </dgm:presLayoutVars>
      </dgm:prSet>
      <dgm:spPr/>
    </dgm:pt>
    <dgm:pt modelId="{A830BFB4-2A6F-4DF5-AF5F-B15B0C85E965}" type="pres">
      <dgm:prSet presAssocID="{25FB28AD-92C3-4548-9B5A-F69BFA4E12B3}" presName="circle1" presStyleLbl="node1" presStyleIdx="0" presStyleCnt="1"/>
      <dgm:spPr/>
    </dgm:pt>
    <dgm:pt modelId="{32851749-BFDA-4E04-8923-82B5E0161D0F}" type="pres">
      <dgm:prSet presAssocID="{25FB28AD-92C3-4548-9B5A-F69BFA4E12B3}" presName="space" presStyleCnt="0"/>
      <dgm:spPr/>
    </dgm:pt>
    <dgm:pt modelId="{3CE7D66D-FF45-47FB-8AF6-DA8E58FC01DF}" type="pres">
      <dgm:prSet presAssocID="{25FB28AD-92C3-4548-9B5A-F69BFA4E12B3}" presName="rect1" presStyleLbl="alignAcc1" presStyleIdx="0" presStyleCnt="1"/>
      <dgm:spPr/>
    </dgm:pt>
    <dgm:pt modelId="{BB6D5C87-4BB8-419A-91D6-F82710A387E6}" type="pres">
      <dgm:prSet presAssocID="{25FB28AD-92C3-4548-9B5A-F69BFA4E12B3}" presName="rect1ParTxNoCh" presStyleLbl="alignAcc1" presStyleIdx="0" presStyleCnt="1">
        <dgm:presLayoutVars>
          <dgm:chMax val="1"/>
          <dgm:bulletEnabled val="1"/>
        </dgm:presLayoutVars>
      </dgm:prSet>
      <dgm:spPr/>
    </dgm:pt>
  </dgm:ptLst>
  <dgm:cxnLst>
    <dgm:cxn modelId="{E29FE271-265C-4C3E-97CC-0A992B8B266A}" type="presOf" srcId="{88C8BCF5-7104-4F7B-9E88-EC20D315BB58}" destId="{03062A59-7B99-4CCB-A97E-BDE4A53AF84E}" srcOrd="0" destOrd="0" presId="urn:microsoft.com/office/officeart/2005/8/layout/target3"/>
    <dgm:cxn modelId="{498EAFB8-80C9-46F4-87B2-7AF631D4FBE8}" type="presOf" srcId="{25FB28AD-92C3-4548-9B5A-F69BFA4E12B3}" destId="{3CE7D66D-FF45-47FB-8AF6-DA8E58FC01DF}" srcOrd="0" destOrd="0" presId="urn:microsoft.com/office/officeart/2005/8/layout/target3"/>
    <dgm:cxn modelId="{ECDAD362-132D-4F84-8A1A-5DA07C9FB5C2}" srcId="{88C8BCF5-7104-4F7B-9E88-EC20D315BB58}" destId="{25FB28AD-92C3-4548-9B5A-F69BFA4E12B3}" srcOrd="0" destOrd="0" parTransId="{BB8C11EE-85ED-4440-890A-C16375BB3851}" sibTransId="{30B48722-3A0B-4C83-951F-9C9DD46CFB06}"/>
    <dgm:cxn modelId="{6AEBCB1F-7FC0-441E-A837-393A6198B138}" type="presOf" srcId="{25FB28AD-92C3-4548-9B5A-F69BFA4E12B3}" destId="{BB6D5C87-4BB8-419A-91D6-F82710A387E6}" srcOrd="1" destOrd="0" presId="urn:microsoft.com/office/officeart/2005/8/layout/target3"/>
    <dgm:cxn modelId="{34201D81-4FF8-44A6-B9FA-9537C0D209EF}" type="presParOf" srcId="{03062A59-7B99-4CCB-A97E-BDE4A53AF84E}" destId="{A830BFB4-2A6F-4DF5-AF5F-B15B0C85E965}" srcOrd="0" destOrd="0" presId="urn:microsoft.com/office/officeart/2005/8/layout/target3"/>
    <dgm:cxn modelId="{D0E706D0-6372-4F19-AAF2-A005508F8F37}" type="presParOf" srcId="{03062A59-7B99-4CCB-A97E-BDE4A53AF84E}" destId="{32851749-BFDA-4E04-8923-82B5E0161D0F}" srcOrd="1" destOrd="0" presId="urn:microsoft.com/office/officeart/2005/8/layout/target3"/>
    <dgm:cxn modelId="{18A39167-8A55-46F3-B611-9634EA78A679}" type="presParOf" srcId="{03062A59-7B99-4CCB-A97E-BDE4A53AF84E}" destId="{3CE7D66D-FF45-47FB-8AF6-DA8E58FC01DF}" srcOrd="2" destOrd="0" presId="urn:microsoft.com/office/officeart/2005/8/layout/target3"/>
    <dgm:cxn modelId="{EFB4A95E-941A-4843-A218-CC8FF5F6BB89}" type="presParOf" srcId="{03062A59-7B99-4CCB-A97E-BDE4A53AF84E}" destId="{BB6D5C87-4BB8-419A-91D6-F82710A387E6}" srcOrd="3"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35DE119-1FA2-4702-9EB0-1CE99E563F62}"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ru-RU"/>
        </a:p>
      </dgm:t>
    </dgm:pt>
    <dgm:pt modelId="{63A871D8-B4FF-4F3A-B016-FE9235A763C6}" type="pres">
      <dgm:prSet presAssocID="{235DE119-1FA2-4702-9EB0-1CE99E563F62}" presName="Name0" presStyleCnt="0">
        <dgm:presLayoutVars>
          <dgm:chPref val="3"/>
          <dgm:dir/>
          <dgm:animLvl val="lvl"/>
          <dgm:resizeHandles/>
        </dgm:presLayoutVars>
      </dgm:prSet>
      <dgm:spPr/>
      <dgm:t>
        <a:bodyPr/>
        <a:lstStyle/>
        <a:p>
          <a:endParaRPr lang="ru-RU"/>
        </a:p>
      </dgm:t>
    </dgm:pt>
  </dgm:ptLst>
  <dgm:cxnLst>
    <dgm:cxn modelId="{DCFB3B9D-683C-473D-9DF5-CB5A703FE780}" type="presOf" srcId="{235DE119-1FA2-4702-9EB0-1CE99E563F62}" destId="{63A871D8-B4FF-4F3A-B016-FE9235A763C6}"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A11664A-C232-4980-AB73-AFEE6D888E1F}" type="doc">
      <dgm:prSet loTypeId="urn:microsoft.com/office/officeart/2005/8/layout/target3" loCatId="relationship" qsTypeId="urn:microsoft.com/office/officeart/2005/8/quickstyle/3d9" qsCatId="3D" csTypeId="urn:microsoft.com/office/officeart/2005/8/colors/accent1_2" csCatId="accent1" phldr="1"/>
      <dgm:spPr/>
      <dgm:t>
        <a:bodyPr/>
        <a:lstStyle/>
        <a:p>
          <a:endParaRPr lang="ru-RU"/>
        </a:p>
      </dgm:t>
    </dgm:pt>
    <dgm:pt modelId="{C09FBAA4-85BF-4322-8B41-0980F42A5B4C}">
      <dgm:prSet/>
      <dgm:spPr/>
      <dgm:t>
        <a:bodyPr/>
        <a:lstStyle/>
        <a:p>
          <a:pPr rtl="0"/>
          <a:endParaRPr lang="ru-RU" smtClean="0"/>
        </a:p>
        <a:p>
          <a:r>
            <a:rPr lang="uz-Cyrl-UZ" smtClean="0"/>
            <a:t>Sterjenning ko’ndalang kesimlarida bir vaqtning o’zida bir nechta ichki zo’riqish kuch faktоrlari hоsil bo’lishi mumkin. Bunday hоllarda ikkita yoki uchta kuch faktоrlarining birgalikdagi ta`sirlarini inоbatga оlgan hоlda mustahkamlikka tekshiriladi. Bu hоdisa murakkab defоrmatsiya yoki murakkab qarshilik deyiladi</a:t>
          </a:r>
          <a:endParaRPr lang="uz-Cyrl-UZ" b="0" i="0" baseline="0" dirty="0"/>
        </a:p>
      </dgm:t>
    </dgm:pt>
    <dgm:pt modelId="{40FFD481-331D-4553-BE34-252CABB3EA7B}" type="parTrans" cxnId="{39655021-8392-4CA7-AE79-B18CBCE82C23}">
      <dgm:prSet/>
      <dgm:spPr/>
      <dgm:t>
        <a:bodyPr/>
        <a:lstStyle/>
        <a:p>
          <a:endParaRPr lang="ru-RU"/>
        </a:p>
      </dgm:t>
    </dgm:pt>
    <dgm:pt modelId="{C4E61BA3-7528-4DD0-8B80-061653668DCF}" type="sibTrans" cxnId="{39655021-8392-4CA7-AE79-B18CBCE82C23}">
      <dgm:prSet/>
      <dgm:spPr/>
      <dgm:t>
        <a:bodyPr/>
        <a:lstStyle/>
        <a:p>
          <a:endParaRPr lang="ru-RU"/>
        </a:p>
      </dgm:t>
    </dgm:pt>
    <dgm:pt modelId="{FF94F533-E2EF-47C4-8B9F-5A6B693DF46F}" type="pres">
      <dgm:prSet presAssocID="{5A11664A-C232-4980-AB73-AFEE6D888E1F}" presName="Name0" presStyleCnt="0">
        <dgm:presLayoutVars>
          <dgm:chMax val="7"/>
          <dgm:dir/>
          <dgm:animLvl val="lvl"/>
          <dgm:resizeHandles val="exact"/>
        </dgm:presLayoutVars>
      </dgm:prSet>
      <dgm:spPr/>
      <dgm:t>
        <a:bodyPr/>
        <a:lstStyle/>
        <a:p>
          <a:endParaRPr lang="ru-RU"/>
        </a:p>
      </dgm:t>
    </dgm:pt>
    <dgm:pt modelId="{0B80D715-2E05-4810-B995-777F1E00F740}" type="pres">
      <dgm:prSet presAssocID="{C09FBAA4-85BF-4322-8B41-0980F42A5B4C}" presName="circle1" presStyleLbl="node1" presStyleIdx="0" presStyleCnt="1"/>
      <dgm:spPr/>
      <dgm:t>
        <a:bodyPr/>
        <a:lstStyle/>
        <a:p>
          <a:endParaRPr lang="ru-RU"/>
        </a:p>
      </dgm:t>
    </dgm:pt>
    <dgm:pt modelId="{59D9E401-BC3D-421F-9F72-4796CCD949EA}" type="pres">
      <dgm:prSet presAssocID="{C09FBAA4-85BF-4322-8B41-0980F42A5B4C}" presName="space" presStyleCnt="0"/>
      <dgm:spPr/>
      <dgm:t>
        <a:bodyPr/>
        <a:lstStyle/>
        <a:p>
          <a:endParaRPr lang="ru-RU"/>
        </a:p>
      </dgm:t>
    </dgm:pt>
    <dgm:pt modelId="{01419745-C537-467A-B32D-0423C32A07AD}" type="pres">
      <dgm:prSet presAssocID="{C09FBAA4-85BF-4322-8B41-0980F42A5B4C}" presName="rect1" presStyleLbl="alignAcc1" presStyleIdx="0" presStyleCnt="1"/>
      <dgm:spPr/>
      <dgm:t>
        <a:bodyPr/>
        <a:lstStyle/>
        <a:p>
          <a:endParaRPr lang="ru-RU"/>
        </a:p>
      </dgm:t>
    </dgm:pt>
    <dgm:pt modelId="{5056A722-383C-4E5B-86FD-0EEAA1F777FA}" type="pres">
      <dgm:prSet presAssocID="{C09FBAA4-85BF-4322-8B41-0980F42A5B4C}" presName="rect1ParTxNoCh" presStyleLbl="alignAcc1" presStyleIdx="0" presStyleCnt="1">
        <dgm:presLayoutVars>
          <dgm:chMax val="1"/>
          <dgm:bulletEnabled val="1"/>
        </dgm:presLayoutVars>
      </dgm:prSet>
      <dgm:spPr/>
      <dgm:t>
        <a:bodyPr/>
        <a:lstStyle/>
        <a:p>
          <a:endParaRPr lang="ru-RU"/>
        </a:p>
      </dgm:t>
    </dgm:pt>
  </dgm:ptLst>
  <dgm:cxnLst>
    <dgm:cxn modelId="{8188B406-0F5A-4A3E-84FF-E55ACCA1C02F}" type="presOf" srcId="{C09FBAA4-85BF-4322-8B41-0980F42A5B4C}" destId="{01419745-C537-467A-B32D-0423C32A07AD}" srcOrd="0" destOrd="0" presId="urn:microsoft.com/office/officeart/2005/8/layout/target3"/>
    <dgm:cxn modelId="{D773AC3A-6575-4FB7-9BDB-C75A9A269503}" type="presOf" srcId="{C09FBAA4-85BF-4322-8B41-0980F42A5B4C}" destId="{5056A722-383C-4E5B-86FD-0EEAA1F777FA}" srcOrd="1" destOrd="0" presId="urn:microsoft.com/office/officeart/2005/8/layout/target3"/>
    <dgm:cxn modelId="{BE50D367-BEA1-491E-BE6A-4CB304699474}" type="presOf" srcId="{5A11664A-C232-4980-AB73-AFEE6D888E1F}" destId="{FF94F533-E2EF-47C4-8B9F-5A6B693DF46F}" srcOrd="0" destOrd="0" presId="urn:microsoft.com/office/officeart/2005/8/layout/target3"/>
    <dgm:cxn modelId="{39655021-8392-4CA7-AE79-B18CBCE82C23}" srcId="{5A11664A-C232-4980-AB73-AFEE6D888E1F}" destId="{C09FBAA4-85BF-4322-8B41-0980F42A5B4C}" srcOrd="0" destOrd="0" parTransId="{40FFD481-331D-4553-BE34-252CABB3EA7B}" sibTransId="{C4E61BA3-7528-4DD0-8B80-061653668DCF}"/>
    <dgm:cxn modelId="{4787A67C-C5DA-43BA-9EE9-B85BE09976B6}" type="presParOf" srcId="{FF94F533-E2EF-47C4-8B9F-5A6B693DF46F}" destId="{0B80D715-2E05-4810-B995-777F1E00F740}" srcOrd="0" destOrd="0" presId="urn:microsoft.com/office/officeart/2005/8/layout/target3"/>
    <dgm:cxn modelId="{CF8886C2-CCC7-4DDA-AEDA-9DB1849399F0}" type="presParOf" srcId="{FF94F533-E2EF-47C4-8B9F-5A6B693DF46F}" destId="{59D9E401-BC3D-421F-9F72-4796CCD949EA}" srcOrd="1" destOrd="0" presId="urn:microsoft.com/office/officeart/2005/8/layout/target3"/>
    <dgm:cxn modelId="{19AA9930-2C0C-4A24-9C74-CCD0DB86DEE3}" type="presParOf" srcId="{FF94F533-E2EF-47C4-8B9F-5A6B693DF46F}" destId="{01419745-C537-467A-B32D-0423C32A07AD}" srcOrd="2" destOrd="0" presId="urn:microsoft.com/office/officeart/2005/8/layout/target3"/>
    <dgm:cxn modelId="{246DF520-887B-48FE-89D3-B28994B3C76D}" type="presParOf" srcId="{FF94F533-E2EF-47C4-8B9F-5A6B693DF46F}" destId="{5056A722-383C-4E5B-86FD-0EEAA1F777FA}" srcOrd="3" destOrd="0" presId="urn:microsoft.com/office/officeart/2005/8/layout/target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92B7E06-80BC-434E-BB73-E727262F378C}" type="doc">
      <dgm:prSet loTypeId="urn:microsoft.com/office/officeart/2005/8/layout/vList3#3" loCatId="list" qsTypeId="urn:microsoft.com/office/officeart/2005/8/quickstyle/3d1" qsCatId="3D" csTypeId="urn:microsoft.com/office/officeart/2005/8/colors/accent1_2" csCatId="accent1" phldr="1"/>
      <dgm:spPr/>
      <dgm:t>
        <a:bodyPr/>
        <a:lstStyle/>
        <a:p>
          <a:endParaRPr lang="ru-RU"/>
        </a:p>
      </dgm:t>
    </dgm:pt>
    <dgm:pt modelId="{2C2EE1D4-D066-4B9D-96B9-A073437199B6}">
      <dgm:prSet/>
      <dgm:spPr>
        <a:solidFill>
          <a:srgbClr val="00B050"/>
        </a:solidFill>
      </dgm:spPr>
      <dgm:t>
        <a:bodyPr/>
        <a:lstStyle/>
        <a:p>
          <a:pPr rtl="0"/>
          <a:r>
            <a:rPr lang="uz-Cyrl-UZ" b="0" i="0" baseline="0" dirty="0" smtClean="0"/>
            <a:t>1.Murakkab egilish (qiyshiq egilish);</a:t>
          </a:r>
          <a:endParaRPr lang="ru-RU" b="0" i="0" baseline="0" dirty="0"/>
        </a:p>
      </dgm:t>
    </dgm:pt>
    <dgm:pt modelId="{C4439B76-E30A-4D47-AF0D-755EC2F19641}" type="parTrans" cxnId="{7ED3871B-5FEA-43ED-AF40-34C6698D4F19}">
      <dgm:prSet/>
      <dgm:spPr/>
      <dgm:t>
        <a:bodyPr/>
        <a:lstStyle/>
        <a:p>
          <a:endParaRPr lang="ru-RU"/>
        </a:p>
      </dgm:t>
    </dgm:pt>
    <dgm:pt modelId="{5441FCB3-3734-41DD-A976-5C2F5FA7D9D0}" type="sibTrans" cxnId="{7ED3871B-5FEA-43ED-AF40-34C6698D4F19}">
      <dgm:prSet/>
      <dgm:spPr/>
      <dgm:t>
        <a:bodyPr/>
        <a:lstStyle/>
        <a:p>
          <a:endParaRPr lang="ru-RU"/>
        </a:p>
      </dgm:t>
    </dgm:pt>
    <dgm:pt modelId="{650377BF-C971-4624-B58C-51655565AF7E}">
      <dgm:prSet/>
      <dgm:spPr>
        <a:solidFill>
          <a:srgbClr val="00B050"/>
        </a:solidFill>
      </dgm:spPr>
      <dgm:t>
        <a:bodyPr/>
        <a:lstStyle/>
        <a:p>
          <a:pPr rtl="0"/>
          <a:r>
            <a:rPr lang="uz-Cyrl-UZ" b="0" i="0" baseline="0" dirty="0" smtClean="0"/>
            <a:t>2.Markaziy bo’lmagan siqilish;</a:t>
          </a:r>
          <a:endParaRPr lang="ru-RU" b="0" i="0" baseline="0" dirty="0"/>
        </a:p>
      </dgm:t>
    </dgm:pt>
    <dgm:pt modelId="{227E4EE7-3869-4C86-8824-D8147321A9A5}" type="parTrans" cxnId="{5E8C7AA1-713E-415F-8FCA-7AA030DD632A}">
      <dgm:prSet/>
      <dgm:spPr/>
      <dgm:t>
        <a:bodyPr/>
        <a:lstStyle/>
        <a:p>
          <a:endParaRPr lang="ru-RU"/>
        </a:p>
      </dgm:t>
    </dgm:pt>
    <dgm:pt modelId="{A8CDCDD2-E681-420A-AD04-01E7CD54BB22}" type="sibTrans" cxnId="{5E8C7AA1-713E-415F-8FCA-7AA030DD632A}">
      <dgm:prSet/>
      <dgm:spPr/>
      <dgm:t>
        <a:bodyPr/>
        <a:lstStyle/>
        <a:p>
          <a:endParaRPr lang="ru-RU"/>
        </a:p>
      </dgm:t>
    </dgm:pt>
    <dgm:pt modelId="{87FD1FFF-D03B-4D6A-B101-7A681522B1B1}">
      <dgm:prSet/>
      <dgm:spPr>
        <a:solidFill>
          <a:srgbClr val="00B050"/>
        </a:solidFill>
      </dgm:spPr>
      <dgm:t>
        <a:bodyPr/>
        <a:lstStyle/>
        <a:p>
          <a:pPr rtl="0"/>
          <a:r>
            <a:rPr lang="uz-Cyrl-UZ" b="0" i="0" baseline="0" dirty="0" smtClean="0"/>
            <a:t>3.Cho’zilish bilan egilishning birgalikdagi ta`siri;</a:t>
          </a:r>
          <a:endParaRPr lang="ru-RU" b="0" i="0" baseline="0" dirty="0"/>
        </a:p>
      </dgm:t>
    </dgm:pt>
    <dgm:pt modelId="{4282B7ED-BB4B-4BE8-81CD-DE963A807570}" type="parTrans" cxnId="{EA051DB3-037D-410D-A72B-1F0BC1C22917}">
      <dgm:prSet/>
      <dgm:spPr/>
      <dgm:t>
        <a:bodyPr/>
        <a:lstStyle/>
        <a:p>
          <a:endParaRPr lang="ru-RU"/>
        </a:p>
      </dgm:t>
    </dgm:pt>
    <dgm:pt modelId="{9B60FEE9-241F-4FF1-AE3C-CD9ADB658C12}" type="sibTrans" cxnId="{EA051DB3-037D-410D-A72B-1F0BC1C22917}">
      <dgm:prSet/>
      <dgm:spPr/>
      <dgm:t>
        <a:bodyPr/>
        <a:lstStyle/>
        <a:p>
          <a:endParaRPr lang="ru-RU"/>
        </a:p>
      </dgm:t>
    </dgm:pt>
    <dgm:pt modelId="{7BEDDEF2-4FB2-44D3-B7DD-358DBF5CA6B9}">
      <dgm:prSet/>
      <dgm:spPr>
        <a:solidFill>
          <a:srgbClr val="00B050"/>
        </a:solidFill>
      </dgm:spPr>
      <dgm:t>
        <a:bodyPr/>
        <a:lstStyle/>
        <a:p>
          <a:pPr rtl="0"/>
          <a:r>
            <a:rPr lang="uz-Cyrl-UZ" b="0" i="0" baseline="0" dirty="0" smtClean="0"/>
            <a:t>4.Egilish bilan buralishning birgalikdagi ta`siri va bоshqalar.</a:t>
          </a:r>
          <a:endParaRPr lang="uz-Cyrl-UZ" b="0" i="0" baseline="0" dirty="0"/>
        </a:p>
      </dgm:t>
    </dgm:pt>
    <dgm:pt modelId="{3C62F8C3-56A4-410F-9A73-945B9B446135}" type="parTrans" cxnId="{B3278E64-9CEB-43A2-AFE9-613C03B5E682}">
      <dgm:prSet/>
      <dgm:spPr/>
      <dgm:t>
        <a:bodyPr/>
        <a:lstStyle/>
        <a:p>
          <a:endParaRPr lang="ru-RU"/>
        </a:p>
      </dgm:t>
    </dgm:pt>
    <dgm:pt modelId="{C74E33A4-1A47-4261-916F-FA5A187ACEE9}" type="sibTrans" cxnId="{B3278E64-9CEB-43A2-AFE9-613C03B5E682}">
      <dgm:prSet/>
      <dgm:spPr/>
      <dgm:t>
        <a:bodyPr/>
        <a:lstStyle/>
        <a:p>
          <a:endParaRPr lang="ru-RU"/>
        </a:p>
      </dgm:t>
    </dgm:pt>
    <dgm:pt modelId="{0CF5D508-37D6-41D5-A1A2-5060F759AF58}">
      <dgm:prSet/>
      <dgm:spPr>
        <a:solidFill>
          <a:srgbClr val="7030A0"/>
        </a:solidFill>
      </dgm:spPr>
      <dgm:t>
        <a:bodyPr/>
        <a:lstStyle/>
        <a:p>
          <a:pPr rtl="0"/>
          <a:r>
            <a:rPr lang="uz-Cyrl-UZ" b="0" i="0" baseline="0" dirty="0" smtClean="0"/>
            <a:t>BUNDAY DEFОRMATSIYALAR JUMLASIGA QUYIDAGILAR KIRADI:</a:t>
          </a:r>
          <a:endParaRPr lang="ru-RU" b="0" i="0" baseline="0" dirty="0"/>
        </a:p>
      </dgm:t>
    </dgm:pt>
    <dgm:pt modelId="{6637A1EA-0BFB-47F3-9427-306521C2DF66}" type="sibTrans" cxnId="{E6CCEA04-D3AC-4134-8984-0D317B55FB9A}">
      <dgm:prSet/>
      <dgm:spPr/>
      <dgm:t>
        <a:bodyPr/>
        <a:lstStyle/>
        <a:p>
          <a:endParaRPr lang="ru-RU"/>
        </a:p>
      </dgm:t>
    </dgm:pt>
    <dgm:pt modelId="{415CECB6-FAC5-4BBC-B9D5-06EEFF884881}" type="parTrans" cxnId="{E6CCEA04-D3AC-4134-8984-0D317B55FB9A}">
      <dgm:prSet/>
      <dgm:spPr/>
      <dgm:t>
        <a:bodyPr/>
        <a:lstStyle/>
        <a:p>
          <a:endParaRPr lang="ru-RU"/>
        </a:p>
      </dgm:t>
    </dgm:pt>
    <dgm:pt modelId="{B09DDF29-FEC2-4F65-A080-12B5A7093DDB}" type="pres">
      <dgm:prSet presAssocID="{392B7E06-80BC-434E-BB73-E727262F378C}" presName="linearFlow" presStyleCnt="0">
        <dgm:presLayoutVars>
          <dgm:dir/>
          <dgm:resizeHandles val="exact"/>
        </dgm:presLayoutVars>
      </dgm:prSet>
      <dgm:spPr/>
      <dgm:t>
        <a:bodyPr/>
        <a:lstStyle/>
        <a:p>
          <a:endParaRPr lang="ru-RU"/>
        </a:p>
      </dgm:t>
    </dgm:pt>
    <dgm:pt modelId="{A1392336-21E5-48B9-87DF-C4B1D3C8AB72}" type="pres">
      <dgm:prSet presAssocID="{0CF5D508-37D6-41D5-A1A2-5060F759AF58}" presName="composite" presStyleCnt="0"/>
      <dgm:spPr/>
    </dgm:pt>
    <dgm:pt modelId="{6F087AE7-BBF4-46B9-8E04-EF0923A8BBA3}" type="pres">
      <dgm:prSet presAssocID="{0CF5D508-37D6-41D5-A1A2-5060F759AF58}" presName="imgShp" presStyleLbl="fgImgPlace1" presStyleIdx="0" presStyleCnt="5"/>
      <dgm:spPr/>
    </dgm:pt>
    <dgm:pt modelId="{E02C1D62-4D06-44AE-9CCB-EDD26B469C63}" type="pres">
      <dgm:prSet presAssocID="{0CF5D508-37D6-41D5-A1A2-5060F759AF58}" presName="txShp" presStyleLbl="node1" presStyleIdx="0" presStyleCnt="5">
        <dgm:presLayoutVars>
          <dgm:bulletEnabled val="1"/>
        </dgm:presLayoutVars>
      </dgm:prSet>
      <dgm:spPr/>
      <dgm:t>
        <a:bodyPr/>
        <a:lstStyle/>
        <a:p>
          <a:endParaRPr lang="ru-RU"/>
        </a:p>
      </dgm:t>
    </dgm:pt>
    <dgm:pt modelId="{F0966161-0715-430D-AA64-39EB4F9ED5F1}" type="pres">
      <dgm:prSet presAssocID="{6637A1EA-0BFB-47F3-9427-306521C2DF66}" presName="spacing" presStyleCnt="0"/>
      <dgm:spPr/>
    </dgm:pt>
    <dgm:pt modelId="{FA599BF8-A2E7-4EF6-ABEA-4AF39A28B55F}" type="pres">
      <dgm:prSet presAssocID="{2C2EE1D4-D066-4B9D-96B9-A073437199B6}" presName="composite" presStyleCnt="0"/>
      <dgm:spPr/>
    </dgm:pt>
    <dgm:pt modelId="{AAF9ED9A-C7CF-45F5-9DCC-AF704854D82E}" type="pres">
      <dgm:prSet presAssocID="{2C2EE1D4-D066-4B9D-96B9-A073437199B6}" presName="imgShp" presStyleLbl="fgImgPlace1" presStyleIdx="1" presStyleCnt="5"/>
      <dgm:spPr/>
    </dgm:pt>
    <dgm:pt modelId="{24AF2816-CCDC-41D7-98C5-1C944081FC82}" type="pres">
      <dgm:prSet presAssocID="{2C2EE1D4-D066-4B9D-96B9-A073437199B6}" presName="txShp" presStyleLbl="node1" presStyleIdx="1" presStyleCnt="5">
        <dgm:presLayoutVars>
          <dgm:bulletEnabled val="1"/>
        </dgm:presLayoutVars>
      </dgm:prSet>
      <dgm:spPr/>
      <dgm:t>
        <a:bodyPr/>
        <a:lstStyle/>
        <a:p>
          <a:endParaRPr lang="ru-RU"/>
        </a:p>
      </dgm:t>
    </dgm:pt>
    <dgm:pt modelId="{42ABB491-DD99-4100-A383-09D2639B358E}" type="pres">
      <dgm:prSet presAssocID="{5441FCB3-3734-41DD-A976-5C2F5FA7D9D0}" presName="spacing" presStyleCnt="0"/>
      <dgm:spPr/>
    </dgm:pt>
    <dgm:pt modelId="{CB0CAAA2-EC4F-49BB-8600-DC8E9B6BEEA9}" type="pres">
      <dgm:prSet presAssocID="{650377BF-C971-4624-B58C-51655565AF7E}" presName="composite" presStyleCnt="0"/>
      <dgm:spPr/>
    </dgm:pt>
    <dgm:pt modelId="{7D86D141-AAED-4A82-9AAF-92DF222B1992}" type="pres">
      <dgm:prSet presAssocID="{650377BF-C971-4624-B58C-51655565AF7E}" presName="imgShp" presStyleLbl="fgImgPlace1" presStyleIdx="2" presStyleCnt="5"/>
      <dgm:spPr/>
    </dgm:pt>
    <dgm:pt modelId="{1C95B084-3A59-4B19-8D09-8147E181CC27}" type="pres">
      <dgm:prSet presAssocID="{650377BF-C971-4624-B58C-51655565AF7E}" presName="txShp" presStyleLbl="node1" presStyleIdx="2" presStyleCnt="5">
        <dgm:presLayoutVars>
          <dgm:bulletEnabled val="1"/>
        </dgm:presLayoutVars>
      </dgm:prSet>
      <dgm:spPr/>
      <dgm:t>
        <a:bodyPr/>
        <a:lstStyle/>
        <a:p>
          <a:endParaRPr lang="ru-RU"/>
        </a:p>
      </dgm:t>
    </dgm:pt>
    <dgm:pt modelId="{7738D3B4-50E9-4A35-99D5-69D376CA006F}" type="pres">
      <dgm:prSet presAssocID="{A8CDCDD2-E681-420A-AD04-01E7CD54BB22}" presName="spacing" presStyleCnt="0"/>
      <dgm:spPr/>
    </dgm:pt>
    <dgm:pt modelId="{C5968245-1CD3-43E9-9760-EC2BD93B3AFB}" type="pres">
      <dgm:prSet presAssocID="{87FD1FFF-D03B-4D6A-B101-7A681522B1B1}" presName="composite" presStyleCnt="0"/>
      <dgm:spPr/>
    </dgm:pt>
    <dgm:pt modelId="{A1C201DB-1D32-4437-8CF0-98C2604D49F9}" type="pres">
      <dgm:prSet presAssocID="{87FD1FFF-D03B-4D6A-B101-7A681522B1B1}" presName="imgShp" presStyleLbl="fgImgPlace1" presStyleIdx="3" presStyleCnt="5"/>
      <dgm:spPr/>
    </dgm:pt>
    <dgm:pt modelId="{9CA378B2-269A-4B9C-96C9-6FE7CCD8CBF1}" type="pres">
      <dgm:prSet presAssocID="{87FD1FFF-D03B-4D6A-B101-7A681522B1B1}" presName="txShp" presStyleLbl="node1" presStyleIdx="3" presStyleCnt="5">
        <dgm:presLayoutVars>
          <dgm:bulletEnabled val="1"/>
        </dgm:presLayoutVars>
      </dgm:prSet>
      <dgm:spPr/>
      <dgm:t>
        <a:bodyPr/>
        <a:lstStyle/>
        <a:p>
          <a:endParaRPr lang="ru-RU"/>
        </a:p>
      </dgm:t>
    </dgm:pt>
    <dgm:pt modelId="{C6A61B7A-7619-45F6-AACC-9B1D746E08F1}" type="pres">
      <dgm:prSet presAssocID="{9B60FEE9-241F-4FF1-AE3C-CD9ADB658C12}" presName="spacing" presStyleCnt="0"/>
      <dgm:spPr/>
    </dgm:pt>
    <dgm:pt modelId="{46D9260B-5059-4028-B249-D0A1B51ABD85}" type="pres">
      <dgm:prSet presAssocID="{7BEDDEF2-4FB2-44D3-B7DD-358DBF5CA6B9}" presName="composite" presStyleCnt="0"/>
      <dgm:spPr/>
    </dgm:pt>
    <dgm:pt modelId="{DA8B88DC-0AAA-4D60-B255-EBD960F25C45}" type="pres">
      <dgm:prSet presAssocID="{7BEDDEF2-4FB2-44D3-B7DD-358DBF5CA6B9}" presName="imgShp" presStyleLbl="fgImgPlace1" presStyleIdx="4" presStyleCnt="5"/>
      <dgm:spPr/>
    </dgm:pt>
    <dgm:pt modelId="{64AC180A-6A5A-4862-884A-74D8A67EB1C8}" type="pres">
      <dgm:prSet presAssocID="{7BEDDEF2-4FB2-44D3-B7DD-358DBF5CA6B9}" presName="txShp" presStyleLbl="node1" presStyleIdx="4" presStyleCnt="5">
        <dgm:presLayoutVars>
          <dgm:bulletEnabled val="1"/>
        </dgm:presLayoutVars>
      </dgm:prSet>
      <dgm:spPr/>
      <dgm:t>
        <a:bodyPr/>
        <a:lstStyle/>
        <a:p>
          <a:endParaRPr lang="ru-RU"/>
        </a:p>
      </dgm:t>
    </dgm:pt>
  </dgm:ptLst>
  <dgm:cxnLst>
    <dgm:cxn modelId="{79217B66-2ED3-4789-8082-4A179C9E5975}" type="presOf" srcId="{650377BF-C971-4624-B58C-51655565AF7E}" destId="{1C95B084-3A59-4B19-8D09-8147E181CC27}" srcOrd="0" destOrd="0" presId="urn:microsoft.com/office/officeart/2005/8/layout/vList3#3"/>
    <dgm:cxn modelId="{B3278E64-9CEB-43A2-AFE9-613C03B5E682}" srcId="{392B7E06-80BC-434E-BB73-E727262F378C}" destId="{7BEDDEF2-4FB2-44D3-B7DD-358DBF5CA6B9}" srcOrd="4" destOrd="0" parTransId="{3C62F8C3-56A4-410F-9A73-945B9B446135}" sibTransId="{C74E33A4-1A47-4261-916F-FA5A187ACEE9}"/>
    <dgm:cxn modelId="{5E8C7AA1-713E-415F-8FCA-7AA030DD632A}" srcId="{392B7E06-80BC-434E-BB73-E727262F378C}" destId="{650377BF-C971-4624-B58C-51655565AF7E}" srcOrd="2" destOrd="0" parTransId="{227E4EE7-3869-4C86-8824-D8147321A9A5}" sibTransId="{A8CDCDD2-E681-420A-AD04-01E7CD54BB22}"/>
    <dgm:cxn modelId="{B9ABFEC7-B717-48A0-8148-31929DFD99F1}" type="presOf" srcId="{0CF5D508-37D6-41D5-A1A2-5060F759AF58}" destId="{E02C1D62-4D06-44AE-9CCB-EDD26B469C63}" srcOrd="0" destOrd="0" presId="urn:microsoft.com/office/officeart/2005/8/layout/vList3#3"/>
    <dgm:cxn modelId="{EA051DB3-037D-410D-A72B-1F0BC1C22917}" srcId="{392B7E06-80BC-434E-BB73-E727262F378C}" destId="{87FD1FFF-D03B-4D6A-B101-7A681522B1B1}" srcOrd="3" destOrd="0" parTransId="{4282B7ED-BB4B-4BE8-81CD-DE963A807570}" sibTransId="{9B60FEE9-241F-4FF1-AE3C-CD9ADB658C12}"/>
    <dgm:cxn modelId="{E6CCEA04-D3AC-4134-8984-0D317B55FB9A}" srcId="{392B7E06-80BC-434E-BB73-E727262F378C}" destId="{0CF5D508-37D6-41D5-A1A2-5060F759AF58}" srcOrd="0" destOrd="0" parTransId="{415CECB6-FAC5-4BBC-B9D5-06EEFF884881}" sibTransId="{6637A1EA-0BFB-47F3-9427-306521C2DF66}"/>
    <dgm:cxn modelId="{FF190060-6593-4D23-9357-0CDD555598BC}" type="presOf" srcId="{87FD1FFF-D03B-4D6A-B101-7A681522B1B1}" destId="{9CA378B2-269A-4B9C-96C9-6FE7CCD8CBF1}" srcOrd="0" destOrd="0" presId="urn:microsoft.com/office/officeart/2005/8/layout/vList3#3"/>
    <dgm:cxn modelId="{4A156E3C-AA9C-43FD-9B67-D37D0E8F61C2}" type="presOf" srcId="{7BEDDEF2-4FB2-44D3-B7DD-358DBF5CA6B9}" destId="{64AC180A-6A5A-4862-884A-74D8A67EB1C8}" srcOrd="0" destOrd="0" presId="urn:microsoft.com/office/officeart/2005/8/layout/vList3#3"/>
    <dgm:cxn modelId="{420497DA-5B6F-40EB-913B-6DEAA4524382}" type="presOf" srcId="{2C2EE1D4-D066-4B9D-96B9-A073437199B6}" destId="{24AF2816-CCDC-41D7-98C5-1C944081FC82}" srcOrd="0" destOrd="0" presId="urn:microsoft.com/office/officeart/2005/8/layout/vList3#3"/>
    <dgm:cxn modelId="{055116BB-90A5-4F43-AF2B-0E294D64855A}" type="presOf" srcId="{392B7E06-80BC-434E-BB73-E727262F378C}" destId="{B09DDF29-FEC2-4F65-A080-12B5A7093DDB}" srcOrd="0" destOrd="0" presId="urn:microsoft.com/office/officeart/2005/8/layout/vList3#3"/>
    <dgm:cxn modelId="{7ED3871B-5FEA-43ED-AF40-34C6698D4F19}" srcId="{392B7E06-80BC-434E-BB73-E727262F378C}" destId="{2C2EE1D4-D066-4B9D-96B9-A073437199B6}" srcOrd="1" destOrd="0" parTransId="{C4439B76-E30A-4D47-AF0D-755EC2F19641}" sibTransId="{5441FCB3-3734-41DD-A976-5C2F5FA7D9D0}"/>
    <dgm:cxn modelId="{56779C63-E620-47E0-99F5-A28DC7ADF274}" type="presParOf" srcId="{B09DDF29-FEC2-4F65-A080-12B5A7093DDB}" destId="{A1392336-21E5-48B9-87DF-C4B1D3C8AB72}" srcOrd="0" destOrd="0" presId="urn:microsoft.com/office/officeart/2005/8/layout/vList3#3"/>
    <dgm:cxn modelId="{9B179810-6632-45B0-B624-F9F0EB390C3E}" type="presParOf" srcId="{A1392336-21E5-48B9-87DF-C4B1D3C8AB72}" destId="{6F087AE7-BBF4-46B9-8E04-EF0923A8BBA3}" srcOrd="0" destOrd="0" presId="urn:microsoft.com/office/officeart/2005/8/layout/vList3#3"/>
    <dgm:cxn modelId="{47176545-1049-4CC4-B56E-F94D0EF3723A}" type="presParOf" srcId="{A1392336-21E5-48B9-87DF-C4B1D3C8AB72}" destId="{E02C1D62-4D06-44AE-9CCB-EDD26B469C63}" srcOrd="1" destOrd="0" presId="urn:microsoft.com/office/officeart/2005/8/layout/vList3#3"/>
    <dgm:cxn modelId="{93A0237C-0737-4A3C-9EB0-EE92C3A049D9}" type="presParOf" srcId="{B09DDF29-FEC2-4F65-A080-12B5A7093DDB}" destId="{F0966161-0715-430D-AA64-39EB4F9ED5F1}" srcOrd="1" destOrd="0" presId="urn:microsoft.com/office/officeart/2005/8/layout/vList3#3"/>
    <dgm:cxn modelId="{B9AF0E47-CF54-43F8-84F7-A24920574B2D}" type="presParOf" srcId="{B09DDF29-FEC2-4F65-A080-12B5A7093DDB}" destId="{FA599BF8-A2E7-4EF6-ABEA-4AF39A28B55F}" srcOrd="2" destOrd="0" presId="urn:microsoft.com/office/officeart/2005/8/layout/vList3#3"/>
    <dgm:cxn modelId="{C3C968F5-0C7D-459A-A603-1D69517CFA52}" type="presParOf" srcId="{FA599BF8-A2E7-4EF6-ABEA-4AF39A28B55F}" destId="{AAF9ED9A-C7CF-45F5-9DCC-AF704854D82E}" srcOrd="0" destOrd="0" presId="urn:microsoft.com/office/officeart/2005/8/layout/vList3#3"/>
    <dgm:cxn modelId="{C77FA9B4-1783-43AC-B0F3-5066EAB0BDEB}" type="presParOf" srcId="{FA599BF8-A2E7-4EF6-ABEA-4AF39A28B55F}" destId="{24AF2816-CCDC-41D7-98C5-1C944081FC82}" srcOrd="1" destOrd="0" presId="urn:microsoft.com/office/officeart/2005/8/layout/vList3#3"/>
    <dgm:cxn modelId="{81638238-0671-40A7-A62C-90FF977F5B0B}" type="presParOf" srcId="{B09DDF29-FEC2-4F65-A080-12B5A7093DDB}" destId="{42ABB491-DD99-4100-A383-09D2639B358E}" srcOrd="3" destOrd="0" presId="urn:microsoft.com/office/officeart/2005/8/layout/vList3#3"/>
    <dgm:cxn modelId="{17D6684D-C143-4243-98BA-464097EFA648}" type="presParOf" srcId="{B09DDF29-FEC2-4F65-A080-12B5A7093DDB}" destId="{CB0CAAA2-EC4F-49BB-8600-DC8E9B6BEEA9}" srcOrd="4" destOrd="0" presId="urn:microsoft.com/office/officeart/2005/8/layout/vList3#3"/>
    <dgm:cxn modelId="{CEA7E0D9-32A4-4724-A7F0-253B9C59DC99}" type="presParOf" srcId="{CB0CAAA2-EC4F-49BB-8600-DC8E9B6BEEA9}" destId="{7D86D141-AAED-4A82-9AAF-92DF222B1992}" srcOrd="0" destOrd="0" presId="urn:microsoft.com/office/officeart/2005/8/layout/vList3#3"/>
    <dgm:cxn modelId="{87032757-54D3-4D95-ADD8-96E8D5FCB360}" type="presParOf" srcId="{CB0CAAA2-EC4F-49BB-8600-DC8E9B6BEEA9}" destId="{1C95B084-3A59-4B19-8D09-8147E181CC27}" srcOrd="1" destOrd="0" presId="urn:microsoft.com/office/officeart/2005/8/layout/vList3#3"/>
    <dgm:cxn modelId="{A806A8A3-3A25-4F4D-93CA-69E9441D2269}" type="presParOf" srcId="{B09DDF29-FEC2-4F65-A080-12B5A7093DDB}" destId="{7738D3B4-50E9-4A35-99D5-69D376CA006F}" srcOrd="5" destOrd="0" presId="urn:microsoft.com/office/officeart/2005/8/layout/vList3#3"/>
    <dgm:cxn modelId="{A63BCE52-7A4F-4A27-963A-CF3838D8FF99}" type="presParOf" srcId="{B09DDF29-FEC2-4F65-A080-12B5A7093DDB}" destId="{C5968245-1CD3-43E9-9760-EC2BD93B3AFB}" srcOrd="6" destOrd="0" presId="urn:microsoft.com/office/officeart/2005/8/layout/vList3#3"/>
    <dgm:cxn modelId="{23A2D315-CF94-4221-A8C7-30B9679306D1}" type="presParOf" srcId="{C5968245-1CD3-43E9-9760-EC2BD93B3AFB}" destId="{A1C201DB-1D32-4437-8CF0-98C2604D49F9}" srcOrd="0" destOrd="0" presId="urn:microsoft.com/office/officeart/2005/8/layout/vList3#3"/>
    <dgm:cxn modelId="{8B1F9656-88CF-4D68-BCAC-35B805258D8A}" type="presParOf" srcId="{C5968245-1CD3-43E9-9760-EC2BD93B3AFB}" destId="{9CA378B2-269A-4B9C-96C9-6FE7CCD8CBF1}" srcOrd="1" destOrd="0" presId="urn:microsoft.com/office/officeart/2005/8/layout/vList3#3"/>
    <dgm:cxn modelId="{539F1466-6A6A-42DC-9C63-B375F376634E}" type="presParOf" srcId="{B09DDF29-FEC2-4F65-A080-12B5A7093DDB}" destId="{C6A61B7A-7619-45F6-AACC-9B1D746E08F1}" srcOrd="7" destOrd="0" presId="urn:microsoft.com/office/officeart/2005/8/layout/vList3#3"/>
    <dgm:cxn modelId="{EBD377A8-D6EF-4FD8-809C-E8483838E97F}" type="presParOf" srcId="{B09DDF29-FEC2-4F65-A080-12B5A7093DDB}" destId="{46D9260B-5059-4028-B249-D0A1B51ABD85}" srcOrd="8" destOrd="0" presId="urn:microsoft.com/office/officeart/2005/8/layout/vList3#3"/>
    <dgm:cxn modelId="{A9088E02-914C-4046-A97C-5B7E38EDFFA8}" type="presParOf" srcId="{46D9260B-5059-4028-B249-D0A1B51ABD85}" destId="{DA8B88DC-0AAA-4D60-B255-EBD960F25C45}" srcOrd="0" destOrd="0" presId="urn:microsoft.com/office/officeart/2005/8/layout/vList3#3"/>
    <dgm:cxn modelId="{BDE01364-8B47-4B07-B1EA-E5AC28CE9CD9}" type="presParOf" srcId="{46D9260B-5059-4028-B249-D0A1B51ABD85}" destId="{64AC180A-6A5A-4862-884A-74D8A67EB1C8}" srcOrd="1" destOrd="0" presId="urn:microsoft.com/office/officeart/2005/8/layout/vList3#3"/>
  </dgm:cxnLst>
  <dgm:bg>
    <a:solidFill>
      <a:srgbClr val="FFFF00"/>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C4C9B96-A68E-4190-9C90-F140EB9BACEE}" type="doc">
      <dgm:prSet loTypeId="urn:microsoft.com/office/officeart/2005/8/layout/process4" loCatId="list" qsTypeId="urn:microsoft.com/office/officeart/2005/8/quickstyle/simple5" qsCatId="simple" csTypeId="urn:microsoft.com/office/officeart/2005/8/colors/accent1_2" csCatId="accent1" phldr="1"/>
      <dgm:spPr/>
      <dgm:t>
        <a:bodyPr/>
        <a:lstStyle/>
        <a:p>
          <a:endParaRPr lang="ru-RU"/>
        </a:p>
      </dgm:t>
    </dgm:pt>
    <dgm:pt modelId="{71102D1C-06C0-48D6-958A-A1C3235CCF8B}">
      <dgm:prSet/>
      <dgm:spPr/>
      <dgm:t>
        <a:bodyPr/>
        <a:lstStyle/>
        <a:p>
          <a:pPr rtl="0"/>
          <a:r>
            <a:rPr lang="uz-Cyrl-UZ" b="0" i="0" baseline="0" dirty="0" smtClean="0"/>
            <a:t>BUNDAY MASALALARNI HAL QILISH QUYIDAGI TARTIBDA BAJARILADI:</a:t>
          </a:r>
          <a:endParaRPr lang="ru-RU" b="0" i="0" baseline="0" dirty="0"/>
        </a:p>
      </dgm:t>
    </dgm:pt>
    <dgm:pt modelId="{E007B57A-70CC-495C-A498-5ECF1BBF92DA}" type="parTrans" cxnId="{C14BDE89-C4F8-404B-82AF-6AC8B52EDDAA}">
      <dgm:prSet/>
      <dgm:spPr/>
      <dgm:t>
        <a:bodyPr/>
        <a:lstStyle/>
        <a:p>
          <a:endParaRPr lang="ru-RU"/>
        </a:p>
      </dgm:t>
    </dgm:pt>
    <dgm:pt modelId="{06B25FB7-433C-4E04-AACC-F71527225E64}" type="sibTrans" cxnId="{C14BDE89-C4F8-404B-82AF-6AC8B52EDDAA}">
      <dgm:prSet/>
      <dgm:spPr/>
      <dgm:t>
        <a:bodyPr/>
        <a:lstStyle/>
        <a:p>
          <a:endParaRPr lang="ru-RU"/>
        </a:p>
      </dgm:t>
    </dgm:pt>
    <dgm:pt modelId="{C959E297-955A-4F97-983D-012E81DFA7D0}">
      <dgm:prSet/>
      <dgm:spPr>
        <a:solidFill>
          <a:srgbClr val="7030A0"/>
        </a:solidFill>
      </dgm:spPr>
      <dgm:t>
        <a:bodyPr/>
        <a:lstStyle/>
        <a:p>
          <a:pPr rtl="0"/>
          <a:r>
            <a:rPr lang="uz-Cyrl-UZ" b="0" i="0" baseline="0" dirty="0" smtClean="0"/>
            <a:t>a) Kesish usulidan fоydalanib, sterjen  kesimlarida hоsil bo’ladigan zo’riqish kuch faktоrlarini aniqlash;</a:t>
          </a:r>
          <a:endParaRPr lang="ru-RU" b="0" i="0" baseline="0" dirty="0"/>
        </a:p>
      </dgm:t>
    </dgm:pt>
    <dgm:pt modelId="{DE3C8F1F-F433-449D-AC76-2C53A508BDBF}" type="parTrans" cxnId="{8410AD0B-A920-4102-BB0F-F77D4D030A94}">
      <dgm:prSet/>
      <dgm:spPr/>
      <dgm:t>
        <a:bodyPr/>
        <a:lstStyle/>
        <a:p>
          <a:endParaRPr lang="ru-RU"/>
        </a:p>
      </dgm:t>
    </dgm:pt>
    <dgm:pt modelId="{C7449E59-ACD2-45C9-8A73-CB56FCF54864}" type="sibTrans" cxnId="{8410AD0B-A920-4102-BB0F-F77D4D030A94}">
      <dgm:prSet/>
      <dgm:spPr/>
      <dgm:t>
        <a:bodyPr/>
        <a:lstStyle/>
        <a:p>
          <a:endParaRPr lang="ru-RU"/>
        </a:p>
      </dgm:t>
    </dgm:pt>
    <dgm:pt modelId="{BB7528E0-5DF3-4263-B5BE-DB6AFD67DFAE}">
      <dgm:prSet/>
      <dgm:spPr>
        <a:solidFill>
          <a:srgbClr val="7030A0"/>
        </a:solidFill>
      </dgm:spPr>
      <dgm:t>
        <a:bodyPr/>
        <a:lstStyle/>
        <a:p>
          <a:pPr rtl="0"/>
          <a:r>
            <a:rPr lang="uz-Cyrl-UZ" b="0" i="0" baseline="0" dirty="0" smtClean="0"/>
            <a:t>b) Havfli kesimni aniqlash imkоnini beruvchi zo’riqish kuchlari epyuralari qurish;</a:t>
          </a:r>
          <a:endParaRPr lang="ru-RU" b="0" i="0" baseline="0" dirty="0"/>
        </a:p>
      </dgm:t>
    </dgm:pt>
    <dgm:pt modelId="{D840FE1C-1914-4B77-84A1-AF2085F66256}" type="parTrans" cxnId="{C2609481-1215-4441-AD54-6AA3F3493CDD}">
      <dgm:prSet/>
      <dgm:spPr/>
      <dgm:t>
        <a:bodyPr/>
        <a:lstStyle/>
        <a:p>
          <a:endParaRPr lang="ru-RU"/>
        </a:p>
      </dgm:t>
    </dgm:pt>
    <dgm:pt modelId="{C2ECE94F-5A9B-4C93-AE2A-8F86C8A26CA5}" type="sibTrans" cxnId="{C2609481-1215-4441-AD54-6AA3F3493CDD}">
      <dgm:prSet/>
      <dgm:spPr/>
      <dgm:t>
        <a:bodyPr/>
        <a:lstStyle/>
        <a:p>
          <a:endParaRPr lang="ru-RU"/>
        </a:p>
      </dgm:t>
    </dgm:pt>
    <dgm:pt modelId="{28C1C19E-B74A-4135-B238-A030EB111DAB}">
      <dgm:prSet/>
      <dgm:spPr>
        <a:solidFill>
          <a:srgbClr val="7030A0"/>
        </a:solidFill>
      </dgm:spPr>
      <dgm:t>
        <a:bodyPr/>
        <a:lstStyle/>
        <a:p>
          <a:pPr rtl="0"/>
          <a:r>
            <a:rPr lang="uz-Cyrl-UZ" b="0" i="0" baseline="0" dirty="0" smtClean="0"/>
            <a:t>v) Kuchlar ta`sirini bir-biriga halal bermaslik hususiyatidan fоydalanib, nоrmal va urinma kuchlanishlarni aniqlash;</a:t>
          </a:r>
          <a:endParaRPr lang="ru-RU" b="0" i="0" baseline="0" dirty="0"/>
        </a:p>
      </dgm:t>
    </dgm:pt>
    <dgm:pt modelId="{8002A922-E99E-4926-86AC-50A3CFCCACEB}" type="parTrans" cxnId="{3678E057-4E12-4DB9-99DF-6FD11E43A060}">
      <dgm:prSet/>
      <dgm:spPr/>
      <dgm:t>
        <a:bodyPr/>
        <a:lstStyle/>
        <a:p>
          <a:endParaRPr lang="ru-RU"/>
        </a:p>
      </dgm:t>
    </dgm:pt>
    <dgm:pt modelId="{5C88FD97-DEE6-47E0-8751-67E8EC081589}" type="sibTrans" cxnId="{3678E057-4E12-4DB9-99DF-6FD11E43A060}">
      <dgm:prSet/>
      <dgm:spPr/>
      <dgm:t>
        <a:bodyPr/>
        <a:lstStyle/>
        <a:p>
          <a:endParaRPr lang="ru-RU"/>
        </a:p>
      </dgm:t>
    </dgm:pt>
    <dgm:pt modelId="{E1CC2995-15F7-4FDC-9C9B-7F5B4C501077}">
      <dgm:prSet/>
      <dgm:spPr>
        <a:solidFill>
          <a:srgbClr val="7030A0"/>
        </a:solidFill>
      </dgm:spPr>
      <dgm:t>
        <a:bodyPr/>
        <a:lstStyle/>
        <a:p>
          <a:pPr rtl="0"/>
          <a:r>
            <a:rPr lang="uz-Cyrl-UZ" b="0" i="0" baseline="0" dirty="0" smtClean="0"/>
            <a:t>g</a:t>
          </a:r>
          <a:r>
            <a:rPr lang="uz-Cyrl-UZ" b="0" i="0" baseline="0" dirty="0" smtClean="0">
              <a:solidFill>
                <a:schemeClr val="bg1"/>
              </a:solidFill>
            </a:rPr>
            <a:t>) Ko’ndalang kesim yuza bo’yicha kuchlanishlarning taqsimlanish qоnunini talqin qilinib, havfli nuqta belgilash va shu nuqta uchun mustahkamlik shartini tuzish.</a:t>
          </a:r>
          <a:endParaRPr lang="uz-Cyrl-UZ" b="0" i="0" baseline="0" dirty="0">
            <a:solidFill>
              <a:schemeClr val="bg1"/>
            </a:solidFill>
          </a:endParaRPr>
        </a:p>
      </dgm:t>
    </dgm:pt>
    <dgm:pt modelId="{70E4BEC1-B617-4CA4-A5A7-ADE21EFBAA1E}" type="parTrans" cxnId="{37FD6A65-ABE3-49B7-88F5-CFEA60BEC07F}">
      <dgm:prSet/>
      <dgm:spPr/>
      <dgm:t>
        <a:bodyPr/>
        <a:lstStyle/>
        <a:p>
          <a:endParaRPr lang="ru-RU"/>
        </a:p>
      </dgm:t>
    </dgm:pt>
    <dgm:pt modelId="{6B1C0366-755D-4BD7-93BA-EAB0CE98B11C}" type="sibTrans" cxnId="{37FD6A65-ABE3-49B7-88F5-CFEA60BEC07F}">
      <dgm:prSet/>
      <dgm:spPr/>
      <dgm:t>
        <a:bodyPr/>
        <a:lstStyle/>
        <a:p>
          <a:endParaRPr lang="ru-RU"/>
        </a:p>
      </dgm:t>
    </dgm:pt>
    <dgm:pt modelId="{3176D3F5-21C2-4A83-AD7C-CE3C9EE37599}" type="pres">
      <dgm:prSet presAssocID="{AC4C9B96-A68E-4190-9C90-F140EB9BACEE}" presName="Name0" presStyleCnt="0">
        <dgm:presLayoutVars>
          <dgm:dir/>
          <dgm:animLvl val="lvl"/>
          <dgm:resizeHandles val="exact"/>
        </dgm:presLayoutVars>
      </dgm:prSet>
      <dgm:spPr/>
      <dgm:t>
        <a:bodyPr/>
        <a:lstStyle/>
        <a:p>
          <a:endParaRPr lang="ru-RU"/>
        </a:p>
      </dgm:t>
    </dgm:pt>
    <dgm:pt modelId="{FFEFCD30-728E-4DBC-A274-946FA48B8733}" type="pres">
      <dgm:prSet presAssocID="{E1CC2995-15F7-4FDC-9C9B-7F5B4C501077}" presName="boxAndChildren" presStyleCnt="0"/>
      <dgm:spPr/>
    </dgm:pt>
    <dgm:pt modelId="{E8011448-A089-4E8A-B410-EB399979E0E0}" type="pres">
      <dgm:prSet presAssocID="{E1CC2995-15F7-4FDC-9C9B-7F5B4C501077}" presName="parentTextBox" presStyleLbl="node1" presStyleIdx="0" presStyleCnt="5"/>
      <dgm:spPr/>
      <dgm:t>
        <a:bodyPr/>
        <a:lstStyle/>
        <a:p>
          <a:endParaRPr lang="ru-RU"/>
        </a:p>
      </dgm:t>
    </dgm:pt>
    <dgm:pt modelId="{0188B8BA-D891-450C-821B-01F1912FCD78}" type="pres">
      <dgm:prSet presAssocID="{5C88FD97-DEE6-47E0-8751-67E8EC081589}" presName="sp" presStyleCnt="0"/>
      <dgm:spPr/>
    </dgm:pt>
    <dgm:pt modelId="{5F75C187-52BE-4BE0-AAE6-4D7B95E5C59B}" type="pres">
      <dgm:prSet presAssocID="{28C1C19E-B74A-4135-B238-A030EB111DAB}" presName="arrowAndChildren" presStyleCnt="0"/>
      <dgm:spPr/>
    </dgm:pt>
    <dgm:pt modelId="{C0385C8A-C6A2-4F73-A075-B8BFFD6CB233}" type="pres">
      <dgm:prSet presAssocID="{28C1C19E-B74A-4135-B238-A030EB111DAB}" presName="parentTextArrow" presStyleLbl="node1" presStyleIdx="1" presStyleCnt="5"/>
      <dgm:spPr/>
      <dgm:t>
        <a:bodyPr/>
        <a:lstStyle/>
        <a:p>
          <a:endParaRPr lang="ru-RU"/>
        </a:p>
      </dgm:t>
    </dgm:pt>
    <dgm:pt modelId="{83886B41-0BF4-4246-B2FA-03354C9CABFB}" type="pres">
      <dgm:prSet presAssocID="{C2ECE94F-5A9B-4C93-AE2A-8F86C8A26CA5}" presName="sp" presStyleCnt="0"/>
      <dgm:spPr/>
    </dgm:pt>
    <dgm:pt modelId="{ED50711E-6161-414F-95FC-5C4953645F6C}" type="pres">
      <dgm:prSet presAssocID="{BB7528E0-5DF3-4263-B5BE-DB6AFD67DFAE}" presName="arrowAndChildren" presStyleCnt="0"/>
      <dgm:spPr/>
    </dgm:pt>
    <dgm:pt modelId="{C7EE63E1-F6B5-485D-A5C9-A7A95ECBB510}" type="pres">
      <dgm:prSet presAssocID="{BB7528E0-5DF3-4263-B5BE-DB6AFD67DFAE}" presName="parentTextArrow" presStyleLbl="node1" presStyleIdx="2" presStyleCnt="5"/>
      <dgm:spPr/>
      <dgm:t>
        <a:bodyPr/>
        <a:lstStyle/>
        <a:p>
          <a:endParaRPr lang="ru-RU"/>
        </a:p>
      </dgm:t>
    </dgm:pt>
    <dgm:pt modelId="{6E3D970C-BCD2-4335-80DB-B43B34412671}" type="pres">
      <dgm:prSet presAssocID="{C7449E59-ACD2-45C9-8A73-CB56FCF54864}" presName="sp" presStyleCnt="0"/>
      <dgm:spPr/>
    </dgm:pt>
    <dgm:pt modelId="{890F566A-1400-4532-9E8E-38F0B4B9012B}" type="pres">
      <dgm:prSet presAssocID="{C959E297-955A-4F97-983D-012E81DFA7D0}" presName="arrowAndChildren" presStyleCnt="0"/>
      <dgm:spPr/>
    </dgm:pt>
    <dgm:pt modelId="{DF19B0EE-F29E-4EFF-9614-2E6C4051B570}" type="pres">
      <dgm:prSet presAssocID="{C959E297-955A-4F97-983D-012E81DFA7D0}" presName="parentTextArrow" presStyleLbl="node1" presStyleIdx="3" presStyleCnt="5"/>
      <dgm:spPr/>
      <dgm:t>
        <a:bodyPr/>
        <a:lstStyle/>
        <a:p>
          <a:endParaRPr lang="ru-RU"/>
        </a:p>
      </dgm:t>
    </dgm:pt>
    <dgm:pt modelId="{9DC878ED-1EDF-4623-88F9-6F87FFF93F1D}" type="pres">
      <dgm:prSet presAssocID="{06B25FB7-433C-4E04-AACC-F71527225E64}" presName="sp" presStyleCnt="0"/>
      <dgm:spPr/>
    </dgm:pt>
    <dgm:pt modelId="{0E73BC85-55A3-41C9-B99A-3A2788E921AE}" type="pres">
      <dgm:prSet presAssocID="{71102D1C-06C0-48D6-958A-A1C3235CCF8B}" presName="arrowAndChildren" presStyleCnt="0"/>
      <dgm:spPr/>
    </dgm:pt>
    <dgm:pt modelId="{A6C6C1BF-E850-47D9-A614-26A41012853B}" type="pres">
      <dgm:prSet presAssocID="{71102D1C-06C0-48D6-958A-A1C3235CCF8B}" presName="parentTextArrow" presStyleLbl="node1" presStyleIdx="4" presStyleCnt="5"/>
      <dgm:spPr/>
      <dgm:t>
        <a:bodyPr/>
        <a:lstStyle/>
        <a:p>
          <a:endParaRPr lang="ru-RU"/>
        </a:p>
      </dgm:t>
    </dgm:pt>
  </dgm:ptLst>
  <dgm:cxnLst>
    <dgm:cxn modelId="{2CDDFB0F-3542-4E74-8E07-B8243BF93B3C}" type="presOf" srcId="{BB7528E0-5DF3-4263-B5BE-DB6AFD67DFAE}" destId="{C7EE63E1-F6B5-485D-A5C9-A7A95ECBB510}" srcOrd="0" destOrd="0" presId="urn:microsoft.com/office/officeart/2005/8/layout/process4"/>
    <dgm:cxn modelId="{8410AD0B-A920-4102-BB0F-F77D4D030A94}" srcId="{AC4C9B96-A68E-4190-9C90-F140EB9BACEE}" destId="{C959E297-955A-4F97-983D-012E81DFA7D0}" srcOrd="1" destOrd="0" parTransId="{DE3C8F1F-F433-449D-AC76-2C53A508BDBF}" sibTransId="{C7449E59-ACD2-45C9-8A73-CB56FCF54864}"/>
    <dgm:cxn modelId="{81DA91CB-38D3-4F85-A8CF-C62723A30A79}" type="presOf" srcId="{E1CC2995-15F7-4FDC-9C9B-7F5B4C501077}" destId="{E8011448-A089-4E8A-B410-EB399979E0E0}" srcOrd="0" destOrd="0" presId="urn:microsoft.com/office/officeart/2005/8/layout/process4"/>
    <dgm:cxn modelId="{9548DBC5-6A5D-4AD9-8EDE-40B0C6A8AE61}" type="presOf" srcId="{71102D1C-06C0-48D6-958A-A1C3235CCF8B}" destId="{A6C6C1BF-E850-47D9-A614-26A41012853B}" srcOrd="0" destOrd="0" presId="urn:microsoft.com/office/officeart/2005/8/layout/process4"/>
    <dgm:cxn modelId="{1198E897-9207-4E87-A018-D0E388642AA1}" type="presOf" srcId="{AC4C9B96-A68E-4190-9C90-F140EB9BACEE}" destId="{3176D3F5-21C2-4A83-AD7C-CE3C9EE37599}" srcOrd="0" destOrd="0" presId="urn:microsoft.com/office/officeart/2005/8/layout/process4"/>
    <dgm:cxn modelId="{3678E057-4E12-4DB9-99DF-6FD11E43A060}" srcId="{AC4C9B96-A68E-4190-9C90-F140EB9BACEE}" destId="{28C1C19E-B74A-4135-B238-A030EB111DAB}" srcOrd="3" destOrd="0" parTransId="{8002A922-E99E-4926-86AC-50A3CFCCACEB}" sibTransId="{5C88FD97-DEE6-47E0-8751-67E8EC081589}"/>
    <dgm:cxn modelId="{37FD6A65-ABE3-49B7-88F5-CFEA60BEC07F}" srcId="{AC4C9B96-A68E-4190-9C90-F140EB9BACEE}" destId="{E1CC2995-15F7-4FDC-9C9B-7F5B4C501077}" srcOrd="4" destOrd="0" parTransId="{70E4BEC1-B617-4CA4-A5A7-ADE21EFBAA1E}" sibTransId="{6B1C0366-755D-4BD7-93BA-EAB0CE98B11C}"/>
    <dgm:cxn modelId="{4FF7F2CC-2E19-46E4-8D79-FDB5352DB266}" type="presOf" srcId="{C959E297-955A-4F97-983D-012E81DFA7D0}" destId="{DF19B0EE-F29E-4EFF-9614-2E6C4051B570}" srcOrd="0" destOrd="0" presId="urn:microsoft.com/office/officeart/2005/8/layout/process4"/>
    <dgm:cxn modelId="{D7CDD9A7-56B3-42A6-8753-D665ED6C16A8}" type="presOf" srcId="{28C1C19E-B74A-4135-B238-A030EB111DAB}" destId="{C0385C8A-C6A2-4F73-A075-B8BFFD6CB233}" srcOrd="0" destOrd="0" presId="urn:microsoft.com/office/officeart/2005/8/layout/process4"/>
    <dgm:cxn modelId="{C14BDE89-C4F8-404B-82AF-6AC8B52EDDAA}" srcId="{AC4C9B96-A68E-4190-9C90-F140EB9BACEE}" destId="{71102D1C-06C0-48D6-958A-A1C3235CCF8B}" srcOrd="0" destOrd="0" parTransId="{E007B57A-70CC-495C-A498-5ECF1BBF92DA}" sibTransId="{06B25FB7-433C-4E04-AACC-F71527225E64}"/>
    <dgm:cxn modelId="{C2609481-1215-4441-AD54-6AA3F3493CDD}" srcId="{AC4C9B96-A68E-4190-9C90-F140EB9BACEE}" destId="{BB7528E0-5DF3-4263-B5BE-DB6AFD67DFAE}" srcOrd="2" destOrd="0" parTransId="{D840FE1C-1914-4B77-84A1-AF2085F66256}" sibTransId="{C2ECE94F-5A9B-4C93-AE2A-8F86C8A26CA5}"/>
    <dgm:cxn modelId="{ACA2BB5D-EA0D-4737-AF1C-D7F292CFF8D4}" type="presParOf" srcId="{3176D3F5-21C2-4A83-AD7C-CE3C9EE37599}" destId="{FFEFCD30-728E-4DBC-A274-946FA48B8733}" srcOrd="0" destOrd="0" presId="urn:microsoft.com/office/officeart/2005/8/layout/process4"/>
    <dgm:cxn modelId="{B82AC965-A10E-496B-9F0D-7DCB02523C84}" type="presParOf" srcId="{FFEFCD30-728E-4DBC-A274-946FA48B8733}" destId="{E8011448-A089-4E8A-B410-EB399979E0E0}" srcOrd="0" destOrd="0" presId="urn:microsoft.com/office/officeart/2005/8/layout/process4"/>
    <dgm:cxn modelId="{109092D8-0C8D-40AB-BD65-FF58299A0EA7}" type="presParOf" srcId="{3176D3F5-21C2-4A83-AD7C-CE3C9EE37599}" destId="{0188B8BA-D891-450C-821B-01F1912FCD78}" srcOrd="1" destOrd="0" presId="urn:microsoft.com/office/officeart/2005/8/layout/process4"/>
    <dgm:cxn modelId="{48FEA92E-EE2F-433B-BD36-A92A7D8833C9}" type="presParOf" srcId="{3176D3F5-21C2-4A83-AD7C-CE3C9EE37599}" destId="{5F75C187-52BE-4BE0-AAE6-4D7B95E5C59B}" srcOrd="2" destOrd="0" presId="urn:microsoft.com/office/officeart/2005/8/layout/process4"/>
    <dgm:cxn modelId="{87A716FE-337D-4CBA-A039-0DEF314B66E9}" type="presParOf" srcId="{5F75C187-52BE-4BE0-AAE6-4D7B95E5C59B}" destId="{C0385C8A-C6A2-4F73-A075-B8BFFD6CB233}" srcOrd="0" destOrd="0" presId="urn:microsoft.com/office/officeart/2005/8/layout/process4"/>
    <dgm:cxn modelId="{4D36D21F-9919-44E2-BFF2-9A50BD0D8232}" type="presParOf" srcId="{3176D3F5-21C2-4A83-AD7C-CE3C9EE37599}" destId="{83886B41-0BF4-4246-B2FA-03354C9CABFB}" srcOrd="3" destOrd="0" presId="urn:microsoft.com/office/officeart/2005/8/layout/process4"/>
    <dgm:cxn modelId="{234DB242-F5BA-4EC8-8023-C10C0FD312CB}" type="presParOf" srcId="{3176D3F5-21C2-4A83-AD7C-CE3C9EE37599}" destId="{ED50711E-6161-414F-95FC-5C4953645F6C}" srcOrd="4" destOrd="0" presId="urn:microsoft.com/office/officeart/2005/8/layout/process4"/>
    <dgm:cxn modelId="{C62D2B7C-D375-4CC6-97EB-50C5A9375023}" type="presParOf" srcId="{ED50711E-6161-414F-95FC-5C4953645F6C}" destId="{C7EE63E1-F6B5-485D-A5C9-A7A95ECBB510}" srcOrd="0" destOrd="0" presId="urn:microsoft.com/office/officeart/2005/8/layout/process4"/>
    <dgm:cxn modelId="{9F660117-F947-4F4D-9D08-ACBEE76D18A8}" type="presParOf" srcId="{3176D3F5-21C2-4A83-AD7C-CE3C9EE37599}" destId="{6E3D970C-BCD2-4335-80DB-B43B34412671}" srcOrd="5" destOrd="0" presId="urn:microsoft.com/office/officeart/2005/8/layout/process4"/>
    <dgm:cxn modelId="{6E88816D-B4B5-4AA2-96EA-5187E23E3338}" type="presParOf" srcId="{3176D3F5-21C2-4A83-AD7C-CE3C9EE37599}" destId="{890F566A-1400-4532-9E8E-38F0B4B9012B}" srcOrd="6" destOrd="0" presId="urn:microsoft.com/office/officeart/2005/8/layout/process4"/>
    <dgm:cxn modelId="{03318E12-EC09-4EF4-9532-BD60B58563CC}" type="presParOf" srcId="{890F566A-1400-4532-9E8E-38F0B4B9012B}" destId="{DF19B0EE-F29E-4EFF-9614-2E6C4051B570}" srcOrd="0" destOrd="0" presId="urn:microsoft.com/office/officeart/2005/8/layout/process4"/>
    <dgm:cxn modelId="{1C8CB461-D01A-4E1E-8C33-04E36A4FFE07}" type="presParOf" srcId="{3176D3F5-21C2-4A83-AD7C-CE3C9EE37599}" destId="{9DC878ED-1EDF-4623-88F9-6F87FFF93F1D}" srcOrd="7" destOrd="0" presId="urn:microsoft.com/office/officeart/2005/8/layout/process4"/>
    <dgm:cxn modelId="{990E4214-2846-46D8-B55D-22FF74F7D342}" type="presParOf" srcId="{3176D3F5-21C2-4A83-AD7C-CE3C9EE37599}" destId="{0E73BC85-55A3-41C9-B99A-3A2788E921AE}" srcOrd="8" destOrd="0" presId="urn:microsoft.com/office/officeart/2005/8/layout/process4"/>
    <dgm:cxn modelId="{0B8F13AC-8B1F-4948-BB19-9E8D26D992F5}" type="presParOf" srcId="{0E73BC85-55A3-41C9-B99A-3A2788E921AE}" destId="{A6C6C1BF-E850-47D9-A614-26A41012853B}" srcOrd="0" destOrd="0" presId="urn:microsoft.com/office/officeart/2005/8/layout/process4"/>
  </dgm:cxnLst>
  <dgm:bg>
    <a:solidFill>
      <a:srgbClr val="00B050"/>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83E2146-15B4-41D6-85BB-8FD20437481D}" type="doc">
      <dgm:prSet loTypeId="urn:microsoft.com/office/officeart/2005/8/layout/target3" loCatId="relationship" qsTypeId="urn:microsoft.com/office/officeart/2005/8/quickstyle/3d9" qsCatId="3D" csTypeId="urn:microsoft.com/office/officeart/2005/8/colors/accent1_2" csCatId="accent1" phldr="1"/>
      <dgm:spPr/>
      <dgm:t>
        <a:bodyPr/>
        <a:lstStyle/>
        <a:p>
          <a:endParaRPr lang="ru-RU"/>
        </a:p>
      </dgm:t>
    </dgm:pt>
    <dgm:pt modelId="{990E5DEA-97FC-40A1-BB05-6FC8FA47052E}">
      <dgm:prSet/>
      <dgm:spPr>
        <a:solidFill>
          <a:srgbClr val="7030A0">
            <a:alpha val="90000"/>
          </a:srgbClr>
        </a:solidFill>
      </dgm:spPr>
      <dgm:t>
        <a:bodyPr/>
        <a:lstStyle/>
        <a:p>
          <a:pPr rtl="0"/>
          <a:r>
            <a:rPr lang="en-US" b="1" i="0" baseline="0" dirty="0" smtClean="0">
              <a:solidFill>
                <a:srgbClr val="002060"/>
              </a:solidFill>
            </a:rPr>
            <a:t>STATIKANING ASOSIY AKSIOMALARI</a:t>
          </a:r>
          <a:endParaRPr lang="ru-RU" b="1" i="1" baseline="0" dirty="0">
            <a:solidFill>
              <a:srgbClr val="002060"/>
            </a:solidFill>
          </a:endParaRPr>
        </a:p>
      </dgm:t>
    </dgm:pt>
    <dgm:pt modelId="{ACB541A4-8455-4377-A86C-557D1062FD72}" type="parTrans" cxnId="{151B382E-DEAF-4538-9073-74DAB7FBB7D1}">
      <dgm:prSet/>
      <dgm:spPr/>
      <dgm:t>
        <a:bodyPr/>
        <a:lstStyle/>
        <a:p>
          <a:endParaRPr lang="ru-RU"/>
        </a:p>
      </dgm:t>
    </dgm:pt>
    <dgm:pt modelId="{1C603A72-D945-44CD-94C8-F3E85D4C2053}" type="sibTrans" cxnId="{151B382E-DEAF-4538-9073-74DAB7FBB7D1}">
      <dgm:prSet/>
      <dgm:spPr/>
      <dgm:t>
        <a:bodyPr/>
        <a:lstStyle/>
        <a:p>
          <a:endParaRPr lang="ru-RU"/>
        </a:p>
      </dgm:t>
    </dgm:pt>
    <dgm:pt modelId="{CDB56005-F2A1-4FDF-8463-A458FC5F3D2A}">
      <dgm:prSet/>
      <dgm:spPr/>
      <dgm:t>
        <a:bodyPr/>
        <a:lstStyle/>
        <a:p>
          <a:pPr rtl="0"/>
          <a:r>
            <a:rPr lang="en-US" b="0" i="0" baseline="0" dirty="0" err="1" smtClean="0"/>
            <a:t>Statikaning</a:t>
          </a:r>
          <a:r>
            <a:rPr lang="en-US" b="0" i="0" baseline="0" dirty="0" smtClean="0"/>
            <a:t> </a:t>
          </a:r>
          <a:r>
            <a:rPr lang="en-US" b="0" i="0" baseline="0" dirty="0" err="1" smtClean="0"/>
            <a:t>asosida</a:t>
          </a:r>
          <a:r>
            <a:rPr lang="en-US" b="0" i="0" baseline="0" dirty="0" smtClean="0"/>
            <a:t> </a:t>
          </a:r>
          <a:r>
            <a:rPr lang="en-US" b="0" i="0" baseline="0" dirty="0" err="1" smtClean="0"/>
            <a:t>isbot</a:t>
          </a:r>
          <a:r>
            <a:rPr lang="en-US" b="0" i="0" baseline="0" dirty="0" smtClean="0"/>
            <a:t> </a:t>
          </a:r>
          <a:r>
            <a:rPr lang="en-US" b="0" i="0" baseline="0" dirty="0" err="1" smtClean="0"/>
            <a:t>talab</a:t>
          </a:r>
          <a:r>
            <a:rPr lang="en-US" b="0" i="0" baseline="0" dirty="0" smtClean="0"/>
            <a:t> </a:t>
          </a:r>
          <a:r>
            <a:rPr lang="en-US" b="0" i="0" baseline="0" dirty="0" err="1" smtClean="0"/>
            <a:t>etilmaydigan</a:t>
          </a:r>
          <a:r>
            <a:rPr lang="en-US" b="0" i="0" baseline="0" dirty="0" smtClean="0"/>
            <a:t>, </a:t>
          </a:r>
          <a:r>
            <a:rPr lang="en-US" b="0" i="0" baseline="0" dirty="0" err="1" smtClean="0"/>
            <a:t>aksioma</a:t>
          </a:r>
          <a:r>
            <a:rPr lang="en-US" b="0" i="0" baseline="0" dirty="0" smtClean="0"/>
            <a:t> </a:t>
          </a:r>
          <a:r>
            <a:rPr lang="en-US" b="0" i="0" baseline="0" dirty="0" err="1" smtClean="0"/>
            <a:t>deb</a:t>
          </a:r>
          <a:r>
            <a:rPr lang="en-US" b="0" i="0" baseline="0" dirty="0" smtClean="0"/>
            <a:t> </a:t>
          </a:r>
          <a:r>
            <a:rPr lang="en-US" b="0" i="0" baseline="0" dirty="0" err="1" smtClean="0"/>
            <a:t>ataluvchi</a:t>
          </a:r>
          <a:r>
            <a:rPr lang="en-US" b="0" i="0" baseline="0" dirty="0" smtClean="0"/>
            <a:t> </a:t>
          </a:r>
          <a:r>
            <a:rPr lang="en-US" b="0" i="0" baseline="0" dirty="0" err="1" smtClean="0"/>
            <a:t>boshlang’ich</a:t>
          </a:r>
          <a:r>
            <a:rPr lang="en-US" b="0" i="0" baseline="0" dirty="0" smtClean="0"/>
            <a:t> </a:t>
          </a:r>
          <a:r>
            <a:rPr lang="en-US" b="0" i="0" baseline="0" dirty="0" err="1" smtClean="0"/>
            <a:t>haqiqatlar</a:t>
          </a:r>
          <a:r>
            <a:rPr lang="en-US" b="0" i="0" baseline="0" dirty="0" smtClean="0"/>
            <a:t> </a:t>
          </a:r>
          <a:r>
            <a:rPr lang="en-US" b="0" i="0" baseline="0" dirty="0" err="1" smtClean="0"/>
            <a:t>to’plami</a:t>
          </a:r>
          <a:r>
            <a:rPr lang="en-US" b="0" i="0" baseline="0" dirty="0" smtClean="0"/>
            <a:t> </a:t>
          </a:r>
          <a:r>
            <a:rPr lang="en-US" b="0" i="0" baseline="0" dirty="0" err="1" smtClean="0"/>
            <a:t>yotadi</a:t>
          </a:r>
          <a:r>
            <a:rPr lang="en-US" b="0" i="0" baseline="0" dirty="0" smtClean="0"/>
            <a:t>. Bu </a:t>
          </a:r>
          <a:r>
            <a:rPr lang="en-US" b="0" i="0" baseline="0" dirty="0" err="1" smtClean="0"/>
            <a:t>aksiomalar</a:t>
          </a:r>
          <a:r>
            <a:rPr lang="en-US" b="0" i="0" baseline="0" dirty="0" smtClean="0"/>
            <a:t> </a:t>
          </a:r>
          <a:r>
            <a:rPr lang="en-US" b="0" i="0" baseline="0" dirty="0" err="1" smtClean="0"/>
            <a:t>tajriba</a:t>
          </a:r>
          <a:r>
            <a:rPr lang="en-US" b="0" i="0" baseline="0" dirty="0" smtClean="0"/>
            <a:t> </a:t>
          </a:r>
          <a:r>
            <a:rPr lang="en-US" b="0" i="0" baseline="0" dirty="0" err="1" smtClean="0"/>
            <a:t>va</a:t>
          </a:r>
          <a:r>
            <a:rPr lang="en-US" b="0" i="0" baseline="0" dirty="0" smtClean="0"/>
            <a:t> </a:t>
          </a:r>
          <a:r>
            <a:rPr lang="en-US" b="0" i="0" baseline="0" dirty="0" err="1" smtClean="0"/>
            <a:t>kuzatishlarning</a:t>
          </a:r>
          <a:r>
            <a:rPr lang="en-US" b="0" i="0" baseline="0" dirty="0" smtClean="0"/>
            <a:t> </a:t>
          </a:r>
          <a:r>
            <a:rPr lang="en-US" b="0" i="0" baseline="0" dirty="0" err="1" smtClean="0"/>
            <a:t>natijasidir</a:t>
          </a:r>
          <a:r>
            <a:rPr lang="en-US" b="0" i="0" baseline="0" dirty="0" smtClean="0"/>
            <a:t>. </a:t>
          </a:r>
          <a:r>
            <a:rPr lang="en-US" b="0" i="0" baseline="0" dirty="0" err="1" smtClean="0"/>
            <a:t>Aksiomalarga</a:t>
          </a:r>
          <a:r>
            <a:rPr lang="en-US" b="0" i="0" baseline="0" dirty="0" smtClean="0"/>
            <a:t> </a:t>
          </a:r>
          <a:r>
            <a:rPr lang="en-US" b="0" i="0" baseline="0" dirty="0" err="1" smtClean="0"/>
            <a:t>asoslanib</a:t>
          </a:r>
          <a:r>
            <a:rPr lang="en-US" b="0" i="0" baseline="0" dirty="0" smtClean="0"/>
            <a:t>, </a:t>
          </a:r>
          <a:r>
            <a:rPr lang="en-US" b="0" i="0" baseline="0" dirty="0" err="1" smtClean="0"/>
            <a:t>statikaning</a:t>
          </a:r>
          <a:r>
            <a:rPr lang="en-US" b="0" i="0" baseline="0" dirty="0" smtClean="0"/>
            <a:t> </a:t>
          </a:r>
          <a:r>
            <a:rPr lang="en-US" b="0" i="0" baseline="0" dirty="0" err="1" smtClean="0"/>
            <a:t>mazmunini</a:t>
          </a:r>
          <a:r>
            <a:rPr lang="en-US" b="0" i="0" baseline="0" dirty="0" smtClean="0"/>
            <a:t> </a:t>
          </a:r>
          <a:r>
            <a:rPr lang="en-US" b="0" i="0" baseline="0" dirty="0" err="1" smtClean="0"/>
            <a:t>tashkil</a:t>
          </a:r>
          <a:r>
            <a:rPr lang="en-US" b="0" i="0" baseline="0" dirty="0" smtClean="0"/>
            <a:t> </a:t>
          </a:r>
          <a:r>
            <a:rPr lang="en-US" b="0" i="0" baseline="0" dirty="0" err="1" smtClean="0"/>
            <a:t>etuvchi</a:t>
          </a:r>
          <a:r>
            <a:rPr lang="en-US" b="0" i="0" baseline="0" dirty="0" smtClean="0"/>
            <a:t> </a:t>
          </a:r>
          <a:r>
            <a:rPr lang="en-US" b="0" i="0" baseline="0" dirty="0" err="1" smtClean="0"/>
            <a:t>teoremalar</a:t>
          </a:r>
          <a:r>
            <a:rPr lang="en-US" b="0" i="0" baseline="0" dirty="0" smtClean="0"/>
            <a:t> </a:t>
          </a:r>
          <a:r>
            <a:rPr lang="en-US" b="0" i="0" baseline="0" dirty="0" err="1" smtClean="0"/>
            <a:t>isbot</a:t>
          </a:r>
          <a:r>
            <a:rPr lang="en-US" b="0" i="0" baseline="0" dirty="0" smtClean="0"/>
            <a:t> </a:t>
          </a:r>
          <a:r>
            <a:rPr lang="en-US" b="0" i="0" baseline="0" dirty="0" err="1" smtClean="0"/>
            <a:t>qilinadi</a:t>
          </a:r>
          <a:r>
            <a:rPr lang="en-US" b="0" i="0" baseline="0" dirty="0" smtClean="0"/>
            <a:t>.</a:t>
          </a:r>
          <a:endParaRPr lang="en-US" b="0" i="0" baseline="0" dirty="0"/>
        </a:p>
      </dgm:t>
    </dgm:pt>
    <dgm:pt modelId="{E959572F-FA00-404C-AFFB-2F9C7549CD62}" type="parTrans" cxnId="{D992B979-E088-48E4-B388-76D70AE483A1}">
      <dgm:prSet/>
      <dgm:spPr/>
      <dgm:t>
        <a:bodyPr/>
        <a:lstStyle/>
        <a:p>
          <a:endParaRPr lang="ru-RU"/>
        </a:p>
      </dgm:t>
    </dgm:pt>
    <dgm:pt modelId="{AF5C7C47-16A6-485B-B38C-BC83862116D2}" type="sibTrans" cxnId="{D992B979-E088-48E4-B388-76D70AE483A1}">
      <dgm:prSet/>
      <dgm:spPr/>
      <dgm:t>
        <a:bodyPr/>
        <a:lstStyle/>
        <a:p>
          <a:endParaRPr lang="ru-RU"/>
        </a:p>
      </dgm:t>
    </dgm:pt>
    <dgm:pt modelId="{B952425F-D2D1-48BF-AEF7-7F7ADB18DFAD}" type="pres">
      <dgm:prSet presAssocID="{883E2146-15B4-41D6-85BB-8FD20437481D}" presName="Name0" presStyleCnt="0">
        <dgm:presLayoutVars>
          <dgm:chMax val="7"/>
          <dgm:dir/>
          <dgm:animLvl val="lvl"/>
          <dgm:resizeHandles val="exact"/>
        </dgm:presLayoutVars>
      </dgm:prSet>
      <dgm:spPr/>
      <dgm:t>
        <a:bodyPr/>
        <a:lstStyle/>
        <a:p>
          <a:endParaRPr lang="ru-RU"/>
        </a:p>
      </dgm:t>
    </dgm:pt>
    <dgm:pt modelId="{25DA6F05-9F3B-4F61-96CE-D8A8BCB24EB9}" type="pres">
      <dgm:prSet presAssocID="{990E5DEA-97FC-40A1-BB05-6FC8FA47052E}" presName="circle1" presStyleLbl="node1" presStyleIdx="0" presStyleCnt="2"/>
      <dgm:spPr>
        <a:solidFill>
          <a:srgbClr val="FFFF00"/>
        </a:solidFill>
      </dgm:spPr>
      <dgm:t>
        <a:bodyPr/>
        <a:lstStyle/>
        <a:p>
          <a:endParaRPr lang="ru-RU"/>
        </a:p>
      </dgm:t>
    </dgm:pt>
    <dgm:pt modelId="{81C52132-FB73-47D6-BC59-D89C56CECAE4}" type="pres">
      <dgm:prSet presAssocID="{990E5DEA-97FC-40A1-BB05-6FC8FA47052E}" presName="space" presStyleCnt="0"/>
      <dgm:spPr/>
    </dgm:pt>
    <dgm:pt modelId="{1BCD3749-A0CF-4F8F-BD21-638624A6DD46}" type="pres">
      <dgm:prSet presAssocID="{990E5DEA-97FC-40A1-BB05-6FC8FA47052E}" presName="rect1" presStyleLbl="alignAcc1" presStyleIdx="0" presStyleCnt="2" custLinFactNeighborX="20052" custLinFactNeighborY="-1988"/>
      <dgm:spPr/>
      <dgm:t>
        <a:bodyPr/>
        <a:lstStyle/>
        <a:p>
          <a:endParaRPr lang="ru-RU"/>
        </a:p>
      </dgm:t>
    </dgm:pt>
    <dgm:pt modelId="{704235B0-8842-4B38-8638-8F6A06205E24}" type="pres">
      <dgm:prSet presAssocID="{CDB56005-F2A1-4FDF-8463-A458FC5F3D2A}" presName="vertSpace2" presStyleLbl="node1" presStyleIdx="0" presStyleCnt="2"/>
      <dgm:spPr/>
    </dgm:pt>
    <dgm:pt modelId="{EAFFC2D9-3505-4626-BA8F-5AD5AEA4C32B}" type="pres">
      <dgm:prSet presAssocID="{CDB56005-F2A1-4FDF-8463-A458FC5F3D2A}" presName="circle2" presStyleLbl="node1" presStyleIdx="1" presStyleCnt="2"/>
      <dgm:spPr/>
    </dgm:pt>
    <dgm:pt modelId="{2936FFBC-A9DE-496C-A069-2AB3A64FD97B}" type="pres">
      <dgm:prSet presAssocID="{CDB56005-F2A1-4FDF-8463-A458FC5F3D2A}" presName="rect2" presStyleLbl="alignAcc1" presStyleIdx="1" presStyleCnt="2"/>
      <dgm:spPr/>
      <dgm:t>
        <a:bodyPr/>
        <a:lstStyle/>
        <a:p>
          <a:endParaRPr lang="ru-RU"/>
        </a:p>
      </dgm:t>
    </dgm:pt>
    <dgm:pt modelId="{63C2A7A8-2B3E-4F25-885F-C447E0B07E04}" type="pres">
      <dgm:prSet presAssocID="{990E5DEA-97FC-40A1-BB05-6FC8FA47052E}" presName="rect1ParTxNoCh" presStyleLbl="alignAcc1" presStyleIdx="1" presStyleCnt="2">
        <dgm:presLayoutVars>
          <dgm:chMax val="1"/>
          <dgm:bulletEnabled val="1"/>
        </dgm:presLayoutVars>
      </dgm:prSet>
      <dgm:spPr/>
      <dgm:t>
        <a:bodyPr/>
        <a:lstStyle/>
        <a:p>
          <a:endParaRPr lang="ru-RU"/>
        </a:p>
      </dgm:t>
    </dgm:pt>
    <dgm:pt modelId="{F9411BC0-DD70-454C-B4D8-C2421056EEFF}" type="pres">
      <dgm:prSet presAssocID="{CDB56005-F2A1-4FDF-8463-A458FC5F3D2A}" presName="rect2ParTxNoCh" presStyleLbl="alignAcc1" presStyleIdx="1" presStyleCnt="2">
        <dgm:presLayoutVars>
          <dgm:chMax val="1"/>
          <dgm:bulletEnabled val="1"/>
        </dgm:presLayoutVars>
      </dgm:prSet>
      <dgm:spPr/>
      <dgm:t>
        <a:bodyPr/>
        <a:lstStyle/>
        <a:p>
          <a:endParaRPr lang="ru-RU"/>
        </a:p>
      </dgm:t>
    </dgm:pt>
  </dgm:ptLst>
  <dgm:cxnLst>
    <dgm:cxn modelId="{151B382E-DEAF-4538-9073-74DAB7FBB7D1}" srcId="{883E2146-15B4-41D6-85BB-8FD20437481D}" destId="{990E5DEA-97FC-40A1-BB05-6FC8FA47052E}" srcOrd="0" destOrd="0" parTransId="{ACB541A4-8455-4377-A86C-557D1062FD72}" sibTransId="{1C603A72-D945-44CD-94C8-F3E85D4C2053}"/>
    <dgm:cxn modelId="{A83ABF7C-F649-4C9D-B174-0633D23966DE}" type="presOf" srcId="{990E5DEA-97FC-40A1-BB05-6FC8FA47052E}" destId="{63C2A7A8-2B3E-4F25-885F-C447E0B07E04}" srcOrd="1" destOrd="0" presId="urn:microsoft.com/office/officeart/2005/8/layout/target3"/>
    <dgm:cxn modelId="{2EF73A6B-8432-4C8E-AB08-6CCB52047C81}" type="presOf" srcId="{CDB56005-F2A1-4FDF-8463-A458FC5F3D2A}" destId="{2936FFBC-A9DE-496C-A069-2AB3A64FD97B}" srcOrd="0" destOrd="0" presId="urn:microsoft.com/office/officeart/2005/8/layout/target3"/>
    <dgm:cxn modelId="{D992B979-E088-48E4-B388-76D70AE483A1}" srcId="{883E2146-15B4-41D6-85BB-8FD20437481D}" destId="{CDB56005-F2A1-4FDF-8463-A458FC5F3D2A}" srcOrd="1" destOrd="0" parTransId="{E959572F-FA00-404C-AFFB-2F9C7549CD62}" sibTransId="{AF5C7C47-16A6-485B-B38C-BC83862116D2}"/>
    <dgm:cxn modelId="{2BA42FC5-F3F4-4BDB-B793-8FB3FEF8B2FF}" type="presOf" srcId="{883E2146-15B4-41D6-85BB-8FD20437481D}" destId="{B952425F-D2D1-48BF-AEF7-7F7ADB18DFAD}" srcOrd="0" destOrd="0" presId="urn:microsoft.com/office/officeart/2005/8/layout/target3"/>
    <dgm:cxn modelId="{EE39223B-8059-4134-BFF6-FAEFB53CC363}" type="presOf" srcId="{CDB56005-F2A1-4FDF-8463-A458FC5F3D2A}" destId="{F9411BC0-DD70-454C-B4D8-C2421056EEFF}" srcOrd="1" destOrd="0" presId="urn:microsoft.com/office/officeart/2005/8/layout/target3"/>
    <dgm:cxn modelId="{2654E954-7B43-4A08-8B42-C6669E7D7EF2}" type="presOf" srcId="{990E5DEA-97FC-40A1-BB05-6FC8FA47052E}" destId="{1BCD3749-A0CF-4F8F-BD21-638624A6DD46}" srcOrd="0" destOrd="0" presId="urn:microsoft.com/office/officeart/2005/8/layout/target3"/>
    <dgm:cxn modelId="{FC61B533-78BF-4B4C-972B-677BC1A485B9}" type="presParOf" srcId="{B952425F-D2D1-48BF-AEF7-7F7ADB18DFAD}" destId="{25DA6F05-9F3B-4F61-96CE-D8A8BCB24EB9}" srcOrd="0" destOrd="0" presId="urn:microsoft.com/office/officeart/2005/8/layout/target3"/>
    <dgm:cxn modelId="{015361A9-1293-4097-845F-BA496D45E19C}" type="presParOf" srcId="{B952425F-D2D1-48BF-AEF7-7F7ADB18DFAD}" destId="{81C52132-FB73-47D6-BC59-D89C56CECAE4}" srcOrd="1" destOrd="0" presId="urn:microsoft.com/office/officeart/2005/8/layout/target3"/>
    <dgm:cxn modelId="{4780F7FD-1F48-4521-A7D4-C9CD502E3AF7}" type="presParOf" srcId="{B952425F-D2D1-48BF-AEF7-7F7ADB18DFAD}" destId="{1BCD3749-A0CF-4F8F-BD21-638624A6DD46}" srcOrd="2" destOrd="0" presId="urn:microsoft.com/office/officeart/2005/8/layout/target3"/>
    <dgm:cxn modelId="{59740F4F-321E-462D-9DFA-4A61EA461CC5}" type="presParOf" srcId="{B952425F-D2D1-48BF-AEF7-7F7ADB18DFAD}" destId="{704235B0-8842-4B38-8638-8F6A06205E24}" srcOrd="3" destOrd="0" presId="urn:microsoft.com/office/officeart/2005/8/layout/target3"/>
    <dgm:cxn modelId="{1207B543-1B26-43B2-B4F3-CE7F13E3FD83}" type="presParOf" srcId="{B952425F-D2D1-48BF-AEF7-7F7ADB18DFAD}" destId="{EAFFC2D9-3505-4626-BA8F-5AD5AEA4C32B}" srcOrd="4" destOrd="0" presId="urn:microsoft.com/office/officeart/2005/8/layout/target3"/>
    <dgm:cxn modelId="{250E7F5B-2B68-4893-B06D-65FE5F258C01}" type="presParOf" srcId="{B952425F-D2D1-48BF-AEF7-7F7ADB18DFAD}" destId="{2936FFBC-A9DE-496C-A069-2AB3A64FD97B}" srcOrd="5" destOrd="0" presId="urn:microsoft.com/office/officeart/2005/8/layout/target3"/>
    <dgm:cxn modelId="{6B4AFB4F-BD0B-49CE-9EF4-B7FC1D134363}" type="presParOf" srcId="{B952425F-D2D1-48BF-AEF7-7F7ADB18DFAD}" destId="{63C2A7A8-2B3E-4F25-885F-C447E0B07E04}" srcOrd="6" destOrd="0" presId="urn:microsoft.com/office/officeart/2005/8/layout/target3"/>
    <dgm:cxn modelId="{03A7AAD9-1A8B-457A-A0B4-D59763B0A65B}" type="presParOf" srcId="{B952425F-D2D1-48BF-AEF7-7F7ADB18DFAD}" destId="{F9411BC0-DD70-454C-B4D8-C2421056EEFF}" srcOrd="7"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16AFE05-6251-4E78-A115-7F5985C73310}"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ru-RU"/>
        </a:p>
      </dgm:t>
    </dgm:pt>
    <dgm:pt modelId="{82DF3F3C-5179-4503-87FF-5211605D63C0}">
      <dgm:prSet/>
      <dgm:spPr>
        <a:solidFill>
          <a:srgbClr val="92D050"/>
        </a:solidFill>
      </dgm:spPr>
      <dgm:t>
        <a:bodyPr/>
        <a:lstStyle/>
        <a:p>
          <a:pPr rtl="0"/>
          <a:endParaRPr lang="en-US" dirty="0"/>
        </a:p>
      </dgm:t>
    </dgm:pt>
    <dgm:pt modelId="{C20B51D6-134C-4D71-A33F-B47F495C0D74}" type="parTrans" cxnId="{35AC1031-E1B1-471A-B624-B3E72CDFEFF5}">
      <dgm:prSet/>
      <dgm:spPr/>
      <dgm:t>
        <a:bodyPr/>
        <a:lstStyle/>
        <a:p>
          <a:endParaRPr lang="ru-RU"/>
        </a:p>
      </dgm:t>
    </dgm:pt>
    <dgm:pt modelId="{B65CAB0A-BD0B-4653-A2EB-F61BC5E4A173}" type="sibTrans" cxnId="{35AC1031-E1B1-471A-B624-B3E72CDFEFF5}">
      <dgm:prSet/>
      <dgm:spPr/>
      <dgm:t>
        <a:bodyPr/>
        <a:lstStyle/>
        <a:p>
          <a:endParaRPr lang="ru-RU"/>
        </a:p>
      </dgm:t>
    </dgm:pt>
    <dgm:pt modelId="{38897F38-0157-483B-BED3-01D8D7EC311C}">
      <dgm:prSet/>
      <dgm:spPr>
        <a:solidFill>
          <a:srgbClr val="92D050"/>
        </a:solidFill>
      </dgm:spPr>
      <dgm:t>
        <a:bodyPr/>
        <a:lstStyle/>
        <a:p>
          <a:pPr rtl="0"/>
          <a:endParaRPr lang="ru-RU" b="1" i="1" dirty="0"/>
        </a:p>
      </dgm:t>
    </dgm:pt>
    <dgm:pt modelId="{8C6B2F6E-38E3-4609-9C48-763E4B399979}" type="parTrans" cxnId="{8D1DC0B1-44C6-4526-A7DB-5600259FB6A6}">
      <dgm:prSet/>
      <dgm:spPr/>
      <dgm:t>
        <a:bodyPr/>
        <a:lstStyle/>
        <a:p>
          <a:endParaRPr lang="ru-RU"/>
        </a:p>
      </dgm:t>
    </dgm:pt>
    <dgm:pt modelId="{17B88C9F-E353-42B0-92A6-2CDA605B4BA1}" type="sibTrans" cxnId="{8D1DC0B1-44C6-4526-A7DB-5600259FB6A6}">
      <dgm:prSet/>
      <dgm:spPr/>
      <dgm:t>
        <a:bodyPr/>
        <a:lstStyle/>
        <a:p>
          <a:endParaRPr lang="ru-RU"/>
        </a:p>
      </dgm:t>
    </dgm:pt>
    <dgm:pt modelId="{D868D28E-832D-4086-A393-B42A0C64F675}">
      <dgm:prSet/>
      <dgm:spPr>
        <a:solidFill>
          <a:srgbClr val="92D050"/>
        </a:solidFill>
      </dgm:spPr>
      <dgm:t>
        <a:bodyPr/>
        <a:lstStyle/>
        <a:p>
          <a:pPr rtl="0"/>
          <a:endParaRPr lang="ru-RU" b="1" i="1" dirty="0"/>
        </a:p>
      </dgm:t>
    </dgm:pt>
    <dgm:pt modelId="{EF6F7FFA-EC9F-490D-833F-37767E504DA4}" type="parTrans" cxnId="{6C3B6F35-D562-4C2C-87B5-11F783CBB869}">
      <dgm:prSet/>
      <dgm:spPr/>
      <dgm:t>
        <a:bodyPr/>
        <a:lstStyle/>
        <a:p>
          <a:endParaRPr lang="ru-RU"/>
        </a:p>
      </dgm:t>
    </dgm:pt>
    <dgm:pt modelId="{807437C8-73EB-451A-BD8B-FE334E38B7AC}" type="sibTrans" cxnId="{6C3B6F35-D562-4C2C-87B5-11F783CBB869}">
      <dgm:prSet/>
      <dgm:spPr/>
      <dgm:t>
        <a:bodyPr/>
        <a:lstStyle/>
        <a:p>
          <a:endParaRPr lang="ru-RU"/>
        </a:p>
      </dgm:t>
    </dgm:pt>
    <dgm:pt modelId="{0072AD00-7ABF-4884-9A95-B44B870D1B93}" type="pres">
      <dgm:prSet presAssocID="{816AFE05-6251-4E78-A115-7F5985C73310}" presName="linearFlow" presStyleCnt="0">
        <dgm:presLayoutVars>
          <dgm:dir/>
          <dgm:animLvl val="lvl"/>
          <dgm:resizeHandles val="exact"/>
        </dgm:presLayoutVars>
      </dgm:prSet>
      <dgm:spPr/>
      <dgm:t>
        <a:bodyPr/>
        <a:lstStyle/>
        <a:p>
          <a:endParaRPr lang="ru-RU"/>
        </a:p>
      </dgm:t>
    </dgm:pt>
    <dgm:pt modelId="{6014635A-B6C7-495C-BFF4-D53356370D0C}" type="pres">
      <dgm:prSet presAssocID="{82DF3F3C-5179-4503-87FF-5211605D63C0}" presName="composite" presStyleCnt="0"/>
      <dgm:spPr/>
    </dgm:pt>
    <dgm:pt modelId="{9451E90C-6C29-4BBD-964A-B98E161CAB23}" type="pres">
      <dgm:prSet presAssocID="{82DF3F3C-5179-4503-87FF-5211605D63C0}" presName="parentText" presStyleLbl="alignNode1" presStyleIdx="0" presStyleCnt="3">
        <dgm:presLayoutVars>
          <dgm:chMax val="1"/>
          <dgm:bulletEnabled val="1"/>
        </dgm:presLayoutVars>
      </dgm:prSet>
      <dgm:spPr/>
      <dgm:t>
        <a:bodyPr/>
        <a:lstStyle/>
        <a:p>
          <a:endParaRPr lang="ru-RU"/>
        </a:p>
      </dgm:t>
    </dgm:pt>
    <dgm:pt modelId="{E61811D6-8719-4108-99E7-8A9E0D6AA753}" type="pres">
      <dgm:prSet presAssocID="{82DF3F3C-5179-4503-87FF-5211605D63C0}" presName="descendantText" presStyleLbl="alignAcc1" presStyleIdx="0" presStyleCnt="3">
        <dgm:presLayoutVars>
          <dgm:bulletEnabled val="1"/>
        </dgm:presLayoutVars>
      </dgm:prSet>
      <dgm:spPr/>
    </dgm:pt>
    <dgm:pt modelId="{DCB648A2-C32F-4945-821C-124DAA95A482}" type="pres">
      <dgm:prSet presAssocID="{B65CAB0A-BD0B-4653-A2EB-F61BC5E4A173}" presName="sp" presStyleCnt="0"/>
      <dgm:spPr/>
    </dgm:pt>
    <dgm:pt modelId="{1D9CC9B3-2A4D-4776-AB05-CDE951A6B520}" type="pres">
      <dgm:prSet presAssocID="{38897F38-0157-483B-BED3-01D8D7EC311C}" presName="composite" presStyleCnt="0"/>
      <dgm:spPr/>
    </dgm:pt>
    <dgm:pt modelId="{D62444DC-43DC-4611-927A-596F1BEB7FF1}" type="pres">
      <dgm:prSet presAssocID="{38897F38-0157-483B-BED3-01D8D7EC311C}" presName="parentText" presStyleLbl="alignNode1" presStyleIdx="1" presStyleCnt="3">
        <dgm:presLayoutVars>
          <dgm:chMax val="1"/>
          <dgm:bulletEnabled val="1"/>
        </dgm:presLayoutVars>
      </dgm:prSet>
      <dgm:spPr/>
      <dgm:t>
        <a:bodyPr/>
        <a:lstStyle/>
        <a:p>
          <a:endParaRPr lang="ru-RU"/>
        </a:p>
      </dgm:t>
    </dgm:pt>
    <dgm:pt modelId="{7D2C1BEF-41C6-462B-922B-175EB69F26BC}" type="pres">
      <dgm:prSet presAssocID="{38897F38-0157-483B-BED3-01D8D7EC311C}" presName="descendantText" presStyleLbl="alignAcc1" presStyleIdx="1" presStyleCnt="3">
        <dgm:presLayoutVars>
          <dgm:bulletEnabled val="1"/>
        </dgm:presLayoutVars>
      </dgm:prSet>
      <dgm:spPr/>
    </dgm:pt>
    <dgm:pt modelId="{7A743E39-151B-4727-A406-0E466651641F}" type="pres">
      <dgm:prSet presAssocID="{17B88C9F-E353-42B0-92A6-2CDA605B4BA1}" presName="sp" presStyleCnt="0"/>
      <dgm:spPr/>
    </dgm:pt>
    <dgm:pt modelId="{7C655C9F-2E28-408C-AF55-1AD00BF04141}" type="pres">
      <dgm:prSet presAssocID="{D868D28E-832D-4086-A393-B42A0C64F675}" presName="composite" presStyleCnt="0"/>
      <dgm:spPr/>
    </dgm:pt>
    <dgm:pt modelId="{6B900FB1-ACF0-4A39-A687-DA8A0155BD2E}" type="pres">
      <dgm:prSet presAssocID="{D868D28E-832D-4086-A393-B42A0C64F675}" presName="parentText" presStyleLbl="alignNode1" presStyleIdx="2" presStyleCnt="3">
        <dgm:presLayoutVars>
          <dgm:chMax val="1"/>
          <dgm:bulletEnabled val="1"/>
        </dgm:presLayoutVars>
      </dgm:prSet>
      <dgm:spPr/>
      <dgm:t>
        <a:bodyPr/>
        <a:lstStyle/>
        <a:p>
          <a:endParaRPr lang="ru-RU"/>
        </a:p>
      </dgm:t>
    </dgm:pt>
    <dgm:pt modelId="{E7A7852F-BCB2-4B27-B2A6-061C317017BC}" type="pres">
      <dgm:prSet presAssocID="{D868D28E-832D-4086-A393-B42A0C64F675}" presName="descendantText" presStyleLbl="alignAcc1" presStyleIdx="2" presStyleCnt="3">
        <dgm:presLayoutVars>
          <dgm:bulletEnabled val="1"/>
        </dgm:presLayoutVars>
      </dgm:prSet>
      <dgm:spPr/>
    </dgm:pt>
  </dgm:ptLst>
  <dgm:cxnLst>
    <dgm:cxn modelId="{DC9DAA16-B045-4DD8-B9CE-F592516D8B81}" type="presOf" srcId="{D868D28E-832D-4086-A393-B42A0C64F675}" destId="{6B900FB1-ACF0-4A39-A687-DA8A0155BD2E}" srcOrd="0" destOrd="0" presId="urn:microsoft.com/office/officeart/2005/8/layout/chevron2"/>
    <dgm:cxn modelId="{6C3B6F35-D562-4C2C-87B5-11F783CBB869}" srcId="{816AFE05-6251-4E78-A115-7F5985C73310}" destId="{D868D28E-832D-4086-A393-B42A0C64F675}" srcOrd="2" destOrd="0" parTransId="{EF6F7FFA-EC9F-490D-833F-37767E504DA4}" sibTransId="{807437C8-73EB-451A-BD8B-FE334E38B7AC}"/>
    <dgm:cxn modelId="{35AC1031-E1B1-471A-B624-B3E72CDFEFF5}" srcId="{816AFE05-6251-4E78-A115-7F5985C73310}" destId="{82DF3F3C-5179-4503-87FF-5211605D63C0}" srcOrd="0" destOrd="0" parTransId="{C20B51D6-134C-4D71-A33F-B47F495C0D74}" sibTransId="{B65CAB0A-BD0B-4653-A2EB-F61BC5E4A173}"/>
    <dgm:cxn modelId="{8D1DC0B1-44C6-4526-A7DB-5600259FB6A6}" srcId="{816AFE05-6251-4E78-A115-7F5985C73310}" destId="{38897F38-0157-483B-BED3-01D8D7EC311C}" srcOrd="1" destOrd="0" parTransId="{8C6B2F6E-38E3-4609-9C48-763E4B399979}" sibTransId="{17B88C9F-E353-42B0-92A6-2CDA605B4BA1}"/>
    <dgm:cxn modelId="{815BE3F8-508C-4349-A44C-02D5CDA50B21}" type="presOf" srcId="{816AFE05-6251-4E78-A115-7F5985C73310}" destId="{0072AD00-7ABF-4884-9A95-B44B870D1B93}" srcOrd="0" destOrd="0" presId="urn:microsoft.com/office/officeart/2005/8/layout/chevron2"/>
    <dgm:cxn modelId="{0EBE5F85-195D-4F84-ABB2-0B1019A4DC33}" type="presOf" srcId="{38897F38-0157-483B-BED3-01D8D7EC311C}" destId="{D62444DC-43DC-4611-927A-596F1BEB7FF1}" srcOrd="0" destOrd="0" presId="urn:microsoft.com/office/officeart/2005/8/layout/chevron2"/>
    <dgm:cxn modelId="{5DAED321-7A79-4A09-A787-3BC3B414B062}" type="presOf" srcId="{82DF3F3C-5179-4503-87FF-5211605D63C0}" destId="{9451E90C-6C29-4BBD-964A-B98E161CAB23}" srcOrd="0" destOrd="0" presId="urn:microsoft.com/office/officeart/2005/8/layout/chevron2"/>
    <dgm:cxn modelId="{9198FDDA-15E0-428A-A32A-430A56DE8BAE}" type="presParOf" srcId="{0072AD00-7ABF-4884-9A95-B44B870D1B93}" destId="{6014635A-B6C7-495C-BFF4-D53356370D0C}" srcOrd="0" destOrd="0" presId="urn:microsoft.com/office/officeart/2005/8/layout/chevron2"/>
    <dgm:cxn modelId="{A8DD7FD2-5E3F-4B33-8FF9-8CBC1781A85D}" type="presParOf" srcId="{6014635A-B6C7-495C-BFF4-D53356370D0C}" destId="{9451E90C-6C29-4BBD-964A-B98E161CAB23}" srcOrd="0" destOrd="0" presId="urn:microsoft.com/office/officeart/2005/8/layout/chevron2"/>
    <dgm:cxn modelId="{A9516C9D-66A5-4721-8FC4-A0B53EDE2189}" type="presParOf" srcId="{6014635A-B6C7-495C-BFF4-D53356370D0C}" destId="{E61811D6-8719-4108-99E7-8A9E0D6AA753}" srcOrd="1" destOrd="0" presId="urn:microsoft.com/office/officeart/2005/8/layout/chevron2"/>
    <dgm:cxn modelId="{8D582BD8-B27B-46BE-BEA7-AD5157E0D62B}" type="presParOf" srcId="{0072AD00-7ABF-4884-9A95-B44B870D1B93}" destId="{DCB648A2-C32F-4945-821C-124DAA95A482}" srcOrd="1" destOrd="0" presId="urn:microsoft.com/office/officeart/2005/8/layout/chevron2"/>
    <dgm:cxn modelId="{ABEB08A5-115F-49DF-8647-7BC7CAAF3E38}" type="presParOf" srcId="{0072AD00-7ABF-4884-9A95-B44B870D1B93}" destId="{1D9CC9B3-2A4D-4776-AB05-CDE951A6B520}" srcOrd="2" destOrd="0" presId="urn:microsoft.com/office/officeart/2005/8/layout/chevron2"/>
    <dgm:cxn modelId="{F6F5FC80-017A-4910-9E0C-E31E1BA160FF}" type="presParOf" srcId="{1D9CC9B3-2A4D-4776-AB05-CDE951A6B520}" destId="{D62444DC-43DC-4611-927A-596F1BEB7FF1}" srcOrd="0" destOrd="0" presId="urn:microsoft.com/office/officeart/2005/8/layout/chevron2"/>
    <dgm:cxn modelId="{18005326-3F0E-47B8-A368-DA414C926649}" type="presParOf" srcId="{1D9CC9B3-2A4D-4776-AB05-CDE951A6B520}" destId="{7D2C1BEF-41C6-462B-922B-175EB69F26BC}" srcOrd="1" destOrd="0" presId="urn:microsoft.com/office/officeart/2005/8/layout/chevron2"/>
    <dgm:cxn modelId="{3918F92B-8293-4D08-BCC3-5F09244B8F55}" type="presParOf" srcId="{0072AD00-7ABF-4884-9A95-B44B870D1B93}" destId="{7A743E39-151B-4727-A406-0E466651641F}" srcOrd="3" destOrd="0" presId="urn:microsoft.com/office/officeart/2005/8/layout/chevron2"/>
    <dgm:cxn modelId="{2DC9B56E-16CD-405F-B20D-1EAB5A3278DF}" type="presParOf" srcId="{0072AD00-7ABF-4884-9A95-B44B870D1B93}" destId="{7C655C9F-2E28-408C-AF55-1AD00BF04141}" srcOrd="4" destOrd="0" presId="urn:microsoft.com/office/officeart/2005/8/layout/chevron2"/>
    <dgm:cxn modelId="{20D01A7A-4900-42FE-B471-78B9384B9FBA}" type="presParOf" srcId="{7C655C9F-2E28-408C-AF55-1AD00BF04141}" destId="{6B900FB1-ACF0-4A39-A687-DA8A0155BD2E}" srcOrd="0" destOrd="0" presId="urn:microsoft.com/office/officeart/2005/8/layout/chevron2"/>
    <dgm:cxn modelId="{7826619C-D85E-4C5F-8BC7-88976B9D6464}" type="presParOf" srcId="{7C655C9F-2E28-408C-AF55-1AD00BF04141}" destId="{E7A7852F-BCB2-4B27-B2A6-061C317017BC}" srcOrd="1" destOrd="0" presId="urn:microsoft.com/office/officeart/2005/8/layout/chevron2"/>
  </dgm:cxnLst>
  <dgm:bg>
    <a:solidFill>
      <a:srgbClr val="7030A0"/>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76345182-C39F-46DA-9E48-91C01A4003F3}" type="doc">
      <dgm:prSet loTypeId="urn:microsoft.com/office/officeart/2005/8/layout/process4" loCatId="list" qsTypeId="urn:microsoft.com/office/officeart/2005/8/quickstyle/3d3" qsCatId="3D" csTypeId="urn:microsoft.com/office/officeart/2005/8/colors/accent4_2" csCatId="accent4" phldr="1"/>
      <dgm:spPr/>
      <dgm:t>
        <a:bodyPr/>
        <a:lstStyle/>
        <a:p>
          <a:endParaRPr lang="ru-RU"/>
        </a:p>
      </dgm:t>
    </dgm:pt>
    <dgm:pt modelId="{6CBD6143-D60C-4511-B5E6-426995308454}">
      <dgm:prSet/>
      <dgm:spPr>
        <a:solidFill>
          <a:srgbClr val="FF0000"/>
        </a:solidFill>
      </dgm:spPr>
      <dgm:t>
        <a:bodyPr/>
        <a:lstStyle/>
        <a:p>
          <a:pPr rtl="0"/>
          <a:r>
            <a:rPr lang="en-US" b="0" i="0" baseline="0" dirty="0" smtClean="0"/>
            <a:t>KUCHNING BIROR O’QQA NISBATAN MOMENTI KUCHNING SHU O’QDA YOTUVCHI NUQTAGA NISBATAN MOMENTI VEKTORLARINI MAZKUR O’QDAGI PROEKTSIYASIGA TENG. </a:t>
          </a:r>
          <a:endParaRPr lang="ru-RU" b="0" i="0" baseline="0" dirty="0"/>
        </a:p>
      </dgm:t>
    </dgm:pt>
    <dgm:pt modelId="{2A5E4AED-9B7D-4C67-BFA4-5707EBCEB1A7}" type="parTrans" cxnId="{312D33AC-6CDC-471A-BCEE-9545C9662C58}">
      <dgm:prSet/>
      <dgm:spPr/>
      <dgm:t>
        <a:bodyPr/>
        <a:lstStyle/>
        <a:p>
          <a:endParaRPr lang="ru-RU"/>
        </a:p>
      </dgm:t>
    </dgm:pt>
    <dgm:pt modelId="{1300E6C5-ABD8-4B6E-9429-C3E2F51988E0}" type="sibTrans" cxnId="{312D33AC-6CDC-471A-BCEE-9545C9662C58}">
      <dgm:prSet/>
      <dgm:spPr/>
      <dgm:t>
        <a:bodyPr/>
        <a:lstStyle/>
        <a:p>
          <a:endParaRPr lang="ru-RU"/>
        </a:p>
      </dgm:t>
    </dgm:pt>
    <dgm:pt modelId="{5C1BE362-09AF-4A44-ABF2-4FC766FB0AD7}">
      <dgm:prSet/>
      <dgm:spPr>
        <a:solidFill>
          <a:srgbClr val="FF0000"/>
        </a:solidFill>
      </dgm:spPr>
      <dgm:t>
        <a:bodyPr/>
        <a:lstStyle/>
        <a:p>
          <a:pPr rtl="0"/>
          <a:r>
            <a:rPr lang="ru-RU" b="0" i="0" baseline="0" dirty="0" smtClean="0"/>
            <a:t>(</a:t>
          </a:r>
          <a:r>
            <a:rPr lang="en-US" b="0" i="0" baseline="0" dirty="0" smtClean="0"/>
            <a:t>2</a:t>
          </a:r>
          <a:r>
            <a:rPr lang="ru-RU" b="0" i="0" baseline="0" dirty="0" smtClean="0"/>
            <a:t>.1</a:t>
          </a:r>
          <a:r>
            <a:rPr lang="en-US" b="0" i="0" baseline="0" dirty="0" smtClean="0"/>
            <a:t>2</a:t>
          </a:r>
          <a:r>
            <a:rPr lang="ru-RU" b="0" i="0" baseline="0" dirty="0" smtClean="0"/>
            <a:t>) </a:t>
          </a:r>
          <a:r>
            <a:rPr lang="ru-RU" b="0" i="0" baseline="0" dirty="0" err="1" smtClean="0"/>
            <a:t>dan</a:t>
          </a:r>
          <a:r>
            <a:rPr lang="ru-RU" b="0" i="0" baseline="0" dirty="0" smtClean="0"/>
            <a:t> </a:t>
          </a:r>
          <a:r>
            <a:rPr lang="ru-RU" b="0" i="0" baseline="0" dirty="0" err="1" smtClean="0"/>
            <a:t>quyid</a:t>
          </a:r>
          <a:r>
            <a:rPr lang="uk-UA" b="0" i="0" baseline="0" dirty="0" smtClean="0"/>
            <a:t>a</a:t>
          </a:r>
          <a:r>
            <a:rPr lang="ru-RU" b="0" i="0" baseline="0" dirty="0" err="1" smtClean="0"/>
            <a:t>gi</a:t>
          </a:r>
          <a:r>
            <a:rPr lang="ru-RU" b="0" i="0" baseline="0" dirty="0" smtClean="0"/>
            <a:t> </a:t>
          </a:r>
          <a:r>
            <a:rPr lang="ru-RU" b="0" i="0" baseline="0" dirty="0" err="1" smtClean="0"/>
            <a:t>natija</a:t>
          </a:r>
          <a:r>
            <a:rPr lang="ru-RU" b="0" i="0" baseline="0" dirty="0" smtClean="0"/>
            <a:t> </a:t>
          </a:r>
          <a:r>
            <a:rPr lang="ru-RU" b="0" i="0" baseline="0" dirty="0" err="1" smtClean="0"/>
            <a:t>chiqadi</a:t>
          </a:r>
          <a:r>
            <a:rPr lang="ru-RU" b="0" i="0" baseline="0" dirty="0" smtClean="0"/>
            <a:t>: </a:t>
          </a:r>
          <a:endParaRPr lang="ru-RU" b="0" i="0" baseline="0" dirty="0"/>
        </a:p>
      </dgm:t>
    </dgm:pt>
    <dgm:pt modelId="{4972C893-9B78-4335-90C1-E9282ACC4F4B}" type="parTrans" cxnId="{346B44AA-C97C-42E2-8C57-9A8B0F1BE7B3}">
      <dgm:prSet/>
      <dgm:spPr/>
      <dgm:t>
        <a:bodyPr/>
        <a:lstStyle/>
        <a:p>
          <a:endParaRPr lang="ru-RU"/>
        </a:p>
      </dgm:t>
    </dgm:pt>
    <dgm:pt modelId="{F61E0691-B309-4BD1-AF5E-41179EFD4CB0}" type="sibTrans" cxnId="{346B44AA-C97C-42E2-8C57-9A8B0F1BE7B3}">
      <dgm:prSet/>
      <dgm:spPr/>
      <dgm:t>
        <a:bodyPr/>
        <a:lstStyle/>
        <a:p>
          <a:endParaRPr lang="ru-RU"/>
        </a:p>
      </dgm:t>
    </dgm:pt>
    <dgm:pt modelId="{70B231AA-7FF2-44FC-8835-D95003CEBFDE}">
      <dgm:prSet/>
      <dgm:spPr>
        <a:solidFill>
          <a:srgbClr val="FF0000"/>
        </a:solidFill>
      </dgm:spPr>
      <dgm:t>
        <a:bodyPr/>
        <a:lstStyle/>
        <a:p>
          <a:pPr rtl="0"/>
          <a:r>
            <a:rPr lang="en-US" b="0" i="1" baseline="0" dirty="0" smtClean="0"/>
            <a:t>Agar </a:t>
          </a:r>
          <a:r>
            <a:rPr lang="en-US" b="0" i="1" baseline="0" dirty="0" err="1" smtClean="0"/>
            <a:t>kuchning</a:t>
          </a:r>
          <a:r>
            <a:rPr lang="en-US" b="0" i="1" baseline="0" dirty="0" smtClean="0"/>
            <a:t> </a:t>
          </a:r>
          <a:r>
            <a:rPr lang="en-US" b="0" i="1" baseline="0" dirty="0" err="1" smtClean="0"/>
            <a:t>yelkasi</a:t>
          </a:r>
          <a:r>
            <a:rPr lang="en-US" b="0" i="1" baseline="0" dirty="0" smtClean="0"/>
            <a:t> h=0 </a:t>
          </a:r>
          <a:r>
            <a:rPr lang="en-US" b="0" i="1" baseline="0" dirty="0" err="1" smtClean="0"/>
            <a:t>bo’lsa</a:t>
          </a:r>
          <a:r>
            <a:rPr lang="en-US" b="0" i="1" baseline="0" dirty="0" smtClean="0"/>
            <a:t>, </a:t>
          </a:r>
          <a:r>
            <a:rPr lang="en-US" b="0" i="1" baseline="0" dirty="0" err="1" smtClean="0"/>
            <a:t>kuchning</a:t>
          </a:r>
          <a:r>
            <a:rPr lang="en-US" b="0" i="1" baseline="0" dirty="0" smtClean="0"/>
            <a:t> </a:t>
          </a:r>
          <a:r>
            <a:rPr lang="en-US" b="0" i="1" baseline="0" dirty="0" err="1" smtClean="0"/>
            <a:t>o’qqa</a:t>
          </a:r>
          <a:r>
            <a:rPr lang="en-US" b="0" i="1" baseline="0" dirty="0" smtClean="0"/>
            <a:t> </a:t>
          </a:r>
          <a:r>
            <a:rPr lang="en-US" b="0" i="1" baseline="0" dirty="0" err="1" smtClean="0"/>
            <a:t>nisbatan</a:t>
          </a:r>
          <a:r>
            <a:rPr lang="en-US" b="0" i="1" baseline="0" dirty="0" smtClean="0"/>
            <a:t> </a:t>
          </a:r>
          <a:r>
            <a:rPr lang="en-US" b="0" i="1" baseline="0" dirty="0" err="1" smtClean="0"/>
            <a:t>momenti</a:t>
          </a:r>
          <a:r>
            <a:rPr lang="en-US" b="0" i="1" baseline="0" dirty="0" smtClean="0"/>
            <a:t> 0 </a:t>
          </a:r>
          <a:r>
            <a:rPr lang="en-US" b="0" i="1" baseline="0" dirty="0" err="1" smtClean="0"/>
            <a:t>ga</a:t>
          </a:r>
          <a:r>
            <a:rPr lang="en-US" b="0" i="1" baseline="0" dirty="0" smtClean="0"/>
            <a:t>  </a:t>
          </a:r>
          <a:r>
            <a:rPr lang="en-US" b="0" i="1" baseline="0" dirty="0" err="1" smtClean="0"/>
            <a:t>teng</a:t>
          </a:r>
          <a:r>
            <a:rPr lang="en-US" b="0" i="1" baseline="0" dirty="0" smtClean="0"/>
            <a:t>. </a:t>
          </a:r>
          <a:endParaRPr lang="ru-RU" b="0" i="0" baseline="0" dirty="0"/>
        </a:p>
      </dgm:t>
    </dgm:pt>
    <dgm:pt modelId="{484EEE57-FC53-499D-8FBC-8786C89BB502}" type="parTrans" cxnId="{DBC575D4-1478-49CD-BC44-8A4184261CA4}">
      <dgm:prSet/>
      <dgm:spPr/>
      <dgm:t>
        <a:bodyPr/>
        <a:lstStyle/>
        <a:p>
          <a:endParaRPr lang="ru-RU"/>
        </a:p>
      </dgm:t>
    </dgm:pt>
    <dgm:pt modelId="{294F9D28-CA00-4ADD-84A9-2E47A8E7E165}" type="sibTrans" cxnId="{DBC575D4-1478-49CD-BC44-8A4184261CA4}">
      <dgm:prSet/>
      <dgm:spPr/>
      <dgm:t>
        <a:bodyPr/>
        <a:lstStyle/>
        <a:p>
          <a:endParaRPr lang="ru-RU"/>
        </a:p>
      </dgm:t>
    </dgm:pt>
    <dgm:pt modelId="{F28F321B-658C-4A55-BAA8-9979D9AE345F}">
      <dgm:prSet/>
      <dgm:spPr>
        <a:solidFill>
          <a:srgbClr val="FF0000"/>
        </a:solidFill>
      </dgm:spPr>
      <dgm:t>
        <a:bodyPr/>
        <a:lstStyle/>
        <a:p>
          <a:pPr rtl="0"/>
          <a:r>
            <a:rPr lang="en-US" b="0" i="1" baseline="0" dirty="0" smtClean="0"/>
            <a:t>Agar </a:t>
          </a:r>
          <a:r>
            <a:rPr lang="en-US" b="0" i="1" baseline="0" dirty="0" err="1" smtClean="0"/>
            <a:t>kuch</a:t>
          </a:r>
          <a:r>
            <a:rPr lang="en-US" b="0" i="1" baseline="0" dirty="0" smtClean="0"/>
            <a:t> </a:t>
          </a:r>
          <a:r>
            <a:rPr lang="en-US" b="0" i="1" baseline="0" dirty="0" err="1" smtClean="0"/>
            <a:t>o’qqa</a:t>
          </a:r>
          <a:r>
            <a:rPr lang="en-US" b="0" i="1" baseline="0" dirty="0" smtClean="0"/>
            <a:t> parallel </a:t>
          </a:r>
          <a:r>
            <a:rPr lang="en-US" b="0" i="1" baseline="0" dirty="0" err="1" smtClean="0"/>
            <a:t>bo’lsa</a:t>
          </a:r>
          <a:r>
            <a:rPr lang="en-US" b="0" i="1" baseline="0" dirty="0" smtClean="0"/>
            <a:t>, </a:t>
          </a:r>
          <a:r>
            <a:rPr lang="en-US" b="0" i="1" baseline="0" dirty="0" err="1" smtClean="0"/>
            <a:t>kuchning</a:t>
          </a:r>
          <a:r>
            <a:rPr lang="en-US" b="0" i="1" baseline="0" dirty="0" smtClean="0"/>
            <a:t> </a:t>
          </a:r>
          <a:r>
            <a:rPr lang="en-US" b="0" i="1" baseline="0" dirty="0" err="1" smtClean="0"/>
            <a:t>o’qqa</a:t>
          </a:r>
          <a:r>
            <a:rPr lang="en-US" b="0" i="1" baseline="0" dirty="0" smtClean="0"/>
            <a:t> </a:t>
          </a:r>
          <a:r>
            <a:rPr lang="en-US" b="0" i="1" baseline="0" dirty="0" err="1" smtClean="0"/>
            <a:t>nisbatan</a:t>
          </a:r>
          <a:r>
            <a:rPr lang="en-US" b="0" i="1" baseline="0" dirty="0" smtClean="0"/>
            <a:t> </a:t>
          </a:r>
          <a:r>
            <a:rPr lang="en-US" b="0" i="1" baseline="0" dirty="0" err="1" smtClean="0"/>
            <a:t>momenti</a:t>
          </a:r>
          <a:r>
            <a:rPr lang="en-US" b="0" i="1" baseline="0" dirty="0" smtClean="0"/>
            <a:t> 0 </a:t>
          </a:r>
          <a:r>
            <a:rPr lang="en-US" b="0" i="1" baseline="0" dirty="0" err="1" smtClean="0"/>
            <a:t>ga</a:t>
          </a:r>
          <a:r>
            <a:rPr lang="en-US" b="0" i="1" baseline="0" dirty="0" smtClean="0"/>
            <a:t> </a:t>
          </a:r>
          <a:r>
            <a:rPr lang="en-US" b="0" i="1" baseline="0" dirty="0" err="1" smtClean="0"/>
            <a:t>teng</a:t>
          </a:r>
          <a:r>
            <a:rPr lang="en-US" b="0" i="1" baseline="0" dirty="0" smtClean="0"/>
            <a:t> </a:t>
          </a:r>
          <a:r>
            <a:rPr lang="en-US" b="0" i="1" baseline="0" dirty="0" err="1" smtClean="0"/>
            <a:t>bo’ladi</a:t>
          </a:r>
          <a:r>
            <a:rPr lang="en-US" b="0" i="1" baseline="0" dirty="0" smtClean="0"/>
            <a:t>.</a:t>
          </a:r>
          <a:endParaRPr lang="ru-RU" b="0" i="0" baseline="0" dirty="0"/>
        </a:p>
      </dgm:t>
    </dgm:pt>
    <dgm:pt modelId="{05C9FFA4-BFC5-41E0-AF9A-9AF92173EAEB}" type="parTrans" cxnId="{7CD1CFF2-A987-4C60-A095-CBE9AF42B268}">
      <dgm:prSet/>
      <dgm:spPr/>
      <dgm:t>
        <a:bodyPr/>
        <a:lstStyle/>
        <a:p>
          <a:endParaRPr lang="ru-RU"/>
        </a:p>
      </dgm:t>
    </dgm:pt>
    <dgm:pt modelId="{8036ED94-3A5E-4D27-A03F-AE2A297AB178}" type="sibTrans" cxnId="{7CD1CFF2-A987-4C60-A095-CBE9AF42B268}">
      <dgm:prSet/>
      <dgm:spPr/>
      <dgm:t>
        <a:bodyPr/>
        <a:lstStyle/>
        <a:p>
          <a:endParaRPr lang="ru-RU"/>
        </a:p>
      </dgm:t>
    </dgm:pt>
    <dgm:pt modelId="{615BCCBA-51AA-4AAE-BC7B-5C90A762791C}">
      <dgm:prSet/>
      <dgm:spPr>
        <a:solidFill>
          <a:srgbClr val="FF0000"/>
        </a:solidFill>
      </dgm:spPr>
      <dgm:t>
        <a:bodyPr/>
        <a:lstStyle/>
        <a:p>
          <a:pPr rtl="0"/>
          <a:r>
            <a:rPr lang="en-US" b="0" i="1" baseline="0" dirty="0" smtClean="0"/>
            <a:t>Agar </a:t>
          </a:r>
          <a:r>
            <a:rPr lang="en-US" b="0" i="1" baseline="0" dirty="0" err="1" smtClean="0"/>
            <a:t>kuchning</a:t>
          </a:r>
          <a:r>
            <a:rPr lang="en-US" b="0" i="1" baseline="0" dirty="0" smtClean="0"/>
            <a:t> </a:t>
          </a:r>
          <a:r>
            <a:rPr lang="en-US" b="0" i="1" baseline="0" dirty="0" err="1" smtClean="0"/>
            <a:t>ta’siri</a:t>
          </a:r>
          <a:r>
            <a:rPr lang="en-US" b="0" i="1" baseline="0" dirty="0" smtClean="0"/>
            <a:t> </a:t>
          </a:r>
          <a:r>
            <a:rPr lang="en-US" b="0" i="1" baseline="0" dirty="0" err="1" smtClean="0"/>
            <a:t>chizig’i</a:t>
          </a:r>
          <a:r>
            <a:rPr lang="en-US" b="0" i="1" baseline="0" dirty="0" smtClean="0"/>
            <a:t> </a:t>
          </a:r>
          <a:r>
            <a:rPr lang="en-US" b="0" i="1" baseline="0" dirty="0" err="1" smtClean="0"/>
            <a:t>o’qni</a:t>
          </a:r>
          <a:r>
            <a:rPr lang="en-US" b="0" i="1" baseline="0" dirty="0" smtClean="0"/>
            <a:t> </a:t>
          </a:r>
          <a:r>
            <a:rPr lang="en-US" b="0" i="1" baseline="0" dirty="0" err="1" smtClean="0"/>
            <a:t>kesib</a:t>
          </a:r>
          <a:r>
            <a:rPr lang="en-US" b="0" i="1" baseline="0" dirty="0" smtClean="0"/>
            <a:t> </a:t>
          </a:r>
          <a:r>
            <a:rPr lang="en-US" b="0" i="1" baseline="0" dirty="0" err="1" smtClean="0"/>
            <a:t>o’tsa</a:t>
          </a:r>
          <a:r>
            <a:rPr lang="en-US" b="0" i="1" baseline="0" dirty="0" smtClean="0"/>
            <a:t>, </a:t>
          </a:r>
          <a:r>
            <a:rPr lang="en-US" b="0" i="1" baseline="0" dirty="0" err="1" smtClean="0"/>
            <a:t>kuchning</a:t>
          </a:r>
          <a:r>
            <a:rPr lang="en-US" b="0" i="1" baseline="0" dirty="0" smtClean="0"/>
            <a:t> </a:t>
          </a:r>
          <a:r>
            <a:rPr lang="en-US" b="0" i="1" baseline="0" dirty="0" err="1" smtClean="0"/>
            <a:t>o’qqa</a:t>
          </a:r>
          <a:r>
            <a:rPr lang="en-US" b="0" i="1" baseline="0" dirty="0" smtClean="0"/>
            <a:t> </a:t>
          </a:r>
          <a:r>
            <a:rPr lang="en-US" b="0" i="1" baseline="0" dirty="0" err="1" smtClean="0"/>
            <a:t>nisbatan</a:t>
          </a:r>
          <a:r>
            <a:rPr lang="en-US" b="0" i="1" baseline="0" dirty="0" smtClean="0"/>
            <a:t> </a:t>
          </a:r>
          <a:r>
            <a:rPr lang="en-US" b="0" i="1" baseline="0" dirty="0" err="1" smtClean="0"/>
            <a:t>momnti</a:t>
          </a:r>
          <a:r>
            <a:rPr lang="en-US" b="0" i="1" baseline="0" dirty="0" smtClean="0"/>
            <a:t> 0 </a:t>
          </a:r>
          <a:r>
            <a:rPr lang="en-US" b="0" i="1" baseline="0" dirty="0" err="1" smtClean="0"/>
            <a:t>ga</a:t>
          </a:r>
          <a:r>
            <a:rPr lang="en-US" b="0" i="1" baseline="0" dirty="0" smtClean="0"/>
            <a:t> </a:t>
          </a:r>
          <a:r>
            <a:rPr lang="en-US" b="0" i="1" baseline="0" dirty="0" err="1" smtClean="0"/>
            <a:t>teng</a:t>
          </a:r>
          <a:r>
            <a:rPr lang="en-US" b="0" i="1" baseline="0" dirty="0" smtClean="0"/>
            <a:t> </a:t>
          </a:r>
          <a:r>
            <a:rPr lang="en-US" b="0" i="1" baseline="0" dirty="0" err="1" smtClean="0"/>
            <a:t>bo’ladi</a:t>
          </a:r>
          <a:r>
            <a:rPr lang="en-US" b="0" i="1" baseline="0" dirty="0" smtClean="0"/>
            <a:t>(h=0).</a:t>
          </a:r>
          <a:endParaRPr lang="en-US" b="0" i="0" baseline="0" dirty="0"/>
        </a:p>
      </dgm:t>
    </dgm:pt>
    <dgm:pt modelId="{F5B6C225-2B2F-4CDC-BDA3-8193AEB23BC0}" type="parTrans" cxnId="{ED05021C-6CB9-40C9-B8AA-223231BFDA0B}">
      <dgm:prSet/>
      <dgm:spPr/>
      <dgm:t>
        <a:bodyPr/>
        <a:lstStyle/>
        <a:p>
          <a:endParaRPr lang="ru-RU"/>
        </a:p>
      </dgm:t>
    </dgm:pt>
    <dgm:pt modelId="{9B150E31-FD57-422B-ADE5-E27C4D12F236}" type="sibTrans" cxnId="{ED05021C-6CB9-40C9-B8AA-223231BFDA0B}">
      <dgm:prSet/>
      <dgm:spPr/>
      <dgm:t>
        <a:bodyPr/>
        <a:lstStyle/>
        <a:p>
          <a:endParaRPr lang="ru-RU"/>
        </a:p>
      </dgm:t>
    </dgm:pt>
    <dgm:pt modelId="{068614F0-4605-49E6-8FAF-5707F6B87D50}" type="pres">
      <dgm:prSet presAssocID="{76345182-C39F-46DA-9E48-91C01A4003F3}" presName="Name0" presStyleCnt="0">
        <dgm:presLayoutVars>
          <dgm:dir/>
          <dgm:animLvl val="lvl"/>
          <dgm:resizeHandles val="exact"/>
        </dgm:presLayoutVars>
      </dgm:prSet>
      <dgm:spPr/>
      <dgm:t>
        <a:bodyPr/>
        <a:lstStyle/>
        <a:p>
          <a:endParaRPr lang="ru-RU"/>
        </a:p>
      </dgm:t>
    </dgm:pt>
    <dgm:pt modelId="{3A334F13-57A5-485D-A5B9-992E2AE43B11}" type="pres">
      <dgm:prSet presAssocID="{615BCCBA-51AA-4AAE-BC7B-5C90A762791C}" presName="boxAndChildren" presStyleCnt="0"/>
      <dgm:spPr/>
    </dgm:pt>
    <dgm:pt modelId="{FF7716EA-C0CA-4EB3-BB16-DDC0A80B3312}" type="pres">
      <dgm:prSet presAssocID="{615BCCBA-51AA-4AAE-BC7B-5C90A762791C}" presName="parentTextBox" presStyleLbl="node1" presStyleIdx="0" presStyleCnt="5"/>
      <dgm:spPr/>
      <dgm:t>
        <a:bodyPr/>
        <a:lstStyle/>
        <a:p>
          <a:endParaRPr lang="ru-RU"/>
        </a:p>
      </dgm:t>
    </dgm:pt>
    <dgm:pt modelId="{5D517DA9-6CE0-4EBA-91CC-E5DFA172D8E3}" type="pres">
      <dgm:prSet presAssocID="{8036ED94-3A5E-4D27-A03F-AE2A297AB178}" presName="sp" presStyleCnt="0"/>
      <dgm:spPr/>
    </dgm:pt>
    <dgm:pt modelId="{11916EF4-551A-4AB6-BB1B-AC7763FF2CAE}" type="pres">
      <dgm:prSet presAssocID="{F28F321B-658C-4A55-BAA8-9979D9AE345F}" presName="arrowAndChildren" presStyleCnt="0"/>
      <dgm:spPr/>
    </dgm:pt>
    <dgm:pt modelId="{6A4F35EF-8A50-45F6-8865-F8F9F84257E7}" type="pres">
      <dgm:prSet presAssocID="{F28F321B-658C-4A55-BAA8-9979D9AE345F}" presName="parentTextArrow" presStyleLbl="node1" presStyleIdx="1" presStyleCnt="5"/>
      <dgm:spPr/>
      <dgm:t>
        <a:bodyPr/>
        <a:lstStyle/>
        <a:p>
          <a:endParaRPr lang="ru-RU"/>
        </a:p>
      </dgm:t>
    </dgm:pt>
    <dgm:pt modelId="{691FE0D3-AD4E-46AB-A954-5CBDFC5F2595}" type="pres">
      <dgm:prSet presAssocID="{294F9D28-CA00-4ADD-84A9-2E47A8E7E165}" presName="sp" presStyleCnt="0"/>
      <dgm:spPr/>
    </dgm:pt>
    <dgm:pt modelId="{0F47BA40-FA9C-4EBA-B2BC-500EA9D8F3FD}" type="pres">
      <dgm:prSet presAssocID="{70B231AA-7FF2-44FC-8835-D95003CEBFDE}" presName="arrowAndChildren" presStyleCnt="0"/>
      <dgm:spPr/>
    </dgm:pt>
    <dgm:pt modelId="{1F868E45-70DB-48D8-BFB8-17B71200973E}" type="pres">
      <dgm:prSet presAssocID="{70B231AA-7FF2-44FC-8835-D95003CEBFDE}" presName="parentTextArrow" presStyleLbl="node1" presStyleIdx="2" presStyleCnt="5"/>
      <dgm:spPr/>
      <dgm:t>
        <a:bodyPr/>
        <a:lstStyle/>
        <a:p>
          <a:endParaRPr lang="ru-RU"/>
        </a:p>
      </dgm:t>
    </dgm:pt>
    <dgm:pt modelId="{35A83F1A-1C22-4469-BB1A-77554F3B38B0}" type="pres">
      <dgm:prSet presAssocID="{F61E0691-B309-4BD1-AF5E-41179EFD4CB0}" presName="sp" presStyleCnt="0"/>
      <dgm:spPr/>
    </dgm:pt>
    <dgm:pt modelId="{A5D1AF8A-2E28-4BF7-8E18-6044EAAC63B6}" type="pres">
      <dgm:prSet presAssocID="{5C1BE362-09AF-4A44-ABF2-4FC766FB0AD7}" presName="arrowAndChildren" presStyleCnt="0"/>
      <dgm:spPr/>
    </dgm:pt>
    <dgm:pt modelId="{B66C56BE-B446-47BC-BC3C-0EB0473A45AD}" type="pres">
      <dgm:prSet presAssocID="{5C1BE362-09AF-4A44-ABF2-4FC766FB0AD7}" presName="parentTextArrow" presStyleLbl="node1" presStyleIdx="3" presStyleCnt="5"/>
      <dgm:spPr/>
      <dgm:t>
        <a:bodyPr/>
        <a:lstStyle/>
        <a:p>
          <a:endParaRPr lang="ru-RU"/>
        </a:p>
      </dgm:t>
    </dgm:pt>
    <dgm:pt modelId="{DBC346C3-42E6-4E2A-B8DB-E701FF342CA8}" type="pres">
      <dgm:prSet presAssocID="{1300E6C5-ABD8-4B6E-9429-C3E2F51988E0}" presName="sp" presStyleCnt="0"/>
      <dgm:spPr/>
    </dgm:pt>
    <dgm:pt modelId="{C54F5A35-4451-4C4D-81E2-B9E063C02CF2}" type="pres">
      <dgm:prSet presAssocID="{6CBD6143-D60C-4511-B5E6-426995308454}" presName="arrowAndChildren" presStyleCnt="0"/>
      <dgm:spPr/>
    </dgm:pt>
    <dgm:pt modelId="{0F277197-CD3F-416F-867D-7871B2F29F68}" type="pres">
      <dgm:prSet presAssocID="{6CBD6143-D60C-4511-B5E6-426995308454}" presName="parentTextArrow" presStyleLbl="node1" presStyleIdx="4" presStyleCnt="5"/>
      <dgm:spPr/>
      <dgm:t>
        <a:bodyPr/>
        <a:lstStyle/>
        <a:p>
          <a:endParaRPr lang="ru-RU"/>
        </a:p>
      </dgm:t>
    </dgm:pt>
  </dgm:ptLst>
  <dgm:cxnLst>
    <dgm:cxn modelId="{DBC575D4-1478-49CD-BC44-8A4184261CA4}" srcId="{76345182-C39F-46DA-9E48-91C01A4003F3}" destId="{70B231AA-7FF2-44FC-8835-D95003CEBFDE}" srcOrd="2" destOrd="0" parTransId="{484EEE57-FC53-499D-8FBC-8786C89BB502}" sibTransId="{294F9D28-CA00-4ADD-84A9-2E47A8E7E165}"/>
    <dgm:cxn modelId="{346B44AA-C97C-42E2-8C57-9A8B0F1BE7B3}" srcId="{76345182-C39F-46DA-9E48-91C01A4003F3}" destId="{5C1BE362-09AF-4A44-ABF2-4FC766FB0AD7}" srcOrd="1" destOrd="0" parTransId="{4972C893-9B78-4335-90C1-E9282ACC4F4B}" sibTransId="{F61E0691-B309-4BD1-AF5E-41179EFD4CB0}"/>
    <dgm:cxn modelId="{E8079EB3-8244-44D5-A5ED-67776D7F5062}" type="presOf" srcId="{615BCCBA-51AA-4AAE-BC7B-5C90A762791C}" destId="{FF7716EA-C0CA-4EB3-BB16-DDC0A80B3312}" srcOrd="0" destOrd="0" presId="urn:microsoft.com/office/officeart/2005/8/layout/process4"/>
    <dgm:cxn modelId="{7CD1CFF2-A987-4C60-A095-CBE9AF42B268}" srcId="{76345182-C39F-46DA-9E48-91C01A4003F3}" destId="{F28F321B-658C-4A55-BAA8-9979D9AE345F}" srcOrd="3" destOrd="0" parTransId="{05C9FFA4-BFC5-41E0-AF9A-9AF92173EAEB}" sibTransId="{8036ED94-3A5E-4D27-A03F-AE2A297AB178}"/>
    <dgm:cxn modelId="{F1827A54-D40A-44D4-AF9D-FA30E58594D9}" type="presOf" srcId="{70B231AA-7FF2-44FC-8835-D95003CEBFDE}" destId="{1F868E45-70DB-48D8-BFB8-17B71200973E}" srcOrd="0" destOrd="0" presId="urn:microsoft.com/office/officeart/2005/8/layout/process4"/>
    <dgm:cxn modelId="{312D33AC-6CDC-471A-BCEE-9545C9662C58}" srcId="{76345182-C39F-46DA-9E48-91C01A4003F3}" destId="{6CBD6143-D60C-4511-B5E6-426995308454}" srcOrd="0" destOrd="0" parTransId="{2A5E4AED-9B7D-4C67-BFA4-5707EBCEB1A7}" sibTransId="{1300E6C5-ABD8-4B6E-9429-C3E2F51988E0}"/>
    <dgm:cxn modelId="{CB97459C-2B8A-4A08-A23E-8CCA9D837D21}" type="presOf" srcId="{6CBD6143-D60C-4511-B5E6-426995308454}" destId="{0F277197-CD3F-416F-867D-7871B2F29F68}" srcOrd="0" destOrd="0" presId="urn:microsoft.com/office/officeart/2005/8/layout/process4"/>
    <dgm:cxn modelId="{CF83F43D-05F9-4958-B1DB-AB0BB34C3B5C}" type="presOf" srcId="{76345182-C39F-46DA-9E48-91C01A4003F3}" destId="{068614F0-4605-49E6-8FAF-5707F6B87D50}" srcOrd="0" destOrd="0" presId="urn:microsoft.com/office/officeart/2005/8/layout/process4"/>
    <dgm:cxn modelId="{81A77F89-C489-4C5C-8F64-30D0BC500D04}" type="presOf" srcId="{5C1BE362-09AF-4A44-ABF2-4FC766FB0AD7}" destId="{B66C56BE-B446-47BC-BC3C-0EB0473A45AD}" srcOrd="0" destOrd="0" presId="urn:microsoft.com/office/officeart/2005/8/layout/process4"/>
    <dgm:cxn modelId="{233C1420-1E6A-4A84-BA77-953706BDB9D0}" type="presOf" srcId="{F28F321B-658C-4A55-BAA8-9979D9AE345F}" destId="{6A4F35EF-8A50-45F6-8865-F8F9F84257E7}" srcOrd="0" destOrd="0" presId="urn:microsoft.com/office/officeart/2005/8/layout/process4"/>
    <dgm:cxn modelId="{ED05021C-6CB9-40C9-B8AA-223231BFDA0B}" srcId="{76345182-C39F-46DA-9E48-91C01A4003F3}" destId="{615BCCBA-51AA-4AAE-BC7B-5C90A762791C}" srcOrd="4" destOrd="0" parTransId="{F5B6C225-2B2F-4CDC-BDA3-8193AEB23BC0}" sibTransId="{9B150E31-FD57-422B-ADE5-E27C4D12F236}"/>
    <dgm:cxn modelId="{C165E9AB-13B6-4183-A088-80B6C2B69FE0}" type="presParOf" srcId="{068614F0-4605-49E6-8FAF-5707F6B87D50}" destId="{3A334F13-57A5-485D-A5B9-992E2AE43B11}" srcOrd="0" destOrd="0" presId="urn:microsoft.com/office/officeart/2005/8/layout/process4"/>
    <dgm:cxn modelId="{6A55A0A7-8D67-4542-AF36-98B7BB5A13ED}" type="presParOf" srcId="{3A334F13-57A5-485D-A5B9-992E2AE43B11}" destId="{FF7716EA-C0CA-4EB3-BB16-DDC0A80B3312}" srcOrd="0" destOrd="0" presId="urn:microsoft.com/office/officeart/2005/8/layout/process4"/>
    <dgm:cxn modelId="{57D6A462-E7C7-4FFC-B19B-5922442F3E39}" type="presParOf" srcId="{068614F0-4605-49E6-8FAF-5707F6B87D50}" destId="{5D517DA9-6CE0-4EBA-91CC-E5DFA172D8E3}" srcOrd="1" destOrd="0" presId="urn:microsoft.com/office/officeart/2005/8/layout/process4"/>
    <dgm:cxn modelId="{2FF0D267-0ED3-4024-B8B8-4CBFC9CCCB10}" type="presParOf" srcId="{068614F0-4605-49E6-8FAF-5707F6B87D50}" destId="{11916EF4-551A-4AB6-BB1B-AC7763FF2CAE}" srcOrd="2" destOrd="0" presId="urn:microsoft.com/office/officeart/2005/8/layout/process4"/>
    <dgm:cxn modelId="{6F999A79-0818-4339-A096-A72614373056}" type="presParOf" srcId="{11916EF4-551A-4AB6-BB1B-AC7763FF2CAE}" destId="{6A4F35EF-8A50-45F6-8865-F8F9F84257E7}" srcOrd="0" destOrd="0" presId="urn:microsoft.com/office/officeart/2005/8/layout/process4"/>
    <dgm:cxn modelId="{1C90B408-5645-4145-9D3B-0A51D9675B81}" type="presParOf" srcId="{068614F0-4605-49E6-8FAF-5707F6B87D50}" destId="{691FE0D3-AD4E-46AB-A954-5CBDFC5F2595}" srcOrd="3" destOrd="0" presId="urn:microsoft.com/office/officeart/2005/8/layout/process4"/>
    <dgm:cxn modelId="{AB9AFA58-71F9-482E-8910-733C7A7B90C7}" type="presParOf" srcId="{068614F0-4605-49E6-8FAF-5707F6B87D50}" destId="{0F47BA40-FA9C-4EBA-B2BC-500EA9D8F3FD}" srcOrd="4" destOrd="0" presId="urn:microsoft.com/office/officeart/2005/8/layout/process4"/>
    <dgm:cxn modelId="{0ED0E3D7-F1B0-476C-A29E-8064808BD544}" type="presParOf" srcId="{0F47BA40-FA9C-4EBA-B2BC-500EA9D8F3FD}" destId="{1F868E45-70DB-48D8-BFB8-17B71200973E}" srcOrd="0" destOrd="0" presId="urn:microsoft.com/office/officeart/2005/8/layout/process4"/>
    <dgm:cxn modelId="{52C799C2-FCB8-43D2-9092-A4A0F38E0E12}" type="presParOf" srcId="{068614F0-4605-49E6-8FAF-5707F6B87D50}" destId="{35A83F1A-1C22-4469-BB1A-77554F3B38B0}" srcOrd="5" destOrd="0" presId="urn:microsoft.com/office/officeart/2005/8/layout/process4"/>
    <dgm:cxn modelId="{823A7595-88EB-4658-BCE3-6BD44EB2172D}" type="presParOf" srcId="{068614F0-4605-49E6-8FAF-5707F6B87D50}" destId="{A5D1AF8A-2E28-4BF7-8E18-6044EAAC63B6}" srcOrd="6" destOrd="0" presId="urn:microsoft.com/office/officeart/2005/8/layout/process4"/>
    <dgm:cxn modelId="{4C27CB6C-8C7C-49E0-BC0E-6A3FE588E3B3}" type="presParOf" srcId="{A5D1AF8A-2E28-4BF7-8E18-6044EAAC63B6}" destId="{B66C56BE-B446-47BC-BC3C-0EB0473A45AD}" srcOrd="0" destOrd="0" presId="urn:microsoft.com/office/officeart/2005/8/layout/process4"/>
    <dgm:cxn modelId="{7A7CA650-A489-4040-8211-3695ABC38ACA}" type="presParOf" srcId="{068614F0-4605-49E6-8FAF-5707F6B87D50}" destId="{DBC346C3-42E6-4E2A-B8DB-E701FF342CA8}" srcOrd="7" destOrd="0" presId="urn:microsoft.com/office/officeart/2005/8/layout/process4"/>
    <dgm:cxn modelId="{F5B58D0B-4071-4620-90DE-E39D72059934}" type="presParOf" srcId="{068614F0-4605-49E6-8FAF-5707F6B87D50}" destId="{C54F5A35-4451-4C4D-81E2-B9E063C02CF2}" srcOrd="8" destOrd="0" presId="urn:microsoft.com/office/officeart/2005/8/layout/process4"/>
    <dgm:cxn modelId="{3C076D87-02CC-472E-BB65-B55367B09337}" type="presParOf" srcId="{C54F5A35-4451-4C4D-81E2-B9E063C02CF2}" destId="{0F277197-CD3F-416F-867D-7871B2F29F68}" srcOrd="0" destOrd="0" presId="urn:microsoft.com/office/officeart/2005/8/layout/process4"/>
  </dgm:cxnLst>
  <dgm:bg>
    <a:solidFill>
      <a:srgbClr val="FFFF00"/>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70266D-9856-4042-9184-DE1E2F03137F}">
      <dsp:nvSpPr>
        <dsp:cNvPr id="0" name=""/>
        <dsp:cNvSpPr/>
      </dsp:nvSpPr>
      <dsp:spPr>
        <a:xfrm>
          <a:off x="1282402" y="154"/>
          <a:ext cx="8611195" cy="5714690"/>
        </a:xfrm>
        <a:prstGeom prst="roundRect">
          <a:avLst>
            <a:gd name="adj" fmla="val 10000"/>
          </a:avLst>
        </a:prstGeom>
        <a:solidFill>
          <a:srgbClr val="7030A0"/>
        </a:solidFill>
        <a:ln>
          <a:solidFill>
            <a:srgbClr val="FF0000"/>
          </a:solidFill>
        </a:ln>
        <a:effectLst>
          <a:outerShdw blurRad="38100" dist="25400" dir="5400000" rotWithShape="0">
            <a:srgbClr val="000000">
              <a:alpha val="2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rtl="0">
            <a:lnSpc>
              <a:spcPct val="90000"/>
            </a:lnSpc>
            <a:spcBef>
              <a:spcPct val="0"/>
            </a:spcBef>
            <a:spcAft>
              <a:spcPct val="35000"/>
            </a:spcAft>
          </a:pPr>
          <a:r>
            <a:rPr lang="uz-Cyrl-UZ" sz="2400" kern="1200" dirty="0" smtClean="0"/>
            <a:t>Mashina va inshoot qismlariga ta’sir qilayotgan kuchlardan ularda hosil bo’ladigan bir turdagi oddiy , ya’ni  cho’zilish  va  siqilish,  siljish,  buralish  va  egilish deformatsiyalarini tekshirgan edik. Ko’pincha shunday hollar bo’ladiki, mashina va inshoot qismlarida tashqi kuch ta’siridan yuqorida keltirilgan oddiy deformatsiyalarning bir nechtasi bir yo’la  hosil  bo’ladi.  Masalan,  harakatdagi  avtotransport vositalarining vallari bir vaqtning o’zida buralish va egilishga qarshilik ko’rsatishi mumkin, chunki ularning istalgan ko’ndalang kesimlariga faqat burovchi va eguvchi momentlar ta’sir qiladi. Ko’prik yoki kran fermalari tarkibiga kiruvchi sterjenlar cho’zilishi yoki siqilishi bilan birga egilishi ham mumkin, albatta ularning barcha kesimlari bo’ylama kuch va eguvchi momentlar ta’sirida ekanligidandir. </a:t>
          </a:r>
          <a:endParaRPr lang="ru-RU" sz="2400" b="0" i="0" kern="1200" baseline="0" dirty="0"/>
        </a:p>
      </dsp:txBody>
      <dsp:txXfrm>
        <a:off x="1449780" y="167532"/>
        <a:ext cx="8276439" cy="537993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A3E977-C1AB-46CA-904A-34716494FA67}">
      <dsp:nvSpPr>
        <dsp:cNvPr id="0" name=""/>
        <dsp:cNvSpPr/>
      </dsp:nvSpPr>
      <dsp:spPr>
        <a:xfrm>
          <a:off x="0" y="0"/>
          <a:ext cx="4953000" cy="4953000"/>
        </a:xfrm>
        <a:prstGeom prst="pie">
          <a:avLst>
            <a:gd name="adj1" fmla="val 5400000"/>
            <a:gd name="adj2" fmla="val 16200000"/>
          </a:avLst>
        </a:prstGeom>
        <a:solidFill>
          <a:schemeClr val="accent1">
            <a:hueOff val="0"/>
            <a:satOff val="0"/>
            <a:lumOff val="0"/>
            <a:alphaOff val="0"/>
          </a:schemeClr>
        </a:solidFill>
        <a:ln>
          <a:noFill/>
        </a:ln>
        <a:effectLst>
          <a:outerShdw blurRad="38100" dist="25400" dir="5400000" rotWithShape="0">
            <a:srgbClr val="000000">
              <a:alpha val="2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sp>
    <dsp:sp modelId="{2931407E-97B7-45AE-9DEE-D34DCE00A543}">
      <dsp:nvSpPr>
        <dsp:cNvPr id="0" name=""/>
        <dsp:cNvSpPr/>
      </dsp:nvSpPr>
      <dsp:spPr>
        <a:xfrm>
          <a:off x="2476500" y="0"/>
          <a:ext cx="8496300" cy="4953000"/>
        </a:xfrm>
        <a:prstGeom prst="rect">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a:outerShdw blurRad="38100" dist="25400" dir="5400000" rotWithShape="0">
            <a:srgbClr val="000000">
              <a:alpha val="25000"/>
            </a:srgbClr>
          </a:outerShdw>
        </a:effectLst>
        <a:sp3d prstMaterial="plastic">
          <a:bevelT w="25400" h="25400"/>
          <a:bevelB w="25400" h="25400"/>
        </a:sp3d>
      </dsp:spPr>
      <dsp:style>
        <a:lnRef idx="1">
          <a:scrgbClr r="0" g="0" b="0"/>
        </a:lnRef>
        <a:fillRef idx="1">
          <a:scrgbClr r="0" g="0" b="0"/>
        </a:fillRef>
        <a:effectRef idx="2">
          <a:scrgbClr r="0" g="0" b="0"/>
        </a:effectRef>
        <a:fontRef idx="minor"/>
      </dsp:style>
      <dsp:txBody>
        <a:bodyPr spcFirstLastPara="0" vert="horz" wrap="square" lIns="140970" tIns="140970" rIns="140970" bIns="140970" numCol="1" spcCol="1270" anchor="ctr" anchorCtr="0">
          <a:noAutofit/>
        </a:bodyPr>
        <a:lstStyle/>
        <a:p>
          <a:pPr lvl="0" algn="ctr" defTabSz="1644650" rtl="0">
            <a:lnSpc>
              <a:spcPct val="90000"/>
            </a:lnSpc>
            <a:spcBef>
              <a:spcPct val="0"/>
            </a:spcBef>
            <a:spcAft>
              <a:spcPct val="35000"/>
            </a:spcAft>
          </a:pPr>
          <a:r>
            <a:rPr lang="uz-Cyrl-UZ" sz="3700" b="0" i="0" kern="1200" baseline="0" dirty="0" smtClean="0"/>
            <a:t>Mashina va inshoot qismlarining barcha ko’ndalang kesim yuzalariga  ta’sir  qiluvchi  kuchlardan  ularda  oddiy deformatsiyalarning kombinatsiyalari hosil bo’ladigan barcha  hollarga  </a:t>
          </a:r>
          <a:r>
            <a:rPr lang="uz-Cyrl-UZ" sz="3700" b="1" i="0" kern="1200" baseline="0" dirty="0" smtClean="0"/>
            <a:t>murakkab  qarshilik  yoki  murakkab  deformatsiyadeyiladi.</a:t>
          </a:r>
          <a:endParaRPr lang="uz-Cyrl-UZ" sz="3700" b="0" i="0" kern="1200" baseline="0" dirty="0"/>
        </a:p>
      </dsp:txBody>
      <dsp:txXfrm>
        <a:off x="2476500" y="0"/>
        <a:ext cx="8496300" cy="4953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9B498F-9035-4E26-A197-27263F1549BB}">
      <dsp:nvSpPr>
        <dsp:cNvPr id="0" name=""/>
        <dsp:cNvSpPr/>
      </dsp:nvSpPr>
      <dsp:spPr>
        <a:xfrm>
          <a:off x="0" y="5062541"/>
          <a:ext cx="10668000" cy="1107560"/>
        </a:xfrm>
        <a:prstGeom prst="rect">
          <a:avLst/>
        </a:prstGeom>
        <a:solidFill>
          <a:schemeClr val="accent1">
            <a:hueOff val="0"/>
            <a:satOff val="0"/>
            <a:lumOff val="0"/>
            <a:alphaOff val="0"/>
          </a:schemeClr>
        </a:solidFill>
        <a:ln>
          <a:noFill/>
        </a:ln>
        <a:effectLst>
          <a:outerShdw blurRad="38100" dist="25400" dir="5400000" rotWithShape="0">
            <a:srgbClr val="000000">
              <a:alpha val="2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uz-Cyrl-UZ" sz="2000" b="0" i="0" kern="1200" baseline="0" dirty="0" smtClean="0"/>
            <a:t>Buralish bilan egilishning birgalikdagi ta’siri.</a:t>
          </a:r>
          <a:endParaRPr lang="uz-Cyrl-UZ" sz="2000" b="0" i="0" kern="1200" baseline="0" dirty="0"/>
        </a:p>
      </dsp:txBody>
      <dsp:txXfrm>
        <a:off x="0" y="5062541"/>
        <a:ext cx="10668000" cy="1107560"/>
      </dsp:txXfrm>
    </dsp:sp>
    <dsp:sp modelId="{4C5880D0-204C-4608-BF0C-407F1337B6A8}">
      <dsp:nvSpPr>
        <dsp:cNvPr id="0" name=""/>
        <dsp:cNvSpPr/>
      </dsp:nvSpPr>
      <dsp:spPr>
        <a:xfrm rot="10800000">
          <a:off x="0" y="3375727"/>
          <a:ext cx="10668000" cy="1703427"/>
        </a:xfrm>
        <a:prstGeom prst="upArrowCallout">
          <a:avLst/>
        </a:prstGeom>
        <a:solidFill>
          <a:schemeClr val="accent1">
            <a:hueOff val="0"/>
            <a:satOff val="0"/>
            <a:lumOff val="0"/>
            <a:alphaOff val="0"/>
          </a:schemeClr>
        </a:solidFill>
        <a:ln>
          <a:noFill/>
        </a:ln>
        <a:effectLst>
          <a:outerShdw blurRad="38100" dist="25400" dir="5400000" rotWithShape="0">
            <a:srgbClr val="000000">
              <a:alpha val="2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uz-Cyrl-UZ" sz="2000" b="0" i="0" kern="1200" baseline="0" dirty="0" smtClean="0"/>
            <a:t>Markaziy bo’lmagan siqilish va cho’zilish.</a:t>
          </a:r>
          <a:endParaRPr lang="ru-RU" sz="2000" b="0" i="0" kern="1200" baseline="0" dirty="0"/>
        </a:p>
      </dsp:txBody>
      <dsp:txXfrm rot="10800000">
        <a:off x="0" y="3375727"/>
        <a:ext cx="10668000" cy="1106836"/>
      </dsp:txXfrm>
    </dsp:sp>
    <dsp:sp modelId="{3953FB13-3337-46BC-BEC9-916DAD5A601F}">
      <dsp:nvSpPr>
        <dsp:cNvPr id="0" name=""/>
        <dsp:cNvSpPr/>
      </dsp:nvSpPr>
      <dsp:spPr>
        <a:xfrm rot="10800000">
          <a:off x="0" y="1688912"/>
          <a:ext cx="10668000" cy="1703427"/>
        </a:xfrm>
        <a:prstGeom prst="upArrowCallout">
          <a:avLst/>
        </a:prstGeom>
        <a:solidFill>
          <a:schemeClr val="accent1">
            <a:hueOff val="0"/>
            <a:satOff val="0"/>
            <a:lumOff val="0"/>
            <a:alphaOff val="0"/>
          </a:schemeClr>
        </a:solidFill>
        <a:ln>
          <a:noFill/>
        </a:ln>
        <a:effectLst>
          <a:outerShdw blurRad="38100" dist="25400" dir="5400000" rotWithShape="0">
            <a:srgbClr val="000000">
              <a:alpha val="2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uz-Cyrl-UZ" sz="2000" b="0" i="0" kern="1200" baseline="0" dirty="0" smtClean="0"/>
            <a:t>Qiyshiq egilish.</a:t>
          </a:r>
          <a:endParaRPr lang="ru-RU" sz="2000" b="0" i="0" kern="1200" baseline="0" dirty="0"/>
        </a:p>
      </dsp:txBody>
      <dsp:txXfrm rot="10800000">
        <a:off x="0" y="1688912"/>
        <a:ext cx="10668000" cy="1106836"/>
      </dsp:txXfrm>
    </dsp:sp>
    <dsp:sp modelId="{D66B2681-B7D0-47A9-B825-C062B630A00E}">
      <dsp:nvSpPr>
        <dsp:cNvPr id="0" name=""/>
        <dsp:cNvSpPr/>
      </dsp:nvSpPr>
      <dsp:spPr>
        <a:xfrm rot="10800000">
          <a:off x="0" y="2098"/>
          <a:ext cx="10668000" cy="1703427"/>
        </a:xfrm>
        <a:prstGeom prst="upArrowCallout">
          <a:avLst/>
        </a:prstGeom>
        <a:solidFill>
          <a:srgbClr val="7030A0"/>
        </a:solidFill>
        <a:ln>
          <a:noFill/>
        </a:ln>
        <a:effectLst>
          <a:outerShdw blurRad="38100" dist="25400" dir="5400000" rotWithShape="0">
            <a:srgbClr val="000000">
              <a:alpha val="2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uz-Cyrl-UZ" sz="2000" b="0" i="0" kern="1200" baseline="0" dirty="0" smtClean="0"/>
            <a:t>Bunday  elementlarni mustaxkamlik va bikirligini hisoblashda kuchlar ta’sirining mustaqillik  qoidasiga asoslanadi. Murakkab qarshilikning quyidagi turlari mavjud:</a:t>
          </a:r>
          <a:endParaRPr lang="ru-RU" sz="2000" b="0" i="0" kern="1200" baseline="0" dirty="0"/>
        </a:p>
      </dsp:txBody>
      <dsp:txXfrm rot="10800000">
        <a:off x="0" y="2098"/>
        <a:ext cx="10668000" cy="110683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A929E4-4D96-4D22-B06A-6093B8ED51DD}">
      <dsp:nvSpPr>
        <dsp:cNvPr id="0" name=""/>
        <dsp:cNvSpPr/>
      </dsp:nvSpPr>
      <dsp:spPr>
        <a:xfrm>
          <a:off x="1939290" y="0"/>
          <a:ext cx="5638800" cy="5638800"/>
        </a:xfrm>
        <a:prstGeom prst="triangle">
          <a:avLst/>
        </a:prstGeom>
        <a:solidFill>
          <a:srgbClr val="FFC000"/>
        </a:solidFill>
        <a:ln>
          <a:noFill/>
        </a:ln>
        <a:effectLst>
          <a:outerShdw blurRad="38100" dist="25400" dir="5400000" rotWithShape="0">
            <a:srgbClr val="000000">
              <a:alpha val="25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0B078343-BBCB-476C-AC5A-7218B0D0E55C}">
      <dsp:nvSpPr>
        <dsp:cNvPr id="0" name=""/>
        <dsp:cNvSpPr/>
      </dsp:nvSpPr>
      <dsp:spPr>
        <a:xfrm>
          <a:off x="4758690" y="566889"/>
          <a:ext cx="3665220" cy="1348025"/>
        </a:xfrm>
        <a:prstGeom prst="roundRect">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a:sp3d prstMaterial="matte"/>
      </dsp:spPr>
      <dsp:style>
        <a:lnRef idx="1">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uz-Cyrl-UZ" sz="2100" b="1" i="0" kern="1200" baseline="0" dirty="0" smtClean="0"/>
            <a:t>Qiyshiq egilish.</a:t>
          </a:r>
          <a:endParaRPr lang="uz-Cyrl-UZ" sz="2100" b="0" i="0" kern="1200" baseline="0" dirty="0"/>
        </a:p>
      </dsp:txBody>
      <dsp:txXfrm>
        <a:off x="4824495" y="632694"/>
        <a:ext cx="3533610" cy="1216415"/>
      </dsp:txXfrm>
    </dsp:sp>
    <dsp:sp modelId="{D4B169E6-A4F5-493E-BAE7-6405C80143C9}">
      <dsp:nvSpPr>
        <dsp:cNvPr id="0" name=""/>
        <dsp:cNvSpPr/>
      </dsp:nvSpPr>
      <dsp:spPr>
        <a:xfrm>
          <a:off x="4758690" y="2083418"/>
          <a:ext cx="3665220" cy="2819988"/>
        </a:xfrm>
        <a:prstGeom prst="roundRect">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a:sp3d prstMaterial="matte"/>
      </dsp:spPr>
      <dsp:style>
        <a:lnRef idx="1">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uz-Cyrl-UZ" sz="2100" b="0" i="0" kern="1200" baseline="0" dirty="0" smtClean="0"/>
            <a:t>Eguvchi momentning ta’sir tekisligi To’sin kundalang kesimi bosh markaziy inertsiya o’qlaridan xech qaysisi bilan mos tushmaydigan egilish </a:t>
          </a:r>
          <a:r>
            <a:rPr lang="uz-Cyrl-UZ" sz="2100" b="1" i="0" kern="1200" baseline="0" dirty="0" smtClean="0"/>
            <a:t>q</a:t>
          </a:r>
          <a:r>
            <a:rPr lang="uz-Cyrl-UZ" sz="2100" b="1" i="0" u="sng" kern="1200" baseline="0" dirty="0" smtClean="0"/>
            <a:t>iyshi</a:t>
          </a:r>
          <a:r>
            <a:rPr lang="en-US" sz="2100" b="1" i="0" u="sng" kern="1200" baseline="0" dirty="0" smtClean="0"/>
            <a:t>q</a:t>
          </a:r>
          <a:r>
            <a:rPr lang="uz-Cyrl-UZ" sz="2100" b="1" i="0" u="sng" kern="1200" baseline="0" dirty="0" smtClean="0"/>
            <a:t> egilish</a:t>
          </a:r>
          <a:r>
            <a:rPr lang="uz-Cyrl-UZ" sz="2100" b="0" i="0" kern="1200" baseline="0" dirty="0" smtClean="0"/>
            <a:t> deb ataladi.  </a:t>
          </a:r>
          <a:endParaRPr lang="uz-Cyrl-UZ" sz="2100" b="0" i="0" kern="1200" baseline="0" dirty="0"/>
        </a:p>
      </dsp:txBody>
      <dsp:txXfrm>
        <a:off x="4896350" y="2221078"/>
        <a:ext cx="3389900" cy="254466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7C0099-3148-4DEE-9A76-8E7C2D15ECCB}">
      <dsp:nvSpPr>
        <dsp:cNvPr id="0" name=""/>
        <dsp:cNvSpPr/>
      </dsp:nvSpPr>
      <dsp:spPr>
        <a:xfrm>
          <a:off x="0" y="0"/>
          <a:ext cx="5109966" cy="5109966"/>
        </a:xfrm>
        <a:prstGeom prst="pie">
          <a:avLst>
            <a:gd name="adj1" fmla="val 5400000"/>
            <a:gd name="adj2" fmla="val 1620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7D6CB1D-0F5D-4E17-A159-360906B927FA}">
      <dsp:nvSpPr>
        <dsp:cNvPr id="0" name=""/>
        <dsp:cNvSpPr/>
      </dsp:nvSpPr>
      <dsp:spPr>
        <a:xfrm>
          <a:off x="2554983" y="0"/>
          <a:ext cx="7960620" cy="5109966"/>
        </a:xfrm>
        <a:prstGeom prst="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uz-Cyrl-UZ" sz="2200" b="1" kern="1200" smtClean="0"/>
            <a:t>Markaziy bo’lmagan cho’zilishi yoki siqilishi</a:t>
          </a:r>
          <a:r>
            <a:rPr lang="uz-Cyrl-UZ" sz="2200" kern="1200" smtClean="0"/>
            <a:t>.</a:t>
          </a:r>
          <a:endParaRPr lang="ru-RU" sz="2200" kern="1200"/>
        </a:p>
      </dsp:txBody>
      <dsp:txXfrm>
        <a:off x="2554983" y="0"/>
        <a:ext cx="7960620" cy="2427233"/>
      </dsp:txXfrm>
    </dsp:sp>
    <dsp:sp modelId="{D2297373-65B8-434D-8DEC-9649DC96B46E}">
      <dsp:nvSpPr>
        <dsp:cNvPr id="0" name=""/>
        <dsp:cNvSpPr/>
      </dsp:nvSpPr>
      <dsp:spPr>
        <a:xfrm>
          <a:off x="1341366" y="2427233"/>
          <a:ext cx="2427233" cy="2427233"/>
        </a:xfrm>
        <a:prstGeom prst="pie">
          <a:avLst>
            <a:gd name="adj1" fmla="val 5400000"/>
            <a:gd name="adj2" fmla="val 1620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F7C7600-619F-4511-A59D-B7EEC3C58F99}">
      <dsp:nvSpPr>
        <dsp:cNvPr id="0" name=""/>
        <dsp:cNvSpPr/>
      </dsp:nvSpPr>
      <dsp:spPr>
        <a:xfrm>
          <a:off x="2554983" y="2427233"/>
          <a:ext cx="7960620" cy="2427233"/>
        </a:xfrm>
        <a:prstGeom prst="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uz-Cyrl-UZ" sz="2200" kern="1200" smtClean="0"/>
            <a:t>Brusning siqadigan yoki cho’zadigan kuch brus o’qiga parallel, lekin kuch quyilgan nuqta kesimning og’irlik markaziga mos kelmaydigan holdagi deformatsiya  </a:t>
          </a:r>
          <a:r>
            <a:rPr lang="uz-Cyrl-UZ" sz="2200" b="1" u="sng" kern="1200" smtClean="0"/>
            <a:t>markaziy  bo’lmagan sikilish yoki chuzilish</a:t>
          </a:r>
          <a:r>
            <a:rPr lang="uz-Cyrl-UZ" sz="2200" kern="1200" smtClean="0"/>
            <a:t> deb ataladi. Kuch qo’yilgan nuqta qutbdan kesimning og’irlik markazigacha bo’lgan masofa </a:t>
          </a:r>
          <a:r>
            <a:rPr lang="uz-Cyrl-UZ" sz="2200" b="1" u="sng" kern="1200" smtClean="0"/>
            <a:t>ekstsentrisitet</a:t>
          </a:r>
          <a:r>
            <a:rPr lang="uz-Cyrl-UZ" sz="2200" kern="1200" smtClean="0"/>
            <a:t> deb ataladi. </a:t>
          </a:r>
          <a:endParaRPr lang="ru-RU" sz="2200" kern="1200"/>
        </a:p>
      </dsp:txBody>
      <dsp:txXfrm>
        <a:off x="2554983" y="2427233"/>
        <a:ext cx="7960620" cy="242723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30BFB4-2A6F-4DF5-AF5F-B15B0C85E965}">
      <dsp:nvSpPr>
        <dsp:cNvPr id="0" name=""/>
        <dsp:cNvSpPr/>
      </dsp:nvSpPr>
      <dsp:spPr>
        <a:xfrm>
          <a:off x="0" y="0"/>
          <a:ext cx="4666337" cy="4666337"/>
        </a:xfrm>
        <a:prstGeom prst="pie">
          <a:avLst>
            <a:gd name="adj1" fmla="val 5400000"/>
            <a:gd name="adj2" fmla="val 1620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CE7D66D-FF45-47FB-8AF6-DA8E58FC01DF}">
      <dsp:nvSpPr>
        <dsp:cNvPr id="0" name=""/>
        <dsp:cNvSpPr/>
      </dsp:nvSpPr>
      <dsp:spPr>
        <a:xfrm>
          <a:off x="2333168" y="0"/>
          <a:ext cx="7577312" cy="4666337"/>
        </a:xfrm>
        <a:prstGeom prst="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lvl="0" algn="ctr" defTabSz="1155700" rtl="0">
            <a:lnSpc>
              <a:spcPct val="90000"/>
            </a:lnSpc>
            <a:spcBef>
              <a:spcPct val="0"/>
            </a:spcBef>
            <a:spcAft>
              <a:spcPct val="35000"/>
            </a:spcAft>
          </a:pPr>
          <a:r>
            <a:rPr lang="uz-Cyrl-UZ" sz="2600" kern="1200" smtClean="0"/>
            <a:t>Muxandislik qurilmalarida buralish bilan egilishi bir vaqtda yuz beradigan detallar uchraydi. Turli mashinalar va mexanizmlarning vallari shunday detallar jumlasiga kiradi. Bunda valning ko’ndalang kesimlarida eguvchi va burovchi momentlar, shuningdek ko’ndalang kuch  vujudga keladi.masalan: tirsakli valga anchagina burovchi moment ta’sir etishi bilan birga egilishga ham ishlaydi, shuningdek, tramvay vagonlarining o’qlari buralish bilan egilishga ishlaydi. </a:t>
          </a:r>
          <a:endParaRPr lang="ru-RU" sz="2600" kern="1200"/>
        </a:p>
      </dsp:txBody>
      <dsp:txXfrm>
        <a:off x="2333168" y="0"/>
        <a:ext cx="7577312" cy="466633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80D715-2E05-4810-B995-777F1E00F740}">
      <dsp:nvSpPr>
        <dsp:cNvPr id="0" name=""/>
        <dsp:cNvSpPr/>
      </dsp:nvSpPr>
      <dsp:spPr>
        <a:xfrm>
          <a:off x="0" y="0"/>
          <a:ext cx="6172199" cy="6172199"/>
        </a:xfrm>
        <a:prstGeom prst="pie">
          <a:avLst>
            <a:gd name="adj1" fmla="val 5400000"/>
            <a:gd name="adj2" fmla="val 16200000"/>
          </a:avLst>
        </a:prstGeom>
        <a:solidFill>
          <a:schemeClr val="accent1">
            <a:hueOff val="0"/>
            <a:satOff val="0"/>
            <a:lumOff val="0"/>
            <a:alphaOff val="0"/>
          </a:schemeClr>
        </a:solidFill>
        <a:ln>
          <a:noFill/>
        </a:ln>
        <a:effectLst>
          <a:outerShdw blurRad="38100" dist="25400" dir="5400000" rotWithShape="0">
            <a:srgbClr val="000000">
              <a:alpha val="25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01419745-C537-467A-B32D-0423C32A07AD}">
      <dsp:nvSpPr>
        <dsp:cNvPr id="0" name=""/>
        <dsp:cNvSpPr/>
      </dsp:nvSpPr>
      <dsp:spPr>
        <a:xfrm>
          <a:off x="3086099" y="0"/>
          <a:ext cx="8089900" cy="6172199"/>
        </a:xfrm>
        <a:prstGeom prst="rect">
          <a:avLst/>
        </a:prstGeom>
        <a:solidFill>
          <a:schemeClr val="lt1">
            <a:alpha val="90000"/>
            <a:hueOff val="0"/>
            <a:satOff val="0"/>
            <a:lumOff val="0"/>
            <a:alphaOff val="0"/>
          </a:schemeClr>
        </a:solidFill>
        <a:ln>
          <a:noFill/>
        </a:ln>
        <a:effectLst>
          <a:outerShdw blurRad="38100" dist="25400" dir="5400000" rotWithShape="0">
            <a:srgbClr val="000000">
              <a:alpha val="25000"/>
            </a:srgbClr>
          </a:outerShdw>
        </a:effectLst>
        <a:sp3d extrusionH="152250" prstMaterial="matte">
          <a:bevelT w="165100" prst="coolSlant"/>
        </a:sp3d>
      </dsp:spPr>
      <dsp:style>
        <a:lnRef idx="0">
          <a:scrgbClr r="0" g="0" b="0"/>
        </a:lnRef>
        <a:fillRef idx="1">
          <a:scrgbClr r="0" g="0" b="0"/>
        </a:fillRef>
        <a:effectRef idx="2">
          <a:scrgbClr r="0" g="0" b="0"/>
        </a:effectRef>
        <a:fontRef idx="minor"/>
      </dsp:style>
      <dsp:txBody>
        <a:bodyPr spcFirstLastPara="0" vert="horz" wrap="square" lIns="137160" tIns="137160" rIns="137160" bIns="137160" numCol="1" spcCol="1270" anchor="ctr" anchorCtr="0">
          <a:noAutofit/>
        </a:bodyPr>
        <a:lstStyle/>
        <a:p>
          <a:pPr lvl="0" algn="ctr" defTabSz="1600200" rtl="0">
            <a:lnSpc>
              <a:spcPct val="90000"/>
            </a:lnSpc>
            <a:spcBef>
              <a:spcPct val="0"/>
            </a:spcBef>
            <a:spcAft>
              <a:spcPct val="35000"/>
            </a:spcAft>
          </a:pPr>
          <a:endParaRPr lang="ru-RU" sz="3600" kern="1200" smtClean="0"/>
        </a:p>
        <a:p>
          <a:pPr lvl="0" algn="ctr" defTabSz="1600200">
            <a:lnSpc>
              <a:spcPct val="90000"/>
            </a:lnSpc>
            <a:spcBef>
              <a:spcPct val="0"/>
            </a:spcBef>
            <a:spcAft>
              <a:spcPct val="35000"/>
            </a:spcAft>
          </a:pPr>
          <a:r>
            <a:rPr lang="uz-Cyrl-UZ" sz="3600" kern="1200" smtClean="0"/>
            <a:t>Sterjenning ko’ndalang kesimlarida bir vaqtning o’zida bir nechta ichki zo’riqish kuch faktоrlari hоsil bo’lishi mumkin. Bunday hоllarda ikkita yoki uchta kuch faktоrlarining birgalikdagi ta`sirlarini inоbatga оlgan hоlda mustahkamlikka tekshiriladi. Bu hоdisa murakkab defоrmatsiya yoki murakkab qarshilik deyiladi</a:t>
          </a:r>
          <a:endParaRPr lang="uz-Cyrl-UZ" sz="3600" b="0" i="0" kern="1200" baseline="0" dirty="0"/>
        </a:p>
      </dsp:txBody>
      <dsp:txXfrm>
        <a:off x="3086099" y="0"/>
        <a:ext cx="8089900" cy="617219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2C1D62-4D06-44AE-9CCB-EDD26B469C63}">
      <dsp:nvSpPr>
        <dsp:cNvPr id="0" name=""/>
        <dsp:cNvSpPr/>
      </dsp:nvSpPr>
      <dsp:spPr>
        <a:xfrm rot="10800000">
          <a:off x="2000180" y="4430"/>
          <a:ext cx="7026656" cy="921232"/>
        </a:xfrm>
        <a:prstGeom prst="homePlate">
          <a:avLst/>
        </a:prstGeom>
        <a:solidFill>
          <a:srgbClr val="7030A0"/>
        </a:solidFill>
        <a:ln>
          <a:noFill/>
        </a:ln>
        <a:effectLst>
          <a:outerShdw blurRad="38100" dist="25400" dir="5400000" rotWithShape="0">
            <a:srgbClr val="000000">
              <a:alpha val="2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06238" tIns="95250" rIns="177800" bIns="95250" numCol="1" spcCol="1270" anchor="ctr" anchorCtr="0">
          <a:noAutofit/>
        </a:bodyPr>
        <a:lstStyle/>
        <a:p>
          <a:pPr lvl="0" algn="ctr" defTabSz="1111250" rtl="0">
            <a:lnSpc>
              <a:spcPct val="90000"/>
            </a:lnSpc>
            <a:spcBef>
              <a:spcPct val="0"/>
            </a:spcBef>
            <a:spcAft>
              <a:spcPct val="35000"/>
            </a:spcAft>
          </a:pPr>
          <a:r>
            <a:rPr lang="uz-Cyrl-UZ" sz="2500" b="0" i="0" kern="1200" baseline="0" dirty="0" smtClean="0"/>
            <a:t>BUNDAY DEFОRMATSIYALAR JUMLASIGA QUYIDAGILAR KIRADI:</a:t>
          </a:r>
          <a:endParaRPr lang="ru-RU" sz="2500" b="0" i="0" kern="1200" baseline="0" dirty="0"/>
        </a:p>
      </dsp:txBody>
      <dsp:txXfrm rot="10800000">
        <a:off x="2230488" y="4430"/>
        <a:ext cx="6796348" cy="921232"/>
      </dsp:txXfrm>
    </dsp:sp>
    <dsp:sp modelId="{6F087AE7-BBF4-46B9-8E04-EF0923A8BBA3}">
      <dsp:nvSpPr>
        <dsp:cNvPr id="0" name=""/>
        <dsp:cNvSpPr/>
      </dsp:nvSpPr>
      <dsp:spPr>
        <a:xfrm>
          <a:off x="1539563" y="4430"/>
          <a:ext cx="921232" cy="921232"/>
        </a:xfrm>
        <a:prstGeom prst="ellipse">
          <a:avLst/>
        </a:prstGeom>
        <a:gradFill rotWithShape="0">
          <a:gsLst>
            <a:gs pos="0">
              <a:schemeClr val="accent1">
                <a:tint val="50000"/>
                <a:hueOff val="0"/>
                <a:satOff val="0"/>
                <a:lumOff val="0"/>
                <a:alphaOff val="0"/>
                <a:tint val="96000"/>
                <a:lumMod val="104000"/>
              </a:schemeClr>
            </a:gs>
            <a:gs pos="100000">
              <a:schemeClr val="accent1">
                <a:tint val="50000"/>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flat" dir="t"/>
        </a:scene3d>
        <a:sp3d z="127000" prstMaterial="plastic">
          <a:bevelT w="88900" h="88900"/>
          <a:bevelB w="88900" h="31750" prst="angle"/>
        </a:sp3d>
      </dsp:spPr>
      <dsp:style>
        <a:lnRef idx="0">
          <a:scrgbClr r="0" g="0" b="0"/>
        </a:lnRef>
        <a:fillRef idx="3">
          <a:scrgbClr r="0" g="0" b="0"/>
        </a:fillRef>
        <a:effectRef idx="2">
          <a:scrgbClr r="0" g="0" b="0"/>
        </a:effectRef>
        <a:fontRef idx="minor"/>
      </dsp:style>
    </dsp:sp>
    <dsp:sp modelId="{24AF2816-CCDC-41D7-98C5-1C944081FC82}">
      <dsp:nvSpPr>
        <dsp:cNvPr id="0" name=""/>
        <dsp:cNvSpPr/>
      </dsp:nvSpPr>
      <dsp:spPr>
        <a:xfrm rot="10800000">
          <a:off x="2000180" y="1200657"/>
          <a:ext cx="7026656" cy="921232"/>
        </a:xfrm>
        <a:prstGeom prst="homePlate">
          <a:avLst/>
        </a:prstGeom>
        <a:solidFill>
          <a:srgbClr val="00B050"/>
        </a:solidFill>
        <a:ln>
          <a:noFill/>
        </a:ln>
        <a:effectLst>
          <a:outerShdw blurRad="38100" dist="25400" dir="5400000" rotWithShape="0">
            <a:srgbClr val="000000">
              <a:alpha val="2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06238" tIns="95250" rIns="177800" bIns="95250" numCol="1" spcCol="1270" anchor="ctr" anchorCtr="0">
          <a:noAutofit/>
        </a:bodyPr>
        <a:lstStyle/>
        <a:p>
          <a:pPr lvl="0" algn="ctr" defTabSz="1111250" rtl="0">
            <a:lnSpc>
              <a:spcPct val="90000"/>
            </a:lnSpc>
            <a:spcBef>
              <a:spcPct val="0"/>
            </a:spcBef>
            <a:spcAft>
              <a:spcPct val="35000"/>
            </a:spcAft>
          </a:pPr>
          <a:r>
            <a:rPr lang="uz-Cyrl-UZ" sz="2500" b="0" i="0" kern="1200" baseline="0" dirty="0" smtClean="0"/>
            <a:t>1.Murakkab egilish (qiyshiq egilish);</a:t>
          </a:r>
          <a:endParaRPr lang="ru-RU" sz="2500" b="0" i="0" kern="1200" baseline="0" dirty="0"/>
        </a:p>
      </dsp:txBody>
      <dsp:txXfrm rot="10800000">
        <a:off x="2230488" y="1200657"/>
        <a:ext cx="6796348" cy="921232"/>
      </dsp:txXfrm>
    </dsp:sp>
    <dsp:sp modelId="{AAF9ED9A-C7CF-45F5-9DCC-AF704854D82E}">
      <dsp:nvSpPr>
        <dsp:cNvPr id="0" name=""/>
        <dsp:cNvSpPr/>
      </dsp:nvSpPr>
      <dsp:spPr>
        <a:xfrm>
          <a:off x="1539563" y="1200657"/>
          <a:ext cx="921232" cy="921232"/>
        </a:xfrm>
        <a:prstGeom prst="ellipse">
          <a:avLst/>
        </a:prstGeom>
        <a:gradFill rotWithShape="0">
          <a:gsLst>
            <a:gs pos="0">
              <a:schemeClr val="accent1">
                <a:tint val="50000"/>
                <a:hueOff val="0"/>
                <a:satOff val="0"/>
                <a:lumOff val="0"/>
                <a:alphaOff val="0"/>
                <a:tint val="96000"/>
                <a:lumMod val="104000"/>
              </a:schemeClr>
            </a:gs>
            <a:gs pos="100000">
              <a:schemeClr val="accent1">
                <a:tint val="50000"/>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flat" dir="t"/>
        </a:scene3d>
        <a:sp3d z="127000" prstMaterial="plastic">
          <a:bevelT w="88900" h="88900"/>
          <a:bevelB w="88900" h="31750" prst="angle"/>
        </a:sp3d>
      </dsp:spPr>
      <dsp:style>
        <a:lnRef idx="0">
          <a:scrgbClr r="0" g="0" b="0"/>
        </a:lnRef>
        <a:fillRef idx="3">
          <a:scrgbClr r="0" g="0" b="0"/>
        </a:fillRef>
        <a:effectRef idx="2">
          <a:scrgbClr r="0" g="0" b="0"/>
        </a:effectRef>
        <a:fontRef idx="minor"/>
      </dsp:style>
    </dsp:sp>
    <dsp:sp modelId="{1C95B084-3A59-4B19-8D09-8147E181CC27}">
      <dsp:nvSpPr>
        <dsp:cNvPr id="0" name=""/>
        <dsp:cNvSpPr/>
      </dsp:nvSpPr>
      <dsp:spPr>
        <a:xfrm rot="10800000">
          <a:off x="2000180" y="2396883"/>
          <a:ext cx="7026656" cy="921232"/>
        </a:xfrm>
        <a:prstGeom prst="homePlate">
          <a:avLst/>
        </a:prstGeom>
        <a:solidFill>
          <a:srgbClr val="00B050"/>
        </a:solidFill>
        <a:ln>
          <a:noFill/>
        </a:ln>
        <a:effectLst>
          <a:outerShdw blurRad="38100" dist="25400" dir="5400000" rotWithShape="0">
            <a:srgbClr val="000000">
              <a:alpha val="2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06238" tIns="95250" rIns="177800" bIns="95250" numCol="1" spcCol="1270" anchor="ctr" anchorCtr="0">
          <a:noAutofit/>
        </a:bodyPr>
        <a:lstStyle/>
        <a:p>
          <a:pPr lvl="0" algn="ctr" defTabSz="1111250" rtl="0">
            <a:lnSpc>
              <a:spcPct val="90000"/>
            </a:lnSpc>
            <a:spcBef>
              <a:spcPct val="0"/>
            </a:spcBef>
            <a:spcAft>
              <a:spcPct val="35000"/>
            </a:spcAft>
          </a:pPr>
          <a:r>
            <a:rPr lang="uz-Cyrl-UZ" sz="2500" b="0" i="0" kern="1200" baseline="0" dirty="0" smtClean="0"/>
            <a:t>2.Markaziy bo’lmagan siqilish;</a:t>
          </a:r>
          <a:endParaRPr lang="ru-RU" sz="2500" b="0" i="0" kern="1200" baseline="0" dirty="0"/>
        </a:p>
      </dsp:txBody>
      <dsp:txXfrm rot="10800000">
        <a:off x="2230488" y="2396883"/>
        <a:ext cx="6796348" cy="921232"/>
      </dsp:txXfrm>
    </dsp:sp>
    <dsp:sp modelId="{7D86D141-AAED-4A82-9AAF-92DF222B1992}">
      <dsp:nvSpPr>
        <dsp:cNvPr id="0" name=""/>
        <dsp:cNvSpPr/>
      </dsp:nvSpPr>
      <dsp:spPr>
        <a:xfrm>
          <a:off x="1539563" y="2396883"/>
          <a:ext cx="921232" cy="921232"/>
        </a:xfrm>
        <a:prstGeom prst="ellipse">
          <a:avLst/>
        </a:prstGeom>
        <a:gradFill rotWithShape="0">
          <a:gsLst>
            <a:gs pos="0">
              <a:schemeClr val="accent1">
                <a:tint val="50000"/>
                <a:hueOff val="0"/>
                <a:satOff val="0"/>
                <a:lumOff val="0"/>
                <a:alphaOff val="0"/>
                <a:tint val="96000"/>
                <a:lumMod val="104000"/>
              </a:schemeClr>
            </a:gs>
            <a:gs pos="100000">
              <a:schemeClr val="accent1">
                <a:tint val="50000"/>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flat" dir="t"/>
        </a:scene3d>
        <a:sp3d z="127000" prstMaterial="plastic">
          <a:bevelT w="88900" h="88900"/>
          <a:bevelB w="88900" h="31750" prst="angle"/>
        </a:sp3d>
      </dsp:spPr>
      <dsp:style>
        <a:lnRef idx="0">
          <a:scrgbClr r="0" g="0" b="0"/>
        </a:lnRef>
        <a:fillRef idx="3">
          <a:scrgbClr r="0" g="0" b="0"/>
        </a:fillRef>
        <a:effectRef idx="2">
          <a:scrgbClr r="0" g="0" b="0"/>
        </a:effectRef>
        <a:fontRef idx="minor"/>
      </dsp:style>
    </dsp:sp>
    <dsp:sp modelId="{9CA378B2-269A-4B9C-96C9-6FE7CCD8CBF1}">
      <dsp:nvSpPr>
        <dsp:cNvPr id="0" name=""/>
        <dsp:cNvSpPr/>
      </dsp:nvSpPr>
      <dsp:spPr>
        <a:xfrm rot="10800000">
          <a:off x="2000180" y="3593110"/>
          <a:ext cx="7026656" cy="921232"/>
        </a:xfrm>
        <a:prstGeom prst="homePlate">
          <a:avLst/>
        </a:prstGeom>
        <a:solidFill>
          <a:srgbClr val="00B050"/>
        </a:solidFill>
        <a:ln>
          <a:noFill/>
        </a:ln>
        <a:effectLst>
          <a:outerShdw blurRad="38100" dist="25400" dir="5400000" rotWithShape="0">
            <a:srgbClr val="000000">
              <a:alpha val="2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06238" tIns="95250" rIns="177800" bIns="95250" numCol="1" spcCol="1270" anchor="ctr" anchorCtr="0">
          <a:noAutofit/>
        </a:bodyPr>
        <a:lstStyle/>
        <a:p>
          <a:pPr lvl="0" algn="ctr" defTabSz="1111250" rtl="0">
            <a:lnSpc>
              <a:spcPct val="90000"/>
            </a:lnSpc>
            <a:spcBef>
              <a:spcPct val="0"/>
            </a:spcBef>
            <a:spcAft>
              <a:spcPct val="35000"/>
            </a:spcAft>
          </a:pPr>
          <a:r>
            <a:rPr lang="uz-Cyrl-UZ" sz="2500" b="0" i="0" kern="1200" baseline="0" dirty="0" smtClean="0"/>
            <a:t>3.Cho’zilish bilan egilishning birgalikdagi ta`siri;</a:t>
          </a:r>
          <a:endParaRPr lang="ru-RU" sz="2500" b="0" i="0" kern="1200" baseline="0" dirty="0"/>
        </a:p>
      </dsp:txBody>
      <dsp:txXfrm rot="10800000">
        <a:off x="2230488" y="3593110"/>
        <a:ext cx="6796348" cy="921232"/>
      </dsp:txXfrm>
    </dsp:sp>
    <dsp:sp modelId="{A1C201DB-1D32-4437-8CF0-98C2604D49F9}">
      <dsp:nvSpPr>
        <dsp:cNvPr id="0" name=""/>
        <dsp:cNvSpPr/>
      </dsp:nvSpPr>
      <dsp:spPr>
        <a:xfrm>
          <a:off x="1539563" y="3593110"/>
          <a:ext cx="921232" cy="921232"/>
        </a:xfrm>
        <a:prstGeom prst="ellipse">
          <a:avLst/>
        </a:prstGeom>
        <a:gradFill rotWithShape="0">
          <a:gsLst>
            <a:gs pos="0">
              <a:schemeClr val="accent1">
                <a:tint val="50000"/>
                <a:hueOff val="0"/>
                <a:satOff val="0"/>
                <a:lumOff val="0"/>
                <a:alphaOff val="0"/>
                <a:tint val="96000"/>
                <a:lumMod val="104000"/>
              </a:schemeClr>
            </a:gs>
            <a:gs pos="100000">
              <a:schemeClr val="accent1">
                <a:tint val="50000"/>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flat" dir="t"/>
        </a:scene3d>
        <a:sp3d z="127000" prstMaterial="plastic">
          <a:bevelT w="88900" h="88900"/>
          <a:bevelB w="88900" h="31750" prst="angle"/>
        </a:sp3d>
      </dsp:spPr>
      <dsp:style>
        <a:lnRef idx="0">
          <a:scrgbClr r="0" g="0" b="0"/>
        </a:lnRef>
        <a:fillRef idx="3">
          <a:scrgbClr r="0" g="0" b="0"/>
        </a:fillRef>
        <a:effectRef idx="2">
          <a:scrgbClr r="0" g="0" b="0"/>
        </a:effectRef>
        <a:fontRef idx="minor"/>
      </dsp:style>
    </dsp:sp>
    <dsp:sp modelId="{64AC180A-6A5A-4862-884A-74D8A67EB1C8}">
      <dsp:nvSpPr>
        <dsp:cNvPr id="0" name=""/>
        <dsp:cNvSpPr/>
      </dsp:nvSpPr>
      <dsp:spPr>
        <a:xfrm rot="10800000">
          <a:off x="2000180" y="4789337"/>
          <a:ext cx="7026656" cy="921232"/>
        </a:xfrm>
        <a:prstGeom prst="homePlate">
          <a:avLst/>
        </a:prstGeom>
        <a:solidFill>
          <a:srgbClr val="00B050"/>
        </a:solidFill>
        <a:ln>
          <a:noFill/>
        </a:ln>
        <a:effectLst>
          <a:outerShdw blurRad="38100" dist="25400" dir="5400000" rotWithShape="0">
            <a:srgbClr val="000000">
              <a:alpha val="2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06238" tIns="95250" rIns="177800" bIns="95250" numCol="1" spcCol="1270" anchor="ctr" anchorCtr="0">
          <a:noAutofit/>
        </a:bodyPr>
        <a:lstStyle/>
        <a:p>
          <a:pPr lvl="0" algn="ctr" defTabSz="1111250" rtl="0">
            <a:lnSpc>
              <a:spcPct val="90000"/>
            </a:lnSpc>
            <a:spcBef>
              <a:spcPct val="0"/>
            </a:spcBef>
            <a:spcAft>
              <a:spcPct val="35000"/>
            </a:spcAft>
          </a:pPr>
          <a:r>
            <a:rPr lang="uz-Cyrl-UZ" sz="2500" b="0" i="0" kern="1200" baseline="0" dirty="0" smtClean="0"/>
            <a:t>4.Egilish bilan buralishning birgalikdagi ta`siri va bоshqalar.</a:t>
          </a:r>
          <a:endParaRPr lang="uz-Cyrl-UZ" sz="2500" b="0" i="0" kern="1200" baseline="0" dirty="0"/>
        </a:p>
      </dsp:txBody>
      <dsp:txXfrm rot="10800000">
        <a:off x="2230488" y="4789337"/>
        <a:ext cx="6796348" cy="921232"/>
      </dsp:txXfrm>
    </dsp:sp>
    <dsp:sp modelId="{DA8B88DC-0AAA-4D60-B255-EBD960F25C45}">
      <dsp:nvSpPr>
        <dsp:cNvPr id="0" name=""/>
        <dsp:cNvSpPr/>
      </dsp:nvSpPr>
      <dsp:spPr>
        <a:xfrm>
          <a:off x="1539563" y="4789337"/>
          <a:ext cx="921232" cy="921232"/>
        </a:xfrm>
        <a:prstGeom prst="ellipse">
          <a:avLst/>
        </a:prstGeom>
        <a:gradFill rotWithShape="0">
          <a:gsLst>
            <a:gs pos="0">
              <a:schemeClr val="accent1">
                <a:tint val="50000"/>
                <a:hueOff val="0"/>
                <a:satOff val="0"/>
                <a:lumOff val="0"/>
                <a:alphaOff val="0"/>
                <a:tint val="96000"/>
                <a:lumMod val="104000"/>
              </a:schemeClr>
            </a:gs>
            <a:gs pos="100000">
              <a:schemeClr val="accent1">
                <a:tint val="50000"/>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flat" dir="t"/>
        </a:scene3d>
        <a:sp3d z="127000" prstMaterial="plastic">
          <a:bevelT w="88900" h="88900"/>
          <a:bevelB w="88900" h="31750" prst="angle"/>
        </a:sp3d>
      </dsp:spPr>
      <dsp:style>
        <a:lnRef idx="0">
          <a:scrgbClr r="0" g="0" b="0"/>
        </a:lnRef>
        <a:fillRef idx="3">
          <a:scrgbClr r="0" g="0" b="0"/>
        </a:fillRef>
        <a:effectRef idx="2">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011448-A089-4E8A-B410-EB399979E0E0}">
      <dsp:nvSpPr>
        <dsp:cNvPr id="0" name=""/>
        <dsp:cNvSpPr/>
      </dsp:nvSpPr>
      <dsp:spPr>
        <a:xfrm>
          <a:off x="0" y="5168918"/>
          <a:ext cx="11684000" cy="848004"/>
        </a:xfrm>
        <a:prstGeom prst="rect">
          <a:avLst/>
        </a:prstGeom>
        <a:solidFill>
          <a:srgbClr val="7030A0"/>
        </a:solidFill>
        <a:ln>
          <a:noFill/>
        </a:ln>
        <a:effectLst>
          <a:outerShdw blurRad="50800" dist="38100" dir="5400000" rotWithShape="0">
            <a:srgbClr val="000000">
              <a:alpha val="60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uz-Cyrl-UZ" sz="2000" b="0" i="0" kern="1200" baseline="0" dirty="0" smtClean="0"/>
            <a:t>g</a:t>
          </a:r>
          <a:r>
            <a:rPr lang="uz-Cyrl-UZ" sz="2000" b="0" i="0" kern="1200" baseline="0" dirty="0" smtClean="0">
              <a:solidFill>
                <a:schemeClr val="bg1"/>
              </a:solidFill>
            </a:rPr>
            <a:t>) Ko’ndalang kesim yuza bo’yicha kuchlanishlarning taqsimlanish qоnunini talqin qilinib, havfli nuqta belgilash va shu nuqta uchun mustahkamlik shartini tuzish.</a:t>
          </a:r>
          <a:endParaRPr lang="uz-Cyrl-UZ" sz="2000" b="0" i="0" kern="1200" baseline="0" dirty="0">
            <a:solidFill>
              <a:schemeClr val="bg1"/>
            </a:solidFill>
          </a:endParaRPr>
        </a:p>
      </dsp:txBody>
      <dsp:txXfrm>
        <a:off x="0" y="5168918"/>
        <a:ext cx="11684000" cy="848004"/>
      </dsp:txXfrm>
    </dsp:sp>
    <dsp:sp modelId="{C0385C8A-C6A2-4F73-A075-B8BFFD6CB233}">
      <dsp:nvSpPr>
        <dsp:cNvPr id="0" name=""/>
        <dsp:cNvSpPr/>
      </dsp:nvSpPr>
      <dsp:spPr>
        <a:xfrm rot="10800000">
          <a:off x="0" y="3877408"/>
          <a:ext cx="11684000" cy="1304230"/>
        </a:xfrm>
        <a:prstGeom prst="upArrowCallout">
          <a:avLst/>
        </a:prstGeom>
        <a:solidFill>
          <a:srgbClr val="7030A0"/>
        </a:solidFill>
        <a:ln>
          <a:noFill/>
        </a:ln>
        <a:effectLst>
          <a:outerShdw blurRad="50800" dist="38100" dir="5400000" rotWithShape="0">
            <a:srgbClr val="000000">
              <a:alpha val="60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uz-Cyrl-UZ" sz="2000" b="0" i="0" kern="1200" baseline="0" dirty="0" smtClean="0"/>
            <a:t>v) Kuchlar ta`sirini bir-biriga halal bermaslik hususiyatidan fоydalanib, nоrmal va urinma kuchlanishlarni aniqlash;</a:t>
          </a:r>
          <a:endParaRPr lang="ru-RU" sz="2000" b="0" i="0" kern="1200" baseline="0" dirty="0"/>
        </a:p>
      </dsp:txBody>
      <dsp:txXfrm rot="10800000">
        <a:off x="0" y="3877408"/>
        <a:ext cx="11684000" cy="847450"/>
      </dsp:txXfrm>
    </dsp:sp>
    <dsp:sp modelId="{C7EE63E1-F6B5-485D-A5C9-A7A95ECBB510}">
      <dsp:nvSpPr>
        <dsp:cNvPr id="0" name=""/>
        <dsp:cNvSpPr/>
      </dsp:nvSpPr>
      <dsp:spPr>
        <a:xfrm rot="10800000">
          <a:off x="0" y="2585897"/>
          <a:ext cx="11684000" cy="1304230"/>
        </a:xfrm>
        <a:prstGeom prst="upArrowCallout">
          <a:avLst/>
        </a:prstGeom>
        <a:solidFill>
          <a:srgbClr val="7030A0"/>
        </a:solidFill>
        <a:ln>
          <a:noFill/>
        </a:ln>
        <a:effectLst>
          <a:outerShdw blurRad="50800" dist="38100" dir="5400000" rotWithShape="0">
            <a:srgbClr val="000000">
              <a:alpha val="60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uz-Cyrl-UZ" sz="2000" b="0" i="0" kern="1200" baseline="0" dirty="0" smtClean="0"/>
            <a:t>b) Havfli kesimni aniqlash imkоnini beruvchi zo’riqish kuchlari epyuralari qurish;</a:t>
          </a:r>
          <a:endParaRPr lang="ru-RU" sz="2000" b="0" i="0" kern="1200" baseline="0" dirty="0"/>
        </a:p>
      </dsp:txBody>
      <dsp:txXfrm rot="10800000">
        <a:off x="0" y="2585897"/>
        <a:ext cx="11684000" cy="847450"/>
      </dsp:txXfrm>
    </dsp:sp>
    <dsp:sp modelId="{DF19B0EE-F29E-4EFF-9614-2E6C4051B570}">
      <dsp:nvSpPr>
        <dsp:cNvPr id="0" name=""/>
        <dsp:cNvSpPr/>
      </dsp:nvSpPr>
      <dsp:spPr>
        <a:xfrm rot="10800000">
          <a:off x="0" y="1294387"/>
          <a:ext cx="11684000" cy="1304230"/>
        </a:xfrm>
        <a:prstGeom prst="upArrowCallout">
          <a:avLst/>
        </a:prstGeom>
        <a:solidFill>
          <a:srgbClr val="7030A0"/>
        </a:solidFill>
        <a:ln>
          <a:noFill/>
        </a:ln>
        <a:effectLst>
          <a:outerShdw blurRad="50800" dist="38100" dir="5400000" rotWithShape="0">
            <a:srgbClr val="000000">
              <a:alpha val="60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uz-Cyrl-UZ" sz="2000" b="0" i="0" kern="1200" baseline="0" dirty="0" smtClean="0"/>
            <a:t>a) Kesish usulidan fоydalanib, sterjen  kesimlarida hоsil bo’ladigan zo’riqish kuch faktоrlarini aniqlash;</a:t>
          </a:r>
          <a:endParaRPr lang="ru-RU" sz="2000" b="0" i="0" kern="1200" baseline="0" dirty="0"/>
        </a:p>
      </dsp:txBody>
      <dsp:txXfrm rot="10800000">
        <a:off x="0" y="1294387"/>
        <a:ext cx="11684000" cy="847450"/>
      </dsp:txXfrm>
    </dsp:sp>
    <dsp:sp modelId="{A6C6C1BF-E850-47D9-A614-26A41012853B}">
      <dsp:nvSpPr>
        <dsp:cNvPr id="0" name=""/>
        <dsp:cNvSpPr/>
      </dsp:nvSpPr>
      <dsp:spPr>
        <a:xfrm rot="10800000">
          <a:off x="0" y="2877"/>
          <a:ext cx="11684000" cy="1304230"/>
        </a:xfrm>
        <a:prstGeom prst="upArrowCallout">
          <a:avLst/>
        </a:prstGeom>
        <a:gradFill rotWithShape="0">
          <a:gsLst>
            <a:gs pos="0">
              <a:schemeClr val="accent1">
                <a:hueOff val="0"/>
                <a:satOff val="0"/>
                <a:lumOff val="0"/>
                <a:alphaOff val="0"/>
                <a:tint val="96000"/>
                <a:lumMod val="104000"/>
              </a:schemeClr>
            </a:gs>
            <a:gs pos="100000">
              <a:schemeClr val="accent1">
                <a:hueOff val="0"/>
                <a:satOff val="0"/>
                <a:lumOff val="0"/>
                <a:alphaOff val="0"/>
                <a:shade val="98000"/>
                <a:lumMod val="94000"/>
              </a:schemeClr>
            </a:gs>
          </a:gsLst>
          <a:lin ang="5400000" scaled="0"/>
        </a:gradFill>
        <a:ln>
          <a:noFill/>
        </a:ln>
        <a:effectLst>
          <a:outerShdw blurRad="50800" dist="38100" dir="5400000" rotWithShape="0">
            <a:srgbClr val="000000">
              <a:alpha val="60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uz-Cyrl-UZ" sz="2000" b="0" i="0" kern="1200" baseline="0" dirty="0" smtClean="0"/>
            <a:t>BUNDAY MASALALARNI HAL QILISH QUYIDAGI TARTIBDA BAJARILADI:</a:t>
          </a:r>
          <a:endParaRPr lang="ru-RU" sz="2000" b="0" i="0" kern="1200" baseline="0" dirty="0"/>
        </a:p>
      </dsp:txBody>
      <dsp:txXfrm rot="10800000">
        <a:off x="0" y="2877"/>
        <a:ext cx="11684000" cy="84745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DA6F05-9F3B-4F61-96CE-D8A8BCB24EB9}">
      <dsp:nvSpPr>
        <dsp:cNvPr id="0" name=""/>
        <dsp:cNvSpPr/>
      </dsp:nvSpPr>
      <dsp:spPr>
        <a:xfrm>
          <a:off x="0" y="0"/>
          <a:ext cx="5638800" cy="5638800"/>
        </a:xfrm>
        <a:prstGeom prst="pie">
          <a:avLst>
            <a:gd name="adj1" fmla="val 5400000"/>
            <a:gd name="adj2" fmla="val 16200000"/>
          </a:avLst>
        </a:prstGeom>
        <a:solidFill>
          <a:srgbClr val="FFFF00"/>
        </a:solidFill>
        <a:ln>
          <a:noFill/>
        </a:ln>
        <a:effectLst>
          <a:outerShdw blurRad="38100" dist="25400" dir="5400000" rotWithShape="0">
            <a:srgbClr val="000000">
              <a:alpha val="25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1BCD3749-A0CF-4F8F-BD21-638624A6DD46}">
      <dsp:nvSpPr>
        <dsp:cNvPr id="0" name=""/>
        <dsp:cNvSpPr/>
      </dsp:nvSpPr>
      <dsp:spPr>
        <a:xfrm>
          <a:off x="2819400" y="0"/>
          <a:ext cx="8255000" cy="5638800"/>
        </a:xfrm>
        <a:prstGeom prst="rect">
          <a:avLst/>
        </a:prstGeom>
        <a:solidFill>
          <a:srgbClr val="7030A0">
            <a:alpha val="90000"/>
          </a:srgbClr>
        </a:solidFill>
        <a:ln>
          <a:noFill/>
        </a:ln>
        <a:effectLst>
          <a:outerShdw blurRad="38100" dist="25400" dir="5400000" rotWithShape="0">
            <a:srgbClr val="000000">
              <a:alpha val="25000"/>
            </a:srgbClr>
          </a:outerShdw>
        </a:effectLst>
        <a:sp3d extrusionH="152250" prstMaterial="matte">
          <a:bevelT w="165100" prst="coolSlant"/>
        </a:sp3d>
      </dsp:spPr>
      <dsp:style>
        <a:lnRef idx="0">
          <a:scrgbClr r="0" g="0" b="0"/>
        </a:lnRef>
        <a:fillRef idx="1">
          <a:scrgbClr r="0" g="0" b="0"/>
        </a:fillRef>
        <a:effectRef idx="2">
          <a:scrgbClr r="0" g="0" b="0"/>
        </a:effectRef>
        <a:fontRef idx="minor"/>
      </dsp:style>
      <dsp:txBody>
        <a:bodyPr spcFirstLastPara="0" vert="horz" wrap="square" lIns="102870" tIns="102870" rIns="102870" bIns="102870" numCol="1" spcCol="1270" anchor="ctr" anchorCtr="0">
          <a:noAutofit/>
        </a:bodyPr>
        <a:lstStyle/>
        <a:p>
          <a:pPr lvl="0" algn="ctr" defTabSz="1200150" rtl="0">
            <a:lnSpc>
              <a:spcPct val="90000"/>
            </a:lnSpc>
            <a:spcBef>
              <a:spcPct val="0"/>
            </a:spcBef>
            <a:spcAft>
              <a:spcPct val="35000"/>
            </a:spcAft>
          </a:pPr>
          <a:r>
            <a:rPr lang="en-US" sz="2700" b="1" i="0" kern="1200" baseline="0" dirty="0" smtClean="0">
              <a:solidFill>
                <a:srgbClr val="002060"/>
              </a:solidFill>
            </a:rPr>
            <a:t>STATIKANING ASOSIY AKSIOMALARI</a:t>
          </a:r>
          <a:endParaRPr lang="ru-RU" sz="2700" b="1" i="1" kern="1200" baseline="0" dirty="0">
            <a:solidFill>
              <a:srgbClr val="002060"/>
            </a:solidFill>
          </a:endParaRPr>
        </a:p>
      </dsp:txBody>
      <dsp:txXfrm>
        <a:off x="2819400" y="0"/>
        <a:ext cx="8255000" cy="2678429"/>
      </dsp:txXfrm>
    </dsp:sp>
    <dsp:sp modelId="{EAFFC2D9-3505-4626-BA8F-5AD5AEA4C32B}">
      <dsp:nvSpPr>
        <dsp:cNvPr id="0" name=""/>
        <dsp:cNvSpPr/>
      </dsp:nvSpPr>
      <dsp:spPr>
        <a:xfrm>
          <a:off x="1480185" y="2678430"/>
          <a:ext cx="2678429" cy="2678429"/>
        </a:xfrm>
        <a:prstGeom prst="pie">
          <a:avLst>
            <a:gd name="adj1" fmla="val 5400000"/>
            <a:gd name="adj2" fmla="val 16200000"/>
          </a:avLst>
        </a:prstGeom>
        <a:solidFill>
          <a:schemeClr val="accent1">
            <a:hueOff val="0"/>
            <a:satOff val="0"/>
            <a:lumOff val="0"/>
            <a:alphaOff val="0"/>
          </a:schemeClr>
        </a:solidFill>
        <a:ln>
          <a:noFill/>
        </a:ln>
        <a:effectLst>
          <a:outerShdw blurRad="38100" dist="25400" dir="5400000" rotWithShape="0">
            <a:srgbClr val="000000">
              <a:alpha val="25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2936FFBC-A9DE-496C-A069-2AB3A64FD97B}">
      <dsp:nvSpPr>
        <dsp:cNvPr id="0" name=""/>
        <dsp:cNvSpPr/>
      </dsp:nvSpPr>
      <dsp:spPr>
        <a:xfrm>
          <a:off x="2819400" y="2678430"/>
          <a:ext cx="8255000" cy="2678429"/>
        </a:xfrm>
        <a:prstGeom prst="rect">
          <a:avLst/>
        </a:prstGeom>
        <a:solidFill>
          <a:schemeClr val="lt1">
            <a:alpha val="90000"/>
            <a:hueOff val="0"/>
            <a:satOff val="0"/>
            <a:lumOff val="0"/>
            <a:alphaOff val="0"/>
          </a:schemeClr>
        </a:solidFill>
        <a:ln>
          <a:noFill/>
        </a:ln>
        <a:effectLst>
          <a:outerShdw blurRad="38100" dist="25400" dir="5400000" rotWithShape="0">
            <a:srgbClr val="000000">
              <a:alpha val="25000"/>
            </a:srgbClr>
          </a:outerShdw>
        </a:effectLst>
        <a:sp3d extrusionH="152250" prstMaterial="matte">
          <a:bevelT w="165100" prst="coolSlant"/>
        </a:sp3d>
      </dsp:spPr>
      <dsp:style>
        <a:lnRef idx="0">
          <a:scrgbClr r="0" g="0" b="0"/>
        </a:lnRef>
        <a:fillRef idx="1">
          <a:scrgbClr r="0" g="0" b="0"/>
        </a:fillRef>
        <a:effectRef idx="2">
          <a:scrgbClr r="0" g="0" b="0"/>
        </a:effectRef>
        <a:fontRef idx="minor"/>
      </dsp:style>
      <dsp:txBody>
        <a:bodyPr spcFirstLastPara="0" vert="horz" wrap="square" lIns="102870" tIns="102870" rIns="102870" bIns="102870" numCol="1" spcCol="1270" anchor="ctr" anchorCtr="0">
          <a:noAutofit/>
        </a:bodyPr>
        <a:lstStyle/>
        <a:p>
          <a:pPr lvl="0" algn="ctr" defTabSz="1200150" rtl="0">
            <a:lnSpc>
              <a:spcPct val="90000"/>
            </a:lnSpc>
            <a:spcBef>
              <a:spcPct val="0"/>
            </a:spcBef>
            <a:spcAft>
              <a:spcPct val="35000"/>
            </a:spcAft>
          </a:pPr>
          <a:r>
            <a:rPr lang="en-US" sz="2700" b="0" i="0" kern="1200" baseline="0" dirty="0" err="1" smtClean="0"/>
            <a:t>Statikaning</a:t>
          </a:r>
          <a:r>
            <a:rPr lang="en-US" sz="2700" b="0" i="0" kern="1200" baseline="0" dirty="0" smtClean="0"/>
            <a:t> </a:t>
          </a:r>
          <a:r>
            <a:rPr lang="en-US" sz="2700" b="0" i="0" kern="1200" baseline="0" dirty="0" err="1" smtClean="0"/>
            <a:t>asosida</a:t>
          </a:r>
          <a:r>
            <a:rPr lang="en-US" sz="2700" b="0" i="0" kern="1200" baseline="0" dirty="0" smtClean="0"/>
            <a:t> </a:t>
          </a:r>
          <a:r>
            <a:rPr lang="en-US" sz="2700" b="0" i="0" kern="1200" baseline="0" dirty="0" err="1" smtClean="0"/>
            <a:t>isbot</a:t>
          </a:r>
          <a:r>
            <a:rPr lang="en-US" sz="2700" b="0" i="0" kern="1200" baseline="0" dirty="0" smtClean="0"/>
            <a:t> </a:t>
          </a:r>
          <a:r>
            <a:rPr lang="en-US" sz="2700" b="0" i="0" kern="1200" baseline="0" dirty="0" err="1" smtClean="0"/>
            <a:t>talab</a:t>
          </a:r>
          <a:r>
            <a:rPr lang="en-US" sz="2700" b="0" i="0" kern="1200" baseline="0" dirty="0" smtClean="0"/>
            <a:t> </a:t>
          </a:r>
          <a:r>
            <a:rPr lang="en-US" sz="2700" b="0" i="0" kern="1200" baseline="0" dirty="0" err="1" smtClean="0"/>
            <a:t>etilmaydigan</a:t>
          </a:r>
          <a:r>
            <a:rPr lang="en-US" sz="2700" b="0" i="0" kern="1200" baseline="0" dirty="0" smtClean="0"/>
            <a:t>, </a:t>
          </a:r>
          <a:r>
            <a:rPr lang="en-US" sz="2700" b="0" i="0" kern="1200" baseline="0" dirty="0" err="1" smtClean="0"/>
            <a:t>aksioma</a:t>
          </a:r>
          <a:r>
            <a:rPr lang="en-US" sz="2700" b="0" i="0" kern="1200" baseline="0" dirty="0" smtClean="0"/>
            <a:t> </a:t>
          </a:r>
          <a:r>
            <a:rPr lang="en-US" sz="2700" b="0" i="0" kern="1200" baseline="0" dirty="0" err="1" smtClean="0"/>
            <a:t>deb</a:t>
          </a:r>
          <a:r>
            <a:rPr lang="en-US" sz="2700" b="0" i="0" kern="1200" baseline="0" dirty="0" smtClean="0"/>
            <a:t> </a:t>
          </a:r>
          <a:r>
            <a:rPr lang="en-US" sz="2700" b="0" i="0" kern="1200" baseline="0" dirty="0" err="1" smtClean="0"/>
            <a:t>ataluvchi</a:t>
          </a:r>
          <a:r>
            <a:rPr lang="en-US" sz="2700" b="0" i="0" kern="1200" baseline="0" dirty="0" smtClean="0"/>
            <a:t> </a:t>
          </a:r>
          <a:r>
            <a:rPr lang="en-US" sz="2700" b="0" i="0" kern="1200" baseline="0" dirty="0" err="1" smtClean="0"/>
            <a:t>boshlang’ich</a:t>
          </a:r>
          <a:r>
            <a:rPr lang="en-US" sz="2700" b="0" i="0" kern="1200" baseline="0" dirty="0" smtClean="0"/>
            <a:t> </a:t>
          </a:r>
          <a:r>
            <a:rPr lang="en-US" sz="2700" b="0" i="0" kern="1200" baseline="0" dirty="0" err="1" smtClean="0"/>
            <a:t>haqiqatlar</a:t>
          </a:r>
          <a:r>
            <a:rPr lang="en-US" sz="2700" b="0" i="0" kern="1200" baseline="0" dirty="0" smtClean="0"/>
            <a:t> </a:t>
          </a:r>
          <a:r>
            <a:rPr lang="en-US" sz="2700" b="0" i="0" kern="1200" baseline="0" dirty="0" err="1" smtClean="0"/>
            <a:t>to’plami</a:t>
          </a:r>
          <a:r>
            <a:rPr lang="en-US" sz="2700" b="0" i="0" kern="1200" baseline="0" dirty="0" smtClean="0"/>
            <a:t> </a:t>
          </a:r>
          <a:r>
            <a:rPr lang="en-US" sz="2700" b="0" i="0" kern="1200" baseline="0" dirty="0" err="1" smtClean="0"/>
            <a:t>yotadi</a:t>
          </a:r>
          <a:r>
            <a:rPr lang="en-US" sz="2700" b="0" i="0" kern="1200" baseline="0" dirty="0" smtClean="0"/>
            <a:t>. Bu </a:t>
          </a:r>
          <a:r>
            <a:rPr lang="en-US" sz="2700" b="0" i="0" kern="1200" baseline="0" dirty="0" err="1" smtClean="0"/>
            <a:t>aksiomalar</a:t>
          </a:r>
          <a:r>
            <a:rPr lang="en-US" sz="2700" b="0" i="0" kern="1200" baseline="0" dirty="0" smtClean="0"/>
            <a:t> </a:t>
          </a:r>
          <a:r>
            <a:rPr lang="en-US" sz="2700" b="0" i="0" kern="1200" baseline="0" dirty="0" err="1" smtClean="0"/>
            <a:t>tajriba</a:t>
          </a:r>
          <a:r>
            <a:rPr lang="en-US" sz="2700" b="0" i="0" kern="1200" baseline="0" dirty="0" smtClean="0"/>
            <a:t> </a:t>
          </a:r>
          <a:r>
            <a:rPr lang="en-US" sz="2700" b="0" i="0" kern="1200" baseline="0" dirty="0" err="1" smtClean="0"/>
            <a:t>va</a:t>
          </a:r>
          <a:r>
            <a:rPr lang="en-US" sz="2700" b="0" i="0" kern="1200" baseline="0" dirty="0" smtClean="0"/>
            <a:t> </a:t>
          </a:r>
          <a:r>
            <a:rPr lang="en-US" sz="2700" b="0" i="0" kern="1200" baseline="0" dirty="0" err="1" smtClean="0"/>
            <a:t>kuzatishlarning</a:t>
          </a:r>
          <a:r>
            <a:rPr lang="en-US" sz="2700" b="0" i="0" kern="1200" baseline="0" dirty="0" smtClean="0"/>
            <a:t> </a:t>
          </a:r>
          <a:r>
            <a:rPr lang="en-US" sz="2700" b="0" i="0" kern="1200" baseline="0" dirty="0" err="1" smtClean="0"/>
            <a:t>natijasidir</a:t>
          </a:r>
          <a:r>
            <a:rPr lang="en-US" sz="2700" b="0" i="0" kern="1200" baseline="0" dirty="0" smtClean="0"/>
            <a:t>. </a:t>
          </a:r>
          <a:r>
            <a:rPr lang="en-US" sz="2700" b="0" i="0" kern="1200" baseline="0" dirty="0" err="1" smtClean="0"/>
            <a:t>Aksiomalarga</a:t>
          </a:r>
          <a:r>
            <a:rPr lang="en-US" sz="2700" b="0" i="0" kern="1200" baseline="0" dirty="0" smtClean="0"/>
            <a:t> </a:t>
          </a:r>
          <a:r>
            <a:rPr lang="en-US" sz="2700" b="0" i="0" kern="1200" baseline="0" dirty="0" err="1" smtClean="0"/>
            <a:t>asoslanib</a:t>
          </a:r>
          <a:r>
            <a:rPr lang="en-US" sz="2700" b="0" i="0" kern="1200" baseline="0" dirty="0" smtClean="0"/>
            <a:t>, </a:t>
          </a:r>
          <a:r>
            <a:rPr lang="en-US" sz="2700" b="0" i="0" kern="1200" baseline="0" dirty="0" err="1" smtClean="0"/>
            <a:t>statikaning</a:t>
          </a:r>
          <a:r>
            <a:rPr lang="en-US" sz="2700" b="0" i="0" kern="1200" baseline="0" dirty="0" smtClean="0"/>
            <a:t> </a:t>
          </a:r>
          <a:r>
            <a:rPr lang="en-US" sz="2700" b="0" i="0" kern="1200" baseline="0" dirty="0" err="1" smtClean="0"/>
            <a:t>mazmunini</a:t>
          </a:r>
          <a:r>
            <a:rPr lang="en-US" sz="2700" b="0" i="0" kern="1200" baseline="0" dirty="0" smtClean="0"/>
            <a:t> </a:t>
          </a:r>
          <a:r>
            <a:rPr lang="en-US" sz="2700" b="0" i="0" kern="1200" baseline="0" dirty="0" err="1" smtClean="0"/>
            <a:t>tashkil</a:t>
          </a:r>
          <a:r>
            <a:rPr lang="en-US" sz="2700" b="0" i="0" kern="1200" baseline="0" dirty="0" smtClean="0"/>
            <a:t> </a:t>
          </a:r>
          <a:r>
            <a:rPr lang="en-US" sz="2700" b="0" i="0" kern="1200" baseline="0" dirty="0" err="1" smtClean="0"/>
            <a:t>etuvchi</a:t>
          </a:r>
          <a:r>
            <a:rPr lang="en-US" sz="2700" b="0" i="0" kern="1200" baseline="0" dirty="0" smtClean="0"/>
            <a:t> </a:t>
          </a:r>
          <a:r>
            <a:rPr lang="en-US" sz="2700" b="0" i="0" kern="1200" baseline="0" dirty="0" err="1" smtClean="0"/>
            <a:t>teoremalar</a:t>
          </a:r>
          <a:r>
            <a:rPr lang="en-US" sz="2700" b="0" i="0" kern="1200" baseline="0" dirty="0" smtClean="0"/>
            <a:t> </a:t>
          </a:r>
          <a:r>
            <a:rPr lang="en-US" sz="2700" b="0" i="0" kern="1200" baseline="0" dirty="0" err="1" smtClean="0"/>
            <a:t>isbot</a:t>
          </a:r>
          <a:r>
            <a:rPr lang="en-US" sz="2700" b="0" i="0" kern="1200" baseline="0" dirty="0" smtClean="0"/>
            <a:t> </a:t>
          </a:r>
          <a:r>
            <a:rPr lang="en-US" sz="2700" b="0" i="0" kern="1200" baseline="0" dirty="0" err="1" smtClean="0"/>
            <a:t>qilinadi</a:t>
          </a:r>
          <a:r>
            <a:rPr lang="en-US" sz="2700" b="0" i="0" kern="1200" baseline="0" dirty="0" smtClean="0"/>
            <a:t>.</a:t>
          </a:r>
          <a:endParaRPr lang="en-US" sz="2700" b="0" i="0" kern="1200" baseline="0" dirty="0"/>
        </a:p>
      </dsp:txBody>
      <dsp:txXfrm>
        <a:off x="2819400" y="2678430"/>
        <a:ext cx="8255000" cy="2678429"/>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51E90C-6C29-4BBD-964A-B98E161CAB23}">
      <dsp:nvSpPr>
        <dsp:cNvPr id="0" name=""/>
        <dsp:cNvSpPr/>
      </dsp:nvSpPr>
      <dsp:spPr>
        <a:xfrm rot="5400000">
          <a:off x="-311907" y="315631"/>
          <a:ext cx="2079384" cy="1455569"/>
        </a:xfrm>
        <a:prstGeom prst="chevron">
          <a:avLst/>
        </a:prstGeom>
        <a:solidFill>
          <a:srgbClr val="92D050"/>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1778000" rtl="0">
            <a:lnSpc>
              <a:spcPct val="90000"/>
            </a:lnSpc>
            <a:spcBef>
              <a:spcPct val="0"/>
            </a:spcBef>
            <a:spcAft>
              <a:spcPct val="35000"/>
            </a:spcAft>
          </a:pPr>
          <a:endParaRPr lang="en-US" sz="4000" kern="1200" dirty="0"/>
        </a:p>
      </dsp:txBody>
      <dsp:txXfrm rot="-5400000">
        <a:off x="1" y="731509"/>
        <a:ext cx="1455569" cy="623815"/>
      </dsp:txXfrm>
    </dsp:sp>
    <dsp:sp modelId="{E61811D6-8719-4108-99E7-8A9E0D6AA753}">
      <dsp:nvSpPr>
        <dsp:cNvPr id="0" name=""/>
        <dsp:cNvSpPr/>
      </dsp:nvSpPr>
      <dsp:spPr>
        <a:xfrm rot="5400000">
          <a:off x="5487584" y="-4028291"/>
          <a:ext cx="1351600" cy="9415630"/>
        </a:xfrm>
        <a:prstGeom prst="round2Same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62444DC-43DC-4611-927A-596F1BEB7FF1}">
      <dsp:nvSpPr>
        <dsp:cNvPr id="0" name=""/>
        <dsp:cNvSpPr/>
      </dsp:nvSpPr>
      <dsp:spPr>
        <a:xfrm rot="5400000">
          <a:off x="-311907" y="2205121"/>
          <a:ext cx="2079384" cy="1455569"/>
        </a:xfrm>
        <a:prstGeom prst="chevron">
          <a:avLst/>
        </a:prstGeom>
        <a:solidFill>
          <a:srgbClr val="92D050"/>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1778000" rtl="0">
            <a:lnSpc>
              <a:spcPct val="90000"/>
            </a:lnSpc>
            <a:spcBef>
              <a:spcPct val="0"/>
            </a:spcBef>
            <a:spcAft>
              <a:spcPct val="35000"/>
            </a:spcAft>
          </a:pPr>
          <a:endParaRPr lang="ru-RU" sz="4000" b="1" i="1" kern="1200" dirty="0"/>
        </a:p>
      </dsp:txBody>
      <dsp:txXfrm rot="-5400000">
        <a:off x="1" y="2620999"/>
        <a:ext cx="1455569" cy="623815"/>
      </dsp:txXfrm>
    </dsp:sp>
    <dsp:sp modelId="{7D2C1BEF-41C6-462B-922B-175EB69F26BC}">
      <dsp:nvSpPr>
        <dsp:cNvPr id="0" name=""/>
        <dsp:cNvSpPr/>
      </dsp:nvSpPr>
      <dsp:spPr>
        <a:xfrm rot="5400000">
          <a:off x="5487584" y="-2138801"/>
          <a:ext cx="1351600" cy="9415630"/>
        </a:xfrm>
        <a:prstGeom prst="round2Same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B900FB1-ACF0-4A39-A687-DA8A0155BD2E}">
      <dsp:nvSpPr>
        <dsp:cNvPr id="0" name=""/>
        <dsp:cNvSpPr/>
      </dsp:nvSpPr>
      <dsp:spPr>
        <a:xfrm rot="5400000">
          <a:off x="-311907" y="4094612"/>
          <a:ext cx="2079384" cy="1455569"/>
        </a:xfrm>
        <a:prstGeom prst="chevron">
          <a:avLst/>
        </a:prstGeom>
        <a:solidFill>
          <a:srgbClr val="92D050"/>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1778000" rtl="0">
            <a:lnSpc>
              <a:spcPct val="90000"/>
            </a:lnSpc>
            <a:spcBef>
              <a:spcPct val="0"/>
            </a:spcBef>
            <a:spcAft>
              <a:spcPct val="35000"/>
            </a:spcAft>
          </a:pPr>
          <a:endParaRPr lang="ru-RU" sz="4000" b="1" i="1" kern="1200" dirty="0"/>
        </a:p>
      </dsp:txBody>
      <dsp:txXfrm rot="-5400000">
        <a:off x="1" y="4510490"/>
        <a:ext cx="1455569" cy="623815"/>
      </dsp:txXfrm>
    </dsp:sp>
    <dsp:sp modelId="{E7A7852F-BCB2-4B27-B2A6-061C317017BC}">
      <dsp:nvSpPr>
        <dsp:cNvPr id="0" name=""/>
        <dsp:cNvSpPr/>
      </dsp:nvSpPr>
      <dsp:spPr>
        <a:xfrm rot="5400000">
          <a:off x="5487584" y="-249310"/>
          <a:ext cx="1351600" cy="9415630"/>
        </a:xfrm>
        <a:prstGeom prst="round2Same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7716EA-C0CA-4EB3-BB16-DDC0A80B3312}">
      <dsp:nvSpPr>
        <dsp:cNvPr id="0" name=""/>
        <dsp:cNvSpPr/>
      </dsp:nvSpPr>
      <dsp:spPr>
        <a:xfrm>
          <a:off x="0" y="5234347"/>
          <a:ext cx="11277600" cy="858738"/>
        </a:xfrm>
        <a:prstGeom prst="rect">
          <a:avLst/>
        </a:prstGeom>
        <a:solidFill>
          <a:srgbClr val="FF0000"/>
        </a:solidFill>
        <a:ln>
          <a:noFill/>
        </a:ln>
        <a:effectLst>
          <a:outerShdw blurRad="38100" dist="25400" dir="5400000" rotWithShape="0">
            <a:srgbClr val="000000">
              <a:alpha val="2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en-US" sz="2000" b="0" i="1" kern="1200" baseline="0" dirty="0" smtClean="0"/>
            <a:t>Agar </a:t>
          </a:r>
          <a:r>
            <a:rPr lang="en-US" sz="2000" b="0" i="1" kern="1200" baseline="0" dirty="0" err="1" smtClean="0"/>
            <a:t>kuchning</a:t>
          </a:r>
          <a:r>
            <a:rPr lang="en-US" sz="2000" b="0" i="1" kern="1200" baseline="0" dirty="0" smtClean="0"/>
            <a:t> </a:t>
          </a:r>
          <a:r>
            <a:rPr lang="en-US" sz="2000" b="0" i="1" kern="1200" baseline="0" dirty="0" err="1" smtClean="0"/>
            <a:t>ta’siri</a:t>
          </a:r>
          <a:r>
            <a:rPr lang="en-US" sz="2000" b="0" i="1" kern="1200" baseline="0" dirty="0" smtClean="0"/>
            <a:t> </a:t>
          </a:r>
          <a:r>
            <a:rPr lang="en-US" sz="2000" b="0" i="1" kern="1200" baseline="0" dirty="0" err="1" smtClean="0"/>
            <a:t>chizig’i</a:t>
          </a:r>
          <a:r>
            <a:rPr lang="en-US" sz="2000" b="0" i="1" kern="1200" baseline="0" dirty="0" smtClean="0"/>
            <a:t> </a:t>
          </a:r>
          <a:r>
            <a:rPr lang="en-US" sz="2000" b="0" i="1" kern="1200" baseline="0" dirty="0" err="1" smtClean="0"/>
            <a:t>o’qni</a:t>
          </a:r>
          <a:r>
            <a:rPr lang="en-US" sz="2000" b="0" i="1" kern="1200" baseline="0" dirty="0" smtClean="0"/>
            <a:t> </a:t>
          </a:r>
          <a:r>
            <a:rPr lang="en-US" sz="2000" b="0" i="1" kern="1200" baseline="0" dirty="0" err="1" smtClean="0"/>
            <a:t>kesib</a:t>
          </a:r>
          <a:r>
            <a:rPr lang="en-US" sz="2000" b="0" i="1" kern="1200" baseline="0" dirty="0" smtClean="0"/>
            <a:t> </a:t>
          </a:r>
          <a:r>
            <a:rPr lang="en-US" sz="2000" b="0" i="1" kern="1200" baseline="0" dirty="0" err="1" smtClean="0"/>
            <a:t>o’tsa</a:t>
          </a:r>
          <a:r>
            <a:rPr lang="en-US" sz="2000" b="0" i="1" kern="1200" baseline="0" dirty="0" smtClean="0"/>
            <a:t>, </a:t>
          </a:r>
          <a:r>
            <a:rPr lang="en-US" sz="2000" b="0" i="1" kern="1200" baseline="0" dirty="0" err="1" smtClean="0"/>
            <a:t>kuchning</a:t>
          </a:r>
          <a:r>
            <a:rPr lang="en-US" sz="2000" b="0" i="1" kern="1200" baseline="0" dirty="0" smtClean="0"/>
            <a:t> </a:t>
          </a:r>
          <a:r>
            <a:rPr lang="en-US" sz="2000" b="0" i="1" kern="1200" baseline="0" dirty="0" err="1" smtClean="0"/>
            <a:t>o’qqa</a:t>
          </a:r>
          <a:r>
            <a:rPr lang="en-US" sz="2000" b="0" i="1" kern="1200" baseline="0" dirty="0" smtClean="0"/>
            <a:t> </a:t>
          </a:r>
          <a:r>
            <a:rPr lang="en-US" sz="2000" b="0" i="1" kern="1200" baseline="0" dirty="0" err="1" smtClean="0"/>
            <a:t>nisbatan</a:t>
          </a:r>
          <a:r>
            <a:rPr lang="en-US" sz="2000" b="0" i="1" kern="1200" baseline="0" dirty="0" smtClean="0"/>
            <a:t> </a:t>
          </a:r>
          <a:r>
            <a:rPr lang="en-US" sz="2000" b="0" i="1" kern="1200" baseline="0" dirty="0" err="1" smtClean="0"/>
            <a:t>momnti</a:t>
          </a:r>
          <a:r>
            <a:rPr lang="en-US" sz="2000" b="0" i="1" kern="1200" baseline="0" dirty="0" smtClean="0"/>
            <a:t> 0 </a:t>
          </a:r>
          <a:r>
            <a:rPr lang="en-US" sz="2000" b="0" i="1" kern="1200" baseline="0" dirty="0" err="1" smtClean="0"/>
            <a:t>ga</a:t>
          </a:r>
          <a:r>
            <a:rPr lang="en-US" sz="2000" b="0" i="1" kern="1200" baseline="0" dirty="0" smtClean="0"/>
            <a:t> </a:t>
          </a:r>
          <a:r>
            <a:rPr lang="en-US" sz="2000" b="0" i="1" kern="1200" baseline="0" dirty="0" err="1" smtClean="0"/>
            <a:t>teng</a:t>
          </a:r>
          <a:r>
            <a:rPr lang="en-US" sz="2000" b="0" i="1" kern="1200" baseline="0" dirty="0" smtClean="0"/>
            <a:t> </a:t>
          </a:r>
          <a:r>
            <a:rPr lang="en-US" sz="2000" b="0" i="1" kern="1200" baseline="0" dirty="0" err="1" smtClean="0"/>
            <a:t>bo’ladi</a:t>
          </a:r>
          <a:r>
            <a:rPr lang="en-US" sz="2000" b="0" i="1" kern="1200" baseline="0" dirty="0" smtClean="0"/>
            <a:t>(h=0).</a:t>
          </a:r>
          <a:endParaRPr lang="en-US" sz="2000" b="0" i="0" kern="1200" baseline="0" dirty="0"/>
        </a:p>
      </dsp:txBody>
      <dsp:txXfrm>
        <a:off x="0" y="5234347"/>
        <a:ext cx="11277600" cy="858738"/>
      </dsp:txXfrm>
    </dsp:sp>
    <dsp:sp modelId="{6A4F35EF-8A50-45F6-8865-F8F9F84257E7}">
      <dsp:nvSpPr>
        <dsp:cNvPr id="0" name=""/>
        <dsp:cNvSpPr/>
      </dsp:nvSpPr>
      <dsp:spPr>
        <a:xfrm rot="10800000">
          <a:off x="0" y="3926489"/>
          <a:ext cx="11277600" cy="1320739"/>
        </a:xfrm>
        <a:prstGeom prst="upArrowCallout">
          <a:avLst/>
        </a:prstGeom>
        <a:solidFill>
          <a:srgbClr val="FF0000"/>
        </a:solidFill>
        <a:ln>
          <a:noFill/>
        </a:ln>
        <a:effectLst>
          <a:outerShdw blurRad="38100" dist="25400" dir="5400000" rotWithShape="0">
            <a:srgbClr val="000000">
              <a:alpha val="2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en-US" sz="2000" b="0" i="1" kern="1200" baseline="0" dirty="0" smtClean="0"/>
            <a:t>Agar </a:t>
          </a:r>
          <a:r>
            <a:rPr lang="en-US" sz="2000" b="0" i="1" kern="1200" baseline="0" dirty="0" err="1" smtClean="0"/>
            <a:t>kuch</a:t>
          </a:r>
          <a:r>
            <a:rPr lang="en-US" sz="2000" b="0" i="1" kern="1200" baseline="0" dirty="0" smtClean="0"/>
            <a:t> </a:t>
          </a:r>
          <a:r>
            <a:rPr lang="en-US" sz="2000" b="0" i="1" kern="1200" baseline="0" dirty="0" err="1" smtClean="0"/>
            <a:t>o’qqa</a:t>
          </a:r>
          <a:r>
            <a:rPr lang="en-US" sz="2000" b="0" i="1" kern="1200" baseline="0" dirty="0" smtClean="0"/>
            <a:t> parallel </a:t>
          </a:r>
          <a:r>
            <a:rPr lang="en-US" sz="2000" b="0" i="1" kern="1200" baseline="0" dirty="0" err="1" smtClean="0"/>
            <a:t>bo’lsa</a:t>
          </a:r>
          <a:r>
            <a:rPr lang="en-US" sz="2000" b="0" i="1" kern="1200" baseline="0" dirty="0" smtClean="0"/>
            <a:t>, </a:t>
          </a:r>
          <a:r>
            <a:rPr lang="en-US" sz="2000" b="0" i="1" kern="1200" baseline="0" dirty="0" err="1" smtClean="0"/>
            <a:t>kuchning</a:t>
          </a:r>
          <a:r>
            <a:rPr lang="en-US" sz="2000" b="0" i="1" kern="1200" baseline="0" dirty="0" smtClean="0"/>
            <a:t> </a:t>
          </a:r>
          <a:r>
            <a:rPr lang="en-US" sz="2000" b="0" i="1" kern="1200" baseline="0" dirty="0" err="1" smtClean="0"/>
            <a:t>o’qqa</a:t>
          </a:r>
          <a:r>
            <a:rPr lang="en-US" sz="2000" b="0" i="1" kern="1200" baseline="0" dirty="0" smtClean="0"/>
            <a:t> </a:t>
          </a:r>
          <a:r>
            <a:rPr lang="en-US" sz="2000" b="0" i="1" kern="1200" baseline="0" dirty="0" err="1" smtClean="0"/>
            <a:t>nisbatan</a:t>
          </a:r>
          <a:r>
            <a:rPr lang="en-US" sz="2000" b="0" i="1" kern="1200" baseline="0" dirty="0" smtClean="0"/>
            <a:t> </a:t>
          </a:r>
          <a:r>
            <a:rPr lang="en-US" sz="2000" b="0" i="1" kern="1200" baseline="0" dirty="0" err="1" smtClean="0"/>
            <a:t>momenti</a:t>
          </a:r>
          <a:r>
            <a:rPr lang="en-US" sz="2000" b="0" i="1" kern="1200" baseline="0" dirty="0" smtClean="0"/>
            <a:t> 0 </a:t>
          </a:r>
          <a:r>
            <a:rPr lang="en-US" sz="2000" b="0" i="1" kern="1200" baseline="0" dirty="0" err="1" smtClean="0"/>
            <a:t>ga</a:t>
          </a:r>
          <a:r>
            <a:rPr lang="en-US" sz="2000" b="0" i="1" kern="1200" baseline="0" dirty="0" smtClean="0"/>
            <a:t> </a:t>
          </a:r>
          <a:r>
            <a:rPr lang="en-US" sz="2000" b="0" i="1" kern="1200" baseline="0" dirty="0" err="1" smtClean="0"/>
            <a:t>teng</a:t>
          </a:r>
          <a:r>
            <a:rPr lang="en-US" sz="2000" b="0" i="1" kern="1200" baseline="0" dirty="0" smtClean="0"/>
            <a:t> </a:t>
          </a:r>
          <a:r>
            <a:rPr lang="en-US" sz="2000" b="0" i="1" kern="1200" baseline="0" dirty="0" err="1" smtClean="0"/>
            <a:t>bo’ladi</a:t>
          </a:r>
          <a:r>
            <a:rPr lang="en-US" sz="2000" b="0" i="1" kern="1200" baseline="0" dirty="0" smtClean="0"/>
            <a:t>.</a:t>
          </a:r>
          <a:endParaRPr lang="ru-RU" sz="2000" b="0" i="0" kern="1200" baseline="0" dirty="0"/>
        </a:p>
      </dsp:txBody>
      <dsp:txXfrm rot="10800000">
        <a:off x="0" y="3926489"/>
        <a:ext cx="11277600" cy="858177"/>
      </dsp:txXfrm>
    </dsp:sp>
    <dsp:sp modelId="{1F868E45-70DB-48D8-BFB8-17B71200973E}">
      <dsp:nvSpPr>
        <dsp:cNvPr id="0" name=""/>
        <dsp:cNvSpPr/>
      </dsp:nvSpPr>
      <dsp:spPr>
        <a:xfrm rot="10800000">
          <a:off x="0" y="2618630"/>
          <a:ext cx="11277600" cy="1320739"/>
        </a:xfrm>
        <a:prstGeom prst="upArrowCallout">
          <a:avLst/>
        </a:prstGeom>
        <a:solidFill>
          <a:srgbClr val="FF0000"/>
        </a:solidFill>
        <a:ln>
          <a:noFill/>
        </a:ln>
        <a:effectLst>
          <a:outerShdw blurRad="38100" dist="25400" dir="5400000" rotWithShape="0">
            <a:srgbClr val="000000">
              <a:alpha val="2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en-US" sz="2000" b="0" i="1" kern="1200" baseline="0" dirty="0" smtClean="0"/>
            <a:t>Agar </a:t>
          </a:r>
          <a:r>
            <a:rPr lang="en-US" sz="2000" b="0" i="1" kern="1200" baseline="0" dirty="0" err="1" smtClean="0"/>
            <a:t>kuchning</a:t>
          </a:r>
          <a:r>
            <a:rPr lang="en-US" sz="2000" b="0" i="1" kern="1200" baseline="0" dirty="0" smtClean="0"/>
            <a:t> </a:t>
          </a:r>
          <a:r>
            <a:rPr lang="en-US" sz="2000" b="0" i="1" kern="1200" baseline="0" dirty="0" err="1" smtClean="0"/>
            <a:t>yelkasi</a:t>
          </a:r>
          <a:r>
            <a:rPr lang="en-US" sz="2000" b="0" i="1" kern="1200" baseline="0" dirty="0" smtClean="0"/>
            <a:t> h=0 </a:t>
          </a:r>
          <a:r>
            <a:rPr lang="en-US" sz="2000" b="0" i="1" kern="1200" baseline="0" dirty="0" err="1" smtClean="0"/>
            <a:t>bo’lsa</a:t>
          </a:r>
          <a:r>
            <a:rPr lang="en-US" sz="2000" b="0" i="1" kern="1200" baseline="0" dirty="0" smtClean="0"/>
            <a:t>, </a:t>
          </a:r>
          <a:r>
            <a:rPr lang="en-US" sz="2000" b="0" i="1" kern="1200" baseline="0" dirty="0" err="1" smtClean="0"/>
            <a:t>kuchning</a:t>
          </a:r>
          <a:r>
            <a:rPr lang="en-US" sz="2000" b="0" i="1" kern="1200" baseline="0" dirty="0" smtClean="0"/>
            <a:t> </a:t>
          </a:r>
          <a:r>
            <a:rPr lang="en-US" sz="2000" b="0" i="1" kern="1200" baseline="0" dirty="0" err="1" smtClean="0"/>
            <a:t>o’qqa</a:t>
          </a:r>
          <a:r>
            <a:rPr lang="en-US" sz="2000" b="0" i="1" kern="1200" baseline="0" dirty="0" smtClean="0"/>
            <a:t> </a:t>
          </a:r>
          <a:r>
            <a:rPr lang="en-US" sz="2000" b="0" i="1" kern="1200" baseline="0" dirty="0" err="1" smtClean="0"/>
            <a:t>nisbatan</a:t>
          </a:r>
          <a:r>
            <a:rPr lang="en-US" sz="2000" b="0" i="1" kern="1200" baseline="0" dirty="0" smtClean="0"/>
            <a:t> </a:t>
          </a:r>
          <a:r>
            <a:rPr lang="en-US" sz="2000" b="0" i="1" kern="1200" baseline="0" dirty="0" err="1" smtClean="0"/>
            <a:t>momenti</a:t>
          </a:r>
          <a:r>
            <a:rPr lang="en-US" sz="2000" b="0" i="1" kern="1200" baseline="0" dirty="0" smtClean="0"/>
            <a:t> 0 </a:t>
          </a:r>
          <a:r>
            <a:rPr lang="en-US" sz="2000" b="0" i="1" kern="1200" baseline="0" dirty="0" err="1" smtClean="0"/>
            <a:t>ga</a:t>
          </a:r>
          <a:r>
            <a:rPr lang="en-US" sz="2000" b="0" i="1" kern="1200" baseline="0" dirty="0" smtClean="0"/>
            <a:t>  </a:t>
          </a:r>
          <a:r>
            <a:rPr lang="en-US" sz="2000" b="0" i="1" kern="1200" baseline="0" dirty="0" err="1" smtClean="0"/>
            <a:t>teng</a:t>
          </a:r>
          <a:r>
            <a:rPr lang="en-US" sz="2000" b="0" i="1" kern="1200" baseline="0" dirty="0" smtClean="0"/>
            <a:t>. </a:t>
          </a:r>
          <a:endParaRPr lang="ru-RU" sz="2000" b="0" i="0" kern="1200" baseline="0" dirty="0"/>
        </a:p>
      </dsp:txBody>
      <dsp:txXfrm rot="10800000">
        <a:off x="0" y="2618630"/>
        <a:ext cx="11277600" cy="858177"/>
      </dsp:txXfrm>
    </dsp:sp>
    <dsp:sp modelId="{B66C56BE-B446-47BC-BC3C-0EB0473A45AD}">
      <dsp:nvSpPr>
        <dsp:cNvPr id="0" name=""/>
        <dsp:cNvSpPr/>
      </dsp:nvSpPr>
      <dsp:spPr>
        <a:xfrm rot="10800000">
          <a:off x="0" y="1310772"/>
          <a:ext cx="11277600" cy="1320739"/>
        </a:xfrm>
        <a:prstGeom prst="upArrowCallout">
          <a:avLst/>
        </a:prstGeom>
        <a:solidFill>
          <a:srgbClr val="FF0000"/>
        </a:solidFill>
        <a:ln>
          <a:noFill/>
        </a:ln>
        <a:effectLst>
          <a:outerShdw blurRad="38100" dist="25400" dir="5400000" rotWithShape="0">
            <a:srgbClr val="000000">
              <a:alpha val="2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ru-RU" sz="2000" b="0" i="0" kern="1200" baseline="0" dirty="0" smtClean="0"/>
            <a:t>(</a:t>
          </a:r>
          <a:r>
            <a:rPr lang="en-US" sz="2000" b="0" i="0" kern="1200" baseline="0" dirty="0" smtClean="0"/>
            <a:t>2</a:t>
          </a:r>
          <a:r>
            <a:rPr lang="ru-RU" sz="2000" b="0" i="0" kern="1200" baseline="0" dirty="0" smtClean="0"/>
            <a:t>.1</a:t>
          </a:r>
          <a:r>
            <a:rPr lang="en-US" sz="2000" b="0" i="0" kern="1200" baseline="0" dirty="0" smtClean="0"/>
            <a:t>2</a:t>
          </a:r>
          <a:r>
            <a:rPr lang="ru-RU" sz="2000" b="0" i="0" kern="1200" baseline="0" dirty="0" smtClean="0"/>
            <a:t>) </a:t>
          </a:r>
          <a:r>
            <a:rPr lang="ru-RU" sz="2000" b="0" i="0" kern="1200" baseline="0" dirty="0" err="1" smtClean="0"/>
            <a:t>dan</a:t>
          </a:r>
          <a:r>
            <a:rPr lang="ru-RU" sz="2000" b="0" i="0" kern="1200" baseline="0" dirty="0" smtClean="0"/>
            <a:t> </a:t>
          </a:r>
          <a:r>
            <a:rPr lang="ru-RU" sz="2000" b="0" i="0" kern="1200" baseline="0" dirty="0" err="1" smtClean="0"/>
            <a:t>quyid</a:t>
          </a:r>
          <a:r>
            <a:rPr lang="uk-UA" sz="2000" b="0" i="0" kern="1200" baseline="0" dirty="0" smtClean="0"/>
            <a:t>a</a:t>
          </a:r>
          <a:r>
            <a:rPr lang="ru-RU" sz="2000" b="0" i="0" kern="1200" baseline="0" dirty="0" err="1" smtClean="0"/>
            <a:t>gi</a:t>
          </a:r>
          <a:r>
            <a:rPr lang="ru-RU" sz="2000" b="0" i="0" kern="1200" baseline="0" dirty="0" smtClean="0"/>
            <a:t> </a:t>
          </a:r>
          <a:r>
            <a:rPr lang="ru-RU" sz="2000" b="0" i="0" kern="1200" baseline="0" dirty="0" err="1" smtClean="0"/>
            <a:t>natija</a:t>
          </a:r>
          <a:r>
            <a:rPr lang="ru-RU" sz="2000" b="0" i="0" kern="1200" baseline="0" dirty="0" smtClean="0"/>
            <a:t> </a:t>
          </a:r>
          <a:r>
            <a:rPr lang="ru-RU" sz="2000" b="0" i="0" kern="1200" baseline="0" dirty="0" err="1" smtClean="0"/>
            <a:t>chiqadi</a:t>
          </a:r>
          <a:r>
            <a:rPr lang="ru-RU" sz="2000" b="0" i="0" kern="1200" baseline="0" dirty="0" smtClean="0"/>
            <a:t>: </a:t>
          </a:r>
          <a:endParaRPr lang="ru-RU" sz="2000" b="0" i="0" kern="1200" baseline="0" dirty="0"/>
        </a:p>
      </dsp:txBody>
      <dsp:txXfrm rot="10800000">
        <a:off x="0" y="1310772"/>
        <a:ext cx="11277600" cy="858177"/>
      </dsp:txXfrm>
    </dsp:sp>
    <dsp:sp modelId="{0F277197-CD3F-416F-867D-7871B2F29F68}">
      <dsp:nvSpPr>
        <dsp:cNvPr id="0" name=""/>
        <dsp:cNvSpPr/>
      </dsp:nvSpPr>
      <dsp:spPr>
        <a:xfrm rot="10800000">
          <a:off x="0" y="2914"/>
          <a:ext cx="11277600" cy="1320739"/>
        </a:xfrm>
        <a:prstGeom prst="upArrowCallout">
          <a:avLst/>
        </a:prstGeom>
        <a:solidFill>
          <a:srgbClr val="FF0000"/>
        </a:solidFill>
        <a:ln>
          <a:noFill/>
        </a:ln>
        <a:effectLst>
          <a:outerShdw blurRad="38100" dist="25400" dir="5400000" rotWithShape="0">
            <a:srgbClr val="000000">
              <a:alpha val="2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en-US" sz="2000" b="0" i="0" kern="1200" baseline="0" dirty="0" smtClean="0"/>
            <a:t>KUCHNING BIROR O’QQA NISBATAN MOMENTI KUCHNING SHU O’QDA YOTUVCHI NUQTAGA NISBATAN MOMENTI VEKTORLARINI MAZKUR O’QDAGI PROEKTSIYASIGA TENG. </a:t>
          </a:r>
          <a:endParaRPr lang="ru-RU" sz="2000" b="0" i="0" kern="1200" baseline="0" dirty="0"/>
        </a:p>
      </dsp:txBody>
      <dsp:txXfrm rot="10800000">
        <a:off x="0" y="2914"/>
        <a:ext cx="11277600" cy="85817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5.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3#3">
  <dgm:title val=""/>
  <dgm:desc val=""/>
  <dgm:catLst>
    <dgm:cat type="list" pri="14000"/>
    <dgm:cat type="convert" pri="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6">
  <dgm:title val=""/>
  <dgm:desc val=""/>
  <dgm:catLst>
    <dgm:cat type="3D" pri="11600"/>
  </dgm:catLst>
  <dgm:scene3d>
    <a:camera prst="perspectiveRelaxedModerately" zoom="92000"/>
    <a:lightRig rig="balanced" dir="t">
      <a:rot lat="0" lon="0" rev="12700000"/>
    </a:lightRig>
  </dgm:scene3d>
  <dgm:styleLbl name="node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z="-54000" prstMaterial="plastic">
      <a:bevelT w="50800" h="50800"/>
      <a:bevelB w="50800" h="50800"/>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z="-2540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54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25400" prstMaterial="plastic"/>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75000" prstMaterial="plastic"/>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3">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4">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2">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3">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4">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fgAcc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z="50080" prstMaterial="plastic">
      <a:bevelT w="25400" h="25400"/>
      <a:bevelB w="25400" h="25400"/>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prstMaterial="plastic">
      <a:bevelT w="25400" h="25400"/>
      <a:bevelB w="25400" h="25400"/>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prstMaterial="plastic">
      <a:bevelT w="25400" h="25400"/>
      <a:bevelB w="25400" h="25400"/>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52400" prstMaterial="plastic">
      <a:bevelT w="25400" h="25400"/>
      <a:bevelB w="25400" h="25400"/>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10400" extrusionH="12700" prstMaterial="plastic"/>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1">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9.wmf"/><Relationship Id="rId1" Type="http://schemas.openxmlformats.org/officeDocument/2006/relationships/image" Target="../media/image8.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5.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13"/>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32"/>
            <a:ext cx="2356674" cy="6853285"/>
            <a:chOff x="6627813" y="195454"/>
            <a:chExt cx="1952625" cy="5678297"/>
          </a:xfrm>
        </p:grpSpPr>
        <p:sp>
          <p:nvSpPr>
            <p:cNvPr id="11" name="Freeform 27"/>
            <p:cNvSpPr/>
            <p:nvPr/>
          </p:nvSpPr>
          <p:spPr bwMode="auto">
            <a:xfrm>
              <a:off x="6627813" y="195454"/>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5/21/2021</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1.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1.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image" Target="../media/image7.wmf"/><Relationship Id="rId5" Type="http://schemas.openxmlformats.org/officeDocument/2006/relationships/oleObject" Target="../embeddings/oleObject2.bin"/><Relationship Id="rId4" Type="http://schemas.openxmlformats.org/officeDocument/2006/relationships/image" Target="../media/image6.wmf"/></Relationships>
</file>

<file path=ppt/slides/_rels/slide15.xml.rels><?xml version="1.0" encoding="UTF-8" standalone="yes"?>
<Relationships xmlns="http://schemas.openxmlformats.org/package/2006/relationships"><Relationship Id="rId8" Type="http://schemas.openxmlformats.org/officeDocument/2006/relationships/image" Target="../media/image10.wmf"/><Relationship Id="rId3" Type="http://schemas.openxmlformats.org/officeDocument/2006/relationships/oleObject" Target="../embeddings/oleObject3.bin"/><Relationship Id="rId7" Type="http://schemas.openxmlformats.org/officeDocument/2006/relationships/oleObject" Target="../embeddings/oleObject5.bin"/><Relationship Id="rId2" Type="http://schemas.openxmlformats.org/officeDocument/2006/relationships/slideLayout" Target="../slideLayouts/slideLayout1.xml"/><Relationship Id="rId1" Type="http://schemas.openxmlformats.org/officeDocument/2006/relationships/vmlDrawing" Target="../drawings/vmlDrawing2.vml"/><Relationship Id="rId6" Type="http://schemas.openxmlformats.org/officeDocument/2006/relationships/image" Target="../media/image9.wmf"/><Relationship Id="rId5" Type="http://schemas.openxmlformats.org/officeDocument/2006/relationships/oleObject" Target="../embeddings/oleObject4.bin"/><Relationship Id="rId4" Type="http://schemas.openxmlformats.org/officeDocument/2006/relationships/image" Target="../media/image8.wmf"/></Relationships>
</file>

<file path=ppt/slides/_rels/slide16.xml.rels><?xml version="1.0" encoding="UTF-8" standalone="yes"?>
<Relationships xmlns="http://schemas.openxmlformats.org/package/2006/relationships"><Relationship Id="rId8" Type="http://schemas.openxmlformats.org/officeDocument/2006/relationships/diagramLayout" Target="../diagrams/layout8.xml"/><Relationship Id="rId3" Type="http://schemas.openxmlformats.org/officeDocument/2006/relationships/diagramLayout" Target="../diagrams/layout7.xml"/><Relationship Id="rId7" Type="http://schemas.openxmlformats.org/officeDocument/2006/relationships/diagramData" Target="../diagrams/data8.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11" Type="http://schemas.microsoft.com/office/2007/relationships/diagramDrawing" Target="../diagrams/drawing8.xml"/><Relationship Id="rId5" Type="http://schemas.openxmlformats.org/officeDocument/2006/relationships/diagramColors" Target="../diagrams/colors7.xml"/><Relationship Id="rId10" Type="http://schemas.openxmlformats.org/officeDocument/2006/relationships/diagramColors" Target="../diagrams/colors8.xml"/><Relationship Id="rId4" Type="http://schemas.openxmlformats.org/officeDocument/2006/relationships/diagramQuickStyle" Target="../diagrams/quickStyle7.xml"/><Relationship Id="rId9" Type="http://schemas.openxmlformats.org/officeDocument/2006/relationships/diagramQuickStyle" Target="../diagrams/quickStyle8.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1.xml"/><Relationship Id="rId7" Type="http://schemas.openxmlformats.org/officeDocument/2006/relationships/image" Target="../media/image11.png"/><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2.xml"/><Relationship Id="rId7" Type="http://schemas.openxmlformats.org/officeDocument/2006/relationships/image" Target="../media/image12.png"/><Relationship Id="rId2" Type="http://schemas.openxmlformats.org/officeDocument/2006/relationships/diagramData" Target="../diagrams/data12.xml"/><Relationship Id="rId1" Type="http://schemas.openxmlformats.org/officeDocument/2006/relationships/slideLayout" Target="../slideLayouts/slideLayout7.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3.xml"/><Relationship Id="rId7" Type="http://schemas.openxmlformats.org/officeDocument/2006/relationships/image" Target="../media/image13.png"/><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image" Target="../media/image16.png"/><Relationship Id="rId4" Type="http://schemas.openxmlformats.org/officeDocument/2006/relationships/image" Target="../media/image15.wmf"/></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50583" y="830615"/>
            <a:ext cx="10927976" cy="5570756"/>
          </a:xfrm>
          <a:prstGeom prst="rect">
            <a:avLst/>
          </a:prstGeom>
        </p:spPr>
        <p:txBody>
          <a:bodyPr wrap="square">
            <a:spAutoFit/>
          </a:bodyPr>
          <a:lstStyle/>
          <a:p>
            <a:pPr algn="ctr">
              <a:spcAft>
                <a:spcPts val="0"/>
              </a:spcAft>
            </a:pPr>
            <a:r>
              <a:rPr lang="uz-Cyrl-UZ" sz="2800" b="1" dirty="0">
                <a:latin typeface="Times New Roman" panose="02020603050405020304" pitchFamily="18" charset="0"/>
                <a:ea typeface="Times New Roman" panose="02020603050405020304" pitchFamily="18" charset="0"/>
              </a:rPr>
              <a:t>MA’RUZA  №</a:t>
            </a:r>
            <a:r>
              <a:rPr lang="uz-Cyrl-UZ" sz="2800" b="1" dirty="0" smtClean="0">
                <a:latin typeface="Times New Roman" panose="02020603050405020304" pitchFamily="18" charset="0"/>
                <a:ea typeface="Times New Roman" panose="02020603050405020304" pitchFamily="18" charset="0"/>
              </a:rPr>
              <a:t>1</a:t>
            </a:r>
            <a:r>
              <a:rPr lang="en-US" sz="2800" b="1" dirty="0" smtClean="0">
                <a:latin typeface="Times New Roman" panose="02020603050405020304" pitchFamily="18" charset="0"/>
                <a:ea typeface="Times New Roman" panose="02020603050405020304" pitchFamily="18" charset="0"/>
              </a:rPr>
              <a:t>1</a:t>
            </a:r>
            <a:endParaRPr lang="ru-RU" sz="2800" dirty="0">
              <a:latin typeface="Times New Roman" panose="02020603050405020304" pitchFamily="18" charset="0"/>
              <a:ea typeface="Times New Roman" panose="02020603050405020304" pitchFamily="18" charset="0"/>
            </a:endParaRPr>
          </a:p>
          <a:p>
            <a:pPr algn="just">
              <a:spcAft>
                <a:spcPts val="0"/>
              </a:spcAft>
            </a:pPr>
            <a:r>
              <a:rPr lang="uz-Cyrl-UZ" sz="2800" dirty="0">
                <a:latin typeface="Times New Roman" panose="02020603050405020304" pitchFamily="18" charset="0"/>
                <a:ea typeface="Times New Roman" panose="02020603050405020304" pitchFamily="18" charset="0"/>
              </a:rPr>
              <a:t> </a:t>
            </a:r>
            <a:endParaRPr lang="ru-RU" sz="2800" dirty="0">
              <a:latin typeface="Times New Roman" panose="02020603050405020304" pitchFamily="18" charset="0"/>
              <a:ea typeface="Times New Roman" panose="02020603050405020304" pitchFamily="18" charset="0"/>
            </a:endParaRPr>
          </a:p>
          <a:p>
            <a:pPr algn="ctr">
              <a:spcAft>
                <a:spcPts val="0"/>
              </a:spcAft>
            </a:pPr>
            <a:r>
              <a:rPr lang="uz-Cyrl-UZ" sz="4000" b="1" dirty="0" smtClean="0">
                <a:latin typeface="Times New Roman" panose="02020603050405020304" pitchFamily="18" charset="0"/>
                <a:ea typeface="Times New Roman" panose="02020603050405020304" pitchFamily="18" charset="0"/>
              </a:rPr>
              <a:t>Murakkab </a:t>
            </a:r>
            <a:r>
              <a:rPr lang="uz-Cyrl-UZ" sz="4000" b="1" dirty="0">
                <a:latin typeface="Times New Roman" panose="02020603050405020304" pitchFamily="18" charset="0"/>
                <a:ea typeface="Times New Roman" panose="02020603050405020304" pitchFamily="18" charset="0"/>
              </a:rPr>
              <a:t>qarshilik</a:t>
            </a:r>
            <a:r>
              <a:rPr lang="uz-Cyrl-UZ" sz="4000" b="1" dirty="0" smtClean="0">
                <a:latin typeface="Times New Roman" panose="02020603050405020304" pitchFamily="18" charset="0"/>
                <a:ea typeface="Times New Roman" panose="02020603050405020304" pitchFamily="18" charset="0"/>
              </a:rPr>
              <a:t>.</a:t>
            </a:r>
            <a:endParaRPr lang="ru-RU" sz="4000" b="1" dirty="0">
              <a:latin typeface="Times New Roman" panose="02020603050405020304" pitchFamily="18" charset="0"/>
              <a:ea typeface="Times New Roman" panose="02020603050405020304" pitchFamily="18" charset="0"/>
            </a:endParaRPr>
          </a:p>
          <a:p>
            <a:pPr algn="ctr">
              <a:spcAft>
                <a:spcPts val="0"/>
              </a:spcAft>
            </a:pPr>
            <a:r>
              <a:rPr lang="uz-Cyrl-UZ" sz="2800" b="1" dirty="0">
                <a:latin typeface="Times New Roman" panose="02020603050405020304" pitchFamily="18" charset="0"/>
                <a:ea typeface="Times New Roman" panose="02020603050405020304" pitchFamily="18" charset="0"/>
              </a:rPr>
              <a:t> </a:t>
            </a:r>
            <a:endParaRPr lang="ru-RU" sz="2800" dirty="0">
              <a:latin typeface="Times New Roman" panose="02020603050405020304" pitchFamily="18" charset="0"/>
              <a:ea typeface="Times New Roman" panose="02020603050405020304" pitchFamily="18" charset="0"/>
            </a:endParaRPr>
          </a:p>
          <a:p>
            <a:pPr indent="228600" algn="ctr">
              <a:spcAft>
                <a:spcPts val="0"/>
              </a:spcAft>
            </a:pPr>
            <a:r>
              <a:rPr lang="uz-Cyrl-UZ" sz="2800" b="1" dirty="0">
                <a:latin typeface="Times New Roman" panose="02020603050405020304" pitchFamily="18" charset="0"/>
                <a:ea typeface="Times New Roman" panose="02020603050405020304" pitchFamily="18" charset="0"/>
              </a:rPr>
              <a:t>REJA:</a:t>
            </a:r>
            <a:endParaRPr lang="ru-RU" sz="2800" dirty="0">
              <a:latin typeface="Times New Roman" panose="02020603050405020304" pitchFamily="18" charset="0"/>
              <a:ea typeface="Times New Roman" panose="02020603050405020304" pitchFamily="18" charset="0"/>
            </a:endParaRPr>
          </a:p>
          <a:p>
            <a:pPr algn="just">
              <a:spcAft>
                <a:spcPts val="0"/>
              </a:spcAft>
            </a:pPr>
            <a:r>
              <a:rPr lang="uz-Cyrl-UZ" sz="2800" dirty="0">
                <a:latin typeface="Times New Roman" panose="02020603050405020304" pitchFamily="18" charset="0"/>
                <a:ea typeface="Times New Roman" panose="02020603050405020304" pitchFamily="18" charset="0"/>
              </a:rPr>
              <a:t> </a:t>
            </a:r>
            <a:endParaRPr lang="ru-RU" sz="2800" dirty="0">
              <a:latin typeface="Times New Roman" panose="02020603050405020304" pitchFamily="18" charset="0"/>
              <a:ea typeface="Times New Roman" panose="02020603050405020304" pitchFamily="18" charset="0"/>
            </a:endParaRPr>
          </a:p>
          <a:p>
            <a:r>
              <a:rPr lang="en-US" sz="2800" i="1" dirty="0"/>
              <a:t>1.</a:t>
            </a:r>
            <a:r>
              <a:rPr lang="uz-Cyrl-UZ" sz="2800" i="1" dirty="0"/>
              <a:t>Murakkab qarshilik. Qiya egilish, normal kuchlanishlarni hisoblash, neytral o‘q tenglamasi, mustaxkamlik shartlari,</a:t>
            </a:r>
            <a:endParaRPr lang="ru-RU" sz="2800" dirty="0"/>
          </a:p>
          <a:p>
            <a:r>
              <a:rPr lang="en-US" sz="2800" i="1" dirty="0"/>
              <a:t>2.</a:t>
            </a:r>
            <a:r>
              <a:rPr lang="uz-Cyrl-UZ" sz="2800" i="1" dirty="0"/>
              <a:t> Markaziy bo‘lmagan cho‘zilish yoki siqilish, normal kuchlanishlarni hisoblash, neytral o‘q tenglamasi, mustaxkamlik shartlari.  </a:t>
            </a:r>
            <a:endParaRPr lang="ru-RU" sz="2800" dirty="0"/>
          </a:p>
          <a:p>
            <a:pPr algn="just">
              <a:spcAft>
                <a:spcPts val="0"/>
              </a:spcAft>
            </a:pPr>
            <a:r>
              <a:rPr lang="uz-Cyrl-UZ" dirty="0">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a:p>
            <a:pPr algn="ctr">
              <a:spcAft>
                <a:spcPts val="0"/>
              </a:spcAft>
            </a:pPr>
            <a:r>
              <a:rPr lang="uz-Cyrl-UZ" b="1" dirty="0">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290630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nvGraphicFramePr>
        <p:xfrm>
          <a:off x="406400" y="457200"/>
          <a:ext cx="11176000" cy="5715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071023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812800" y="533400"/>
          <a:ext cx="10972800" cy="495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1192428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хема 5"/>
          <p:cNvGraphicFramePr/>
          <p:nvPr/>
        </p:nvGraphicFramePr>
        <p:xfrm>
          <a:off x="812800" y="228600"/>
          <a:ext cx="10668000" cy="6172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545835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nvGraphicFramePr>
        <p:xfrm>
          <a:off x="914400" y="609600"/>
          <a:ext cx="10363200" cy="5638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573490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882035" y="817523"/>
            <a:ext cx="10260107" cy="3416320"/>
          </a:xfrm>
          <a:prstGeom prst="rect">
            <a:avLst/>
          </a:prstGeom>
        </p:spPr>
        <p:txBody>
          <a:bodyPr wrap="square">
            <a:spAutoFit/>
          </a:bodyPr>
          <a:lstStyle/>
          <a:p>
            <a:pPr marL="457200" algn="ctr">
              <a:spcAft>
                <a:spcPts val="0"/>
              </a:spcAft>
            </a:pPr>
            <a:r>
              <a:rPr lang="uz-Cyrl-UZ" sz="2400" b="1" dirty="0" smtClean="0">
                <a:latin typeface="Times New Roman" panose="02020603050405020304" pitchFamily="18" charset="0"/>
                <a:ea typeface="Calibri" panose="020F0502020204030204" pitchFamily="34" charset="0"/>
              </a:rPr>
              <a:t>Qiyshiq </a:t>
            </a:r>
            <a:r>
              <a:rPr lang="uz-Cyrl-UZ" sz="2400" b="1" dirty="0">
                <a:latin typeface="Times New Roman" panose="02020603050405020304" pitchFamily="18" charset="0"/>
                <a:ea typeface="Calibri" panose="020F0502020204030204" pitchFamily="34" charset="0"/>
              </a:rPr>
              <a:t>egilish.</a:t>
            </a:r>
            <a:endParaRPr lang="ru-RU" sz="2400" dirty="0">
              <a:latin typeface="Arial" panose="020B0604020202020204" pitchFamily="34" charset="0"/>
              <a:ea typeface="Calibri" panose="020F0502020204030204" pitchFamily="34" charset="0"/>
            </a:endParaRPr>
          </a:p>
          <a:p>
            <a:pPr indent="449580" algn="just">
              <a:spcAft>
                <a:spcPts val="0"/>
              </a:spcAft>
            </a:pPr>
            <a:r>
              <a:rPr lang="uz-Cyrl-UZ" sz="2400" dirty="0">
                <a:latin typeface="Times New Roman" panose="02020603050405020304" pitchFamily="18" charset="0"/>
                <a:ea typeface="Times New Roman" panose="02020603050405020304" pitchFamily="18" charset="0"/>
              </a:rPr>
              <a:t>Eguvchi momentning ta’sir tekisligi To’sin kundalang kesimi bosh markaziy inertsiya o’qlaridan xech qaysisi bilan mos tushmaydigan egilish </a:t>
            </a:r>
            <a:r>
              <a:rPr lang="uz-Cyrl-UZ" sz="2400" b="1" dirty="0">
                <a:latin typeface="Times New Roman" panose="02020603050405020304" pitchFamily="18" charset="0"/>
                <a:ea typeface="Times New Roman" panose="02020603050405020304" pitchFamily="18" charset="0"/>
              </a:rPr>
              <a:t>q</a:t>
            </a:r>
            <a:r>
              <a:rPr lang="uz-Cyrl-UZ" sz="2400" b="1" u="sng" dirty="0">
                <a:latin typeface="Times New Roman" panose="02020603050405020304" pitchFamily="18" charset="0"/>
                <a:ea typeface="Times New Roman" panose="02020603050405020304" pitchFamily="18" charset="0"/>
              </a:rPr>
              <a:t>iyshik egilish</a:t>
            </a:r>
            <a:r>
              <a:rPr lang="uz-Cyrl-UZ" sz="2400" dirty="0">
                <a:latin typeface="Times New Roman" panose="02020603050405020304" pitchFamily="18" charset="0"/>
                <a:ea typeface="Times New Roman" panose="02020603050405020304" pitchFamily="18" charset="0"/>
              </a:rPr>
              <a:t> deb ataladi.  	Masalan, tomlarni yopishda shlatiladigan tunika ostigaqoqiladigan (reyka) taxta panjaralarga shunday kuchlar ta’sir  qiladiki, bu kuchlar yotgan tekisliklar taxta panjaralar ko’ndalang  kesimlarining bosh inertsiya o’qlari orqali o’tuvchi tekisliklar  bilan burchak hosil qiladi. 13.5-shaklda ko’rsatilgandek, tunika va taxta panjaralarning o’z og’irligidan tushadigan  Ρ kuch taxta panjaralarning o’qi bilan  α burchak hosil qilgan holda yo’naladi</a:t>
            </a:r>
            <a:endParaRPr lang="ru-RU" sz="2400" dirty="0">
              <a:effectLst/>
              <a:latin typeface="Times New Roman" panose="02020603050405020304" pitchFamily="18" charset="0"/>
              <a:ea typeface="Times New Roman" panose="02020603050405020304" pitchFamily="18" charset="0"/>
            </a:endParaRPr>
          </a:p>
        </p:txBody>
      </p:sp>
      <p:pic>
        <p:nvPicPr>
          <p:cNvPr id="4" name="Рисунок 3"/>
          <p:cNvPicPr/>
          <p:nvPr/>
        </p:nvPicPr>
        <p:blipFill rotWithShape="1">
          <a:blip r:embed="rId2"/>
          <a:srcRect l="40689" t="49188" r="38091" b="24526"/>
          <a:stretch/>
        </p:blipFill>
        <p:spPr bwMode="auto">
          <a:xfrm>
            <a:off x="4520134" y="4479010"/>
            <a:ext cx="4042679" cy="2092271"/>
          </a:xfrm>
          <a:prstGeom prst="rect">
            <a:avLst/>
          </a:prstGeom>
          <a:noFill/>
          <a:ln w="9525">
            <a:noFill/>
            <a:miter lim="800000"/>
            <a:headEnd/>
            <a:tailEnd/>
          </a:ln>
        </p:spPr>
      </p:pic>
    </p:spTree>
    <p:extLst>
      <p:ext uri="{BB962C8B-B14F-4D97-AF65-F5344CB8AC3E}">
        <p14:creationId xmlns:p14="http://schemas.microsoft.com/office/powerpoint/2010/main" val="34309560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600884" y="551329"/>
            <a:ext cx="9238129"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z-Cyrl-UZ" sz="28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Bir uchi bilan qistirib mahkamlangan burchaklikning kesimi bosh inertsiya o’qlari kuchga nisbatan  </a:t>
            </a:r>
            <a:r>
              <a:rPr kumimoji="0" lang="ru-RU" sz="28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α</a:t>
            </a:r>
            <a:r>
              <a:rPr kumimoji="0" lang="uz-Cyrl-UZ" sz="28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burchak ostida yo’nalganligi sababli unda ham qiyshiq egilish sodir </a:t>
            </a:r>
            <a:r>
              <a:rPr kumimoji="0" lang="uz-Cyrl-UZ" sz="28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bo’ladi</a:t>
            </a:r>
            <a:endParaRPr kumimoji="0" lang="ru-RU" sz="1800" b="0" i="0" u="none" strike="noStrike" cap="none" normalizeH="0" baseline="0" dirty="0" smtClean="0">
              <a:ln>
                <a:noFill/>
              </a:ln>
              <a:solidFill>
                <a:schemeClr val="tx1"/>
              </a:solidFill>
              <a:effectLst/>
              <a:latin typeface="Arial" panose="020B0604020202020204" pitchFamily="34" charset="0"/>
            </a:endParaRPr>
          </a:p>
        </p:txBody>
      </p:sp>
      <p:pic>
        <p:nvPicPr>
          <p:cNvPr id="1025" name="Рисунок 4"/>
          <p:cNvPicPr>
            <a:picLocks noChangeAspect="1" noChangeArrowheads="1"/>
          </p:cNvPicPr>
          <p:nvPr/>
        </p:nvPicPr>
        <p:blipFill rotWithShape="1">
          <a:blip r:embed="rId2">
            <a:extLst>
              <a:ext uri="{28A0092B-C50C-407E-A947-70E740481C1C}">
                <a14:useLocalDpi xmlns:a14="http://schemas.microsoft.com/office/drawing/2010/main" val="0"/>
              </a:ext>
            </a:extLst>
          </a:blip>
          <a:srcRect l="40736" t="41116" r="36254" b="28882"/>
          <a:stretch/>
        </p:blipFill>
        <p:spPr bwMode="auto">
          <a:xfrm>
            <a:off x="2898182" y="2011728"/>
            <a:ext cx="5923881" cy="4280584"/>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457200" y="27717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17794231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a:spLocks noChangeArrowheads="1"/>
          </p:cNvSpPr>
          <p:nvPr/>
        </p:nvSpPr>
        <p:spPr bwMode="auto">
          <a:xfrm>
            <a:off x="457200" y="27717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Схема 4"/>
          <p:cNvGraphicFramePr/>
          <p:nvPr>
            <p:extLst>
              <p:ext uri="{D42A27DB-BD31-4B8C-83A1-F6EECF244321}">
                <p14:modId xmlns:p14="http://schemas.microsoft.com/office/powerpoint/2010/main" val="1429992824"/>
              </p:ext>
            </p:extLst>
          </p:nvPr>
        </p:nvGraphicFramePr>
        <p:xfrm>
          <a:off x="1290916" y="771641"/>
          <a:ext cx="10515603" cy="51099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016584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a:spLocks noChangeArrowheads="1"/>
          </p:cNvSpPr>
          <p:nvPr/>
        </p:nvSpPr>
        <p:spPr bwMode="auto">
          <a:xfrm>
            <a:off x="457200" y="27717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6" name="Рисунок 5" descr="Figure"/>
          <p:cNvPicPr/>
          <p:nvPr/>
        </p:nvPicPr>
        <p:blipFill>
          <a:blip r:embed="rId2"/>
          <a:srcRect/>
          <a:stretch>
            <a:fillRect/>
          </a:stretch>
        </p:blipFill>
        <p:spPr bwMode="auto">
          <a:xfrm>
            <a:off x="2286000" y="875654"/>
            <a:ext cx="6579031" cy="5982346"/>
          </a:xfrm>
          <a:prstGeom prst="rect">
            <a:avLst/>
          </a:prstGeom>
          <a:noFill/>
        </p:spPr>
      </p:pic>
    </p:spTree>
    <p:extLst>
      <p:ext uri="{BB962C8B-B14F-4D97-AF65-F5344CB8AC3E}">
        <p14:creationId xmlns:p14="http://schemas.microsoft.com/office/powerpoint/2010/main" val="2988397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43000" y="544248"/>
            <a:ext cx="10582835" cy="5293757"/>
          </a:xfrm>
          <a:prstGeom prst="rect">
            <a:avLst/>
          </a:prstGeom>
        </p:spPr>
        <p:txBody>
          <a:bodyPr wrap="square">
            <a:spAutoFit/>
          </a:bodyPr>
          <a:lstStyle/>
          <a:p>
            <a:pPr algn="just">
              <a:spcAft>
                <a:spcPts val="0"/>
              </a:spcAft>
            </a:pPr>
            <a:r>
              <a:rPr lang="uz-Cyrl-UZ" sz="2600" dirty="0">
                <a:latin typeface="Times New Roman" panose="02020603050405020304" pitchFamily="18" charset="0"/>
                <a:ea typeface="Times New Roman" panose="02020603050405020304" pitchFamily="18" charset="0"/>
              </a:rPr>
              <a:t>Qurilish konstruktsiyalari  elementlariga xos bo’lgan markazdan tashqaridagi siqilishning umumiy xolini ko’rib chiqamiz. </a:t>
            </a:r>
            <a:endParaRPr lang="ru-RU" sz="2600" dirty="0">
              <a:latin typeface="Times New Roman" panose="02020603050405020304" pitchFamily="18" charset="0"/>
              <a:ea typeface="Times New Roman" panose="02020603050405020304" pitchFamily="18" charset="0"/>
            </a:endParaRPr>
          </a:p>
          <a:p>
            <a:pPr algn="just">
              <a:spcAft>
                <a:spcPts val="0"/>
              </a:spcAft>
            </a:pPr>
            <a:r>
              <a:rPr lang="uz-Cyrl-UZ" sz="2600" dirty="0">
                <a:latin typeface="Times New Roman" panose="02020603050405020304" pitchFamily="18" charset="0"/>
                <a:ea typeface="Times New Roman" panose="02020603050405020304" pitchFamily="18" charset="0"/>
              </a:rPr>
              <a:t> </a:t>
            </a:r>
            <a:endParaRPr lang="ru-RU" sz="2600" dirty="0">
              <a:latin typeface="Times New Roman" panose="02020603050405020304" pitchFamily="18" charset="0"/>
              <a:ea typeface="Times New Roman" panose="02020603050405020304" pitchFamily="18" charset="0"/>
            </a:endParaRPr>
          </a:p>
          <a:p>
            <a:pPr algn="just">
              <a:spcAft>
                <a:spcPts val="600"/>
              </a:spcAft>
            </a:pPr>
            <a:r>
              <a:rPr lang="uz-Cyrl-UZ" sz="2600" dirty="0" smtClean="0">
                <a:latin typeface="Times New Roman" panose="02020603050405020304" pitchFamily="18" charset="0"/>
                <a:ea typeface="Times New Roman" panose="02020603050405020304" pitchFamily="18" charset="0"/>
              </a:rPr>
              <a:t>Amalda </a:t>
            </a:r>
            <a:r>
              <a:rPr lang="uz-Cyrl-UZ" sz="2600" dirty="0">
                <a:latin typeface="Times New Roman" panose="02020603050405020304" pitchFamily="18" charset="0"/>
                <a:ea typeface="Times New Roman" panose="02020603050405020304" pitchFamily="18" charset="0"/>
              </a:rPr>
              <a:t>mashinalarning buralishga ishlovchi qismlari, masalan, turli tirsakli vallar, shuningdek, spiralь prujinalar buralish bilan birga egiladi. Elektropoezd motor vagonlarining, tramvay vagonlarining o’qlari buralish bilan birga egilishga ham qarshilik ko’rsatadi. Garchi buraluvchi vallarga bevosita ko’ndalang kuchlar ta’sir qilmasa ham, ular o’z xususiy og’irligi ta’sirida va shu tufayli aylanish vaqtida hosil bo’ladigan markazdan qochirma inertsiya kuchi ta’sirida egiladi. Transmission va tirsakli vallar hamda shesternalar o’rnatilgan vallar buralish bilan birga egiladi. Kuchlar ta’sirini bir-biriga xalal bermaslik printsipidan foydalanib, doiraviy kesimli valning buralish va egilishidan hosil bo’lgan kuchlanishlarni hisoblaymiz</a:t>
            </a:r>
            <a:endParaRPr lang="ru-RU" sz="2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587410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1022635042"/>
              </p:ext>
            </p:extLst>
          </p:nvPr>
        </p:nvGraphicFramePr>
        <p:xfrm>
          <a:off x="1707776" y="1170122"/>
          <a:ext cx="9910482" cy="4666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216005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Рисунок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533400"/>
            <a:ext cx="10464800" cy="525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524985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Рисунок 2" descr="Figu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1200" y="457200"/>
            <a:ext cx="10668000"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691341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Прямоугольник 8"/>
          <p:cNvSpPr/>
          <p:nvPr/>
        </p:nvSpPr>
        <p:spPr>
          <a:xfrm>
            <a:off x="1194186" y="1081437"/>
            <a:ext cx="10464613" cy="2092881"/>
          </a:xfrm>
          <a:prstGeom prst="rect">
            <a:avLst/>
          </a:prstGeom>
        </p:spPr>
        <p:txBody>
          <a:bodyPr wrap="square">
            <a:spAutoFit/>
          </a:bodyPr>
          <a:lstStyle/>
          <a:p>
            <a:r>
              <a:rPr lang="uz-Cyrl-UZ" sz="2600" dirty="0">
                <a:latin typeface="Times New Roman" panose="02020603050405020304" pitchFamily="18" charset="0"/>
                <a:ea typeface="Times New Roman" panose="02020603050405020304" pitchFamily="18" charset="0"/>
              </a:rPr>
              <a:t>Mustaxkamlik nazariyalari hamda murakkab qarshilik holatlarini taxlil qilish uchun to’sinning bir vaqtda egilishi va buralishda mustaxkamlikka hisoblash usullari bilan  tanishib chiqamiz.  Valga eguvchi moment m va burovchi moment m</a:t>
            </a:r>
            <a:r>
              <a:rPr lang="uz-Cyrl-UZ" sz="2600" baseline="-25000" dirty="0">
                <a:latin typeface="Times New Roman" panose="02020603050405020304" pitchFamily="18" charset="0"/>
                <a:ea typeface="Times New Roman" panose="02020603050405020304" pitchFamily="18" charset="0"/>
              </a:rPr>
              <a:t>b</a:t>
            </a:r>
            <a:r>
              <a:rPr lang="uz-Cyrl-UZ" sz="2600" dirty="0">
                <a:latin typeface="Times New Roman" panose="02020603050405020304" pitchFamily="18" charset="0"/>
                <a:ea typeface="Times New Roman" panose="02020603050405020304" pitchFamily="18" charset="0"/>
              </a:rPr>
              <a:t>lar ta’sir qilayotgan bo’lsin. Val kesimida hosil bo’layotgan eng katta normal va </a:t>
            </a:r>
            <a:endParaRPr lang="ru-RU" sz="2600" dirty="0"/>
          </a:p>
        </p:txBody>
      </p:sp>
      <p:graphicFrame>
        <p:nvGraphicFramePr>
          <p:cNvPr id="10" name="Объект 9"/>
          <p:cNvGraphicFramePr>
            <a:graphicFrameLocks noChangeAspect="1"/>
          </p:cNvGraphicFramePr>
          <p:nvPr>
            <p:extLst>
              <p:ext uri="{D42A27DB-BD31-4B8C-83A1-F6EECF244321}">
                <p14:modId xmlns:p14="http://schemas.microsoft.com/office/powerpoint/2010/main" val="3065078515"/>
              </p:ext>
            </p:extLst>
          </p:nvPr>
        </p:nvGraphicFramePr>
        <p:xfrm>
          <a:off x="5811646" y="4514753"/>
          <a:ext cx="808355" cy="661382"/>
        </p:xfrm>
        <a:graphic>
          <a:graphicData uri="http://schemas.openxmlformats.org/presentationml/2006/ole">
            <mc:AlternateContent xmlns:mc="http://schemas.openxmlformats.org/markup-compatibility/2006">
              <mc:Choice xmlns:v="urn:schemas-microsoft-com:vml" Requires="v">
                <p:oleObj spid="_x0000_s2079" name="Уравнение" r:id="rId3" imgW="520474" imgH="431613" progId="Equation.3">
                  <p:embed/>
                </p:oleObj>
              </mc:Choice>
              <mc:Fallback>
                <p:oleObj name="Уравнение" r:id="rId3" imgW="520474" imgH="431613" progId="Equation.3">
                  <p:embed/>
                  <p:pic>
                    <p:nvPicPr>
                      <p:cNvPr id="0"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11646" y="4514753"/>
                        <a:ext cx="808355" cy="661382"/>
                      </a:xfrm>
                      <a:prstGeom prst="rect">
                        <a:avLst/>
                      </a:prstGeom>
                      <a:noFill/>
                    </p:spPr>
                  </p:pic>
                </p:oleObj>
              </mc:Fallback>
            </mc:AlternateContent>
          </a:graphicData>
        </a:graphic>
      </p:graphicFrame>
      <p:graphicFrame>
        <p:nvGraphicFramePr>
          <p:cNvPr id="11" name="Объект 10"/>
          <p:cNvGraphicFramePr>
            <a:graphicFrameLocks noChangeAspect="1"/>
          </p:cNvGraphicFramePr>
          <p:nvPr>
            <p:extLst>
              <p:ext uri="{D42A27DB-BD31-4B8C-83A1-F6EECF244321}">
                <p14:modId xmlns:p14="http://schemas.microsoft.com/office/powerpoint/2010/main" val="261460231"/>
              </p:ext>
            </p:extLst>
          </p:nvPr>
        </p:nvGraphicFramePr>
        <p:xfrm>
          <a:off x="8628518" y="4399832"/>
          <a:ext cx="1050794" cy="936162"/>
        </p:xfrm>
        <a:graphic>
          <a:graphicData uri="http://schemas.openxmlformats.org/presentationml/2006/ole">
            <mc:AlternateContent xmlns:mc="http://schemas.openxmlformats.org/markup-compatibility/2006">
              <mc:Choice xmlns:v="urn:schemas-microsoft-com:vml" Requires="v">
                <p:oleObj spid="_x0000_s2080" name="Уравнение" r:id="rId5" imgW="520700" imgH="457200" progId="Equation.3">
                  <p:embed/>
                </p:oleObj>
              </mc:Choice>
              <mc:Fallback>
                <p:oleObj name="Уравнение" r:id="rId5" imgW="520700" imgH="457200" progId="Equation.3">
                  <p:embed/>
                  <p:pic>
                    <p:nvPicPr>
                      <p:cNvPr id="0"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628518" y="4399832"/>
                        <a:ext cx="1050794" cy="936162"/>
                      </a:xfrm>
                      <a:prstGeom prst="rect">
                        <a:avLst/>
                      </a:prstGeom>
                      <a:noFill/>
                    </p:spPr>
                  </p:pic>
                </p:oleObj>
              </mc:Fallback>
            </mc:AlternateContent>
          </a:graphicData>
        </a:graphic>
      </p:graphicFrame>
      <p:sp>
        <p:nvSpPr>
          <p:cNvPr id="12" name="Rectangle 8"/>
          <p:cNvSpPr>
            <a:spLocks noChangeArrowheads="1"/>
          </p:cNvSpPr>
          <p:nvPr/>
        </p:nvSpPr>
        <p:spPr bwMode="auto">
          <a:xfrm>
            <a:off x="1591955" y="3649169"/>
            <a:ext cx="4072217"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urinma kuchlanishlar quyidagicha aniqlanadi</a:t>
            </a:r>
            <a:r>
              <a:rPr kumimoji="0" lang="uz-Cyrl-UZ" sz="1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a:t>
            </a:r>
            <a:endParaRPr kumimoji="0" lang="uz-Cyrl-UZ" sz="1800" b="0" i="0" u="none" strike="noStrike" cap="none" normalizeH="0" baseline="0" dirty="0" smtClean="0">
              <a:ln>
                <a:noFill/>
              </a:ln>
              <a:solidFill>
                <a:schemeClr val="tx1"/>
              </a:solidFill>
              <a:effectLst/>
              <a:latin typeface="Arial" panose="020B0604020202020204" pitchFamily="34" charset="0"/>
            </a:endParaRPr>
          </a:p>
        </p:txBody>
      </p:sp>
      <p:sp>
        <p:nvSpPr>
          <p:cNvPr id="13" name="Rectangle 9"/>
          <p:cNvSpPr>
            <a:spLocks noChangeArrowheads="1"/>
          </p:cNvSpPr>
          <p:nvPr/>
        </p:nvSpPr>
        <p:spPr bwMode="auto">
          <a:xfrm>
            <a:off x="6511733" y="4595824"/>
            <a:ext cx="141669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va 	</a:t>
            </a:r>
            <a:endParaRPr kumimoji="0" lang="uz-Cyrl-UZ" sz="1800" b="0" i="0" u="none" strike="noStrike" cap="none" normalizeH="0" baseline="0" dirty="0" smtClean="0">
              <a:ln>
                <a:noFill/>
              </a:ln>
              <a:solidFill>
                <a:schemeClr val="tx1"/>
              </a:solidFill>
              <a:effectLst/>
              <a:latin typeface="Arial" panose="020B0604020202020204" pitchFamily="34" charset="0"/>
            </a:endParaRPr>
          </a:p>
        </p:txBody>
      </p:sp>
      <p:sp>
        <p:nvSpPr>
          <p:cNvPr id="15" name="Прямоугольник 14"/>
          <p:cNvSpPr/>
          <p:nvPr/>
        </p:nvSpPr>
        <p:spPr>
          <a:xfrm>
            <a:off x="10395155" y="4595824"/>
            <a:ext cx="453970" cy="369332"/>
          </a:xfrm>
          <a:prstGeom prst="rect">
            <a:avLst/>
          </a:prstGeom>
        </p:spPr>
        <p:txBody>
          <a:bodyPr wrap="none">
            <a:spAutoFit/>
          </a:bodyPr>
          <a:lstStyle/>
          <a:p>
            <a:r>
              <a:rPr lang="uz-Cyrl-UZ" dirty="0">
                <a:latin typeface="Times New Roman" panose="02020603050405020304" pitchFamily="18" charset="0"/>
                <a:ea typeface="Times New Roman" panose="02020603050405020304" pitchFamily="18" charset="0"/>
              </a:rPr>
              <a:t>(1)</a:t>
            </a:r>
            <a:endParaRPr lang="ru-RU" dirty="0"/>
          </a:p>
        </p:txBody>
      </p:sp>
    </p:spTree>
    <p:extLst>
      <p:ext uri="{BB962C8B-B14F-4D97-AF65-F5344CB8AC3E}">
        <p14:creationId xmlns:p14="http://schemas.microsoft.com/office/powerpoint/2010/main" val="6561977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Объект 2"/>
          <p:cNvGraphicFramePr>
            <a:graphicFrameLocks noChangeAspect="1"/>
          </p:cNvGraphicFramePr>
          <p:nvPr>
            <p:extLst>
              <p:ext uri="{D42A27DB-BD31-4B8C-83A1-F6EECF244321}">
                <p14:modId xmlns:p14="http://schemas.microsoft.com/office/powerpoint/2010/main" val="1016509382"/>
              </p:ext>
            </p:extLst>
          </p:nvPr>
        </p:nvGraphicFramePr>
        <p:xfrm>
          <a:off x="1746257" y="1216618"/>
          <a:ext cx="2777214" cy="711661"/>
        </p:xfrm>
        <a:graphic>
          <a:graphicData uri="http://schemas.openxmlformats.org/presentationml/2006/ole">
            <mc:AlternateContent xmlns:mc="http://schemas.openxmlformats.org/markup-compatibility/2006">
              <mc:Choice xmlns:v="urn:schemas-microsoft-com:vml" Requires="v">
                <p:oleObj spid="_x0000_s3112" name="Уравнение" r:id="rId3" imgW="1536700" imgH="393700" progId="Equation.3">
                  <p:embed/>
                </p:oleObj>
              </mc:Choice>
              <mc:Fallback>
                <p:oleObj name="Уравнение" r:id="rId3" imgW="1536700" imgH="3937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46257" y="1216618"/>
                        <a:ext cx="2777214" cy="711661"/>
                      </a:xfrm>
                      <a:prstGeom prst="rect">
                        <a:avLst/>
                      </a:prstGeom>
                      <a:noFill/>
                    </p:spPr>
                  </p:pic>
                </p:oleObj>
              </mc:Fallback>
            </mc:AlternateContent>
          </a:graphicData>
        </a:graphic>
      </p:graphicFrame>
      <p:sp>
        <p:nvSpPr>
          <p:cNvPr id="4" name="Rectangle 3"/>
          <p:cNvSpPr>
            <a:spLocks noChangeArrowheads="1"/>
          </p:cNvSpPr>
          <p:nvPr/>
        </p:nvSpPr>
        <p:spPr bwMode="auto">
          <a:xfrm>
            <a:off x="5887949" y="1377187"/>
            <a:ext cx="2779059"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(2)</a:t>
            </a:r>
            <a:r>
              <a:rPr kumimoji="0" lang="ru-RU" sz="1100" b="0" i="0" u="none" strike="noStrike" cap="none" normalizeH="0" baseline="0" dirty="0" smtClean="0">
                <a:ln>
                  <a:noFill/>
                </a:ln>
                <a:solidFill>
                  <a:schemeClr val="tx1"/>
                </a:solidFill>
                <a:effectLst/>
                <a:latin typeface="Arial" panose="020B0604020202020204" pitchFamily="34" charset="0"/>
              </a:rPr>
              <a:t> </a:t>
            </a:r>
            <a:endParaRPr kumimoji="0" lang="ru-RU" sz="1800" b="0" i="0" u="none" strike="noStrike" cap="none" normalizeH="0" baseline="0" dirty="0" smtClean="0">
              <a:ln>
                <a:noFill/>
              </a:ln>
              <a:solidFill>
                <a:schemeClr val="tx1"/>
              </a:solidFill>
              <a:effectLst/>
              <a:latin typeface="Arial" panose="020B0604020202020204" pitchFamily="34" charset="0"/>
            </a:endParaRPr>
          </a:p>
        </p:txBody>
      </p:sp>
      <p:sp>
        <p:nvSpPr>
          <p:cNvPr id="5" name="Прямоугольник 4"/>
          <p:cNvSpPr/>
          <p:nvPr/>
        </p:nvSpPr>
        <p:spPr>
          <a:xfrm>
            <a:off x="1087350" y="2088848"/>
            <a:ext cx="10179424" cy="1200329"/>
          </a:xfrm>
          <a:prstGeom prst="rect">
            <a:avLst/>
          </a:prstGeom>
        </p:spPr>
        <p:txBody>
          <a:bodyPr wrap="square">
            <a:spAutoFit/>
          </a:bodyPr>
          <a:lstStyle/>
          <a:p>
            <a:pPr algn="just">
              <a:spcAft>
                <a:spcPts val="600"/>
              </a:spcAft>
            </a:pPr>
            <a:r>
              <a:rPr lang="en-US" sz="2400" dirty="0">
                <a:latin typeface="Times New Roman" panose="02020603050405020304" pitchFamily="18" charset="0"/>
                <a:ea typeface="Times New Roman" panose="02020603050405020304" pitchFamily="18" charset="0"/>
              </a:rPr>
              <a:t>p</a:t>
            </a:r>
            <a:r>
              <a:rPr lang="uz-Cyrl-UZ" sz="2400" dirty="0">
                <a:latin typeface="Times New Roman" panose="02020603050405020304" pitchFamily="18" charset="0"/>
                <a:ea typeface="Times New Roman" panose="02020603050405020304" pitchFamily="18" charset="0"/>
              </a:rPr>
              <a:t>o’</a:t>
            </a:r>
            <a:r>
              <a:rPr lang="en-US" sz="2400" dirty="0" err="1">
                <a:latin typeface="Times New Roman" panose="02020603050405020304" pitchFamily="18" charset="0"/>
                <a:ea typeface="Times New Roman" panose="02020603050405020304" pitchFamily="18" charset="0"/>
              </a:rPr>
              <a:t>latdan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tayyorlangan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vallarn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musta</a:t>
            </a:r>
            <a:r>
              <a:rPr lang="uz-Cyrl-UZ" sz="2400" dirty="0">
                <a:latin typeface="Times New Roman" panose="02020603050405020304" pitchFamily="18" charset="0"/>
                <a:ea typeface="Times New Roman" panose="02020603050405020304" pitchFamily="18" charset="0"/>
              </a:rPr>
              <a:t>h</a:t>
            </a:r>
            <a:r>
              <a:rPr lang="en-US" sz="2400" dirty="0" err="1">
                <a:latin typeface="Times New Roman" panose="02020603050405020304" pitchFamily="18" charset="0"/>
                <a:ea typeface="Times New Roman" panose="02020603050405020304" pitchFamily="18" charset="0"/>
              </a:rPr>
              <a:t>kamlikk</a:t>
            </a:r>
            <a:r>
              <a:rPr lang="uz-Cyrl-UZ" sz="2400" dirty="0">
                <a:latin typeface="Times New Roman" panose="02020603050405020304" pitchFamily="18" charset="0"/>
                <a:ea typeface="Times New Roman" panose="02020603050405020304" pitchFamily="18" charset="0"/>
              </a:rPr>
              <a:t>a h</a:t>
            </a:r>
            <a:r>
              <a:rPr lang="en-US" sz="2400" dirty="0" err="1">
                <a:latin typeface="Times New Roman" panose="02020603050405020304" pitchFamily="18" charset="0"/>
                <a:ea typeface="Times New Roman" panose="02020603050405020304" pitchFamily="18" charset="0"/>
              </a:rPr>
              <a:t>isoblash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plastik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materiallar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uchun</a:t>
            </a:r>
            <a:r>
              <a:rPr lang="en-US" sz="2400" dirty="0">
                <a:latin typeface="Times New Roman" panose="02020603050405020304" pitchFamily="18" charset="0"/>
                <a:ea typeface="Times New Roman" panose="02020603050405020304" pitchFamily="18" charset="0"/>
              </a:rPr>
              <a:t> </a:t>
            </a:r>
            <a:r>
              <a:rPr lang="uz-Cyrl-UZ" sz="2400" dirty="0">
                <a:latin typeface="Times New Roman" panose="02020603050405020304" pitchFamily="18" charset="0"/>
                <a:ea typeface="Times New Roman" panose="02020603050405020304" pitchFamily="18" charset="0"/>
              </a:rPr>
              <a:t>q</a:t>
            </a:r>
            <a:r>
              <a:rPr lang="en-US" sz="2400" dirty="0" err="1">
                <a:latin typeface="Times New Roman" panose="02020603050405020304" pitchFamily="18" charset="0"/>
                <a:ea typeface="Times New Roman" panose="02020603050405020304" pitchFamily="18" charset="0"/>
              </a:rPr>
              <a:t>abul</a:t>
            </a:r>
            <a:r>
              <a:rPr lang="en-US" sz="2400" dirty="0">
                <a:latin typeface="Times New Roman" panose="02020603050405020304" pitchFamily="18" charset="0"/>
                <a:ea typeface="Times New Roman" panose="02020603050405020304" pitchFamily="18" charset="0"/>
              </a:rPr>
              <a:t> </a:t>
            </a:r>
            <a:r>
              <a:rPr lang="uz-Cyrl-UZ" sz="2400" dirty="0">
                <a:latin typeface="Times New Roman" panose="02020603050405020304" pitchFamily="18" charset="0"/>
                <a:ea typeface="Times New Roman" panose="02020603050405020304" pitchFamily="18" charset="0"/>
              </a:rPr>
              <a:t>q</a:t>
            </a:r>
            <a:r>
              <a:rPr lang="en-US" sz="2400" dirty="0" err="1">
                <a:latin typeface="Times New Roman" panose="02020603050405020304" pitchFamily="18" charset="0"/>
                <a:ea typeface="Times New Roman" panose="02020603050405020304" pitchFamily="18" charset="0"/>
              </a:rPr>
              <a:t>ilinadigan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uchinchi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t</a:t>
            </a:r>
            <a:r>
              <a:rPr lang="uz-Cyrl-UZ" sz="2400" dirty="0">
                <a:latin typeface="Times New Roman" panose="02020603050405020304" pitchFamily="18" charset="0"/>
                <a:ea typeface="Times New Roman" panose="02020603050405020304" pitchFamily="18" charset="0"/>
              </a:rPr>
              <a:t>o’</a:t>
            </a:r>
            <a:r>
              <a:rPr lang="en-US" sz="2400" dirty="0" err="1">
                <a:latin typeface="Times New Roman" panose="02020603050405020304" pitchFamily="18" charset="0"/>
                <a:ea typeface="Times New Roman" panose="02020603050405020304" pitchFamily="18" charset="0"/>
              </a:rPr>
              <a:t>rtinchi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musta</a:t>
            </a:r>
            <a:r>
              <a:rPr lang="uz-Cyrl-UZ" sz="2400" dirty="0">
                <a:latin typeface="Times New Roman" panose="02020603050405020304" pitchFamily="18" charset="0"/>
                <a:ea typeface="Times New Roman" panose="02020603050405020304" pitchFamily="18" charset="0"/>
              </a:rPr>
              <a:t>h</a:t>
            </a:r>
            <a:r>
              <a:rPr lang="en-US" sz="2400" dirty="0" err="1">
                <a:latin typeface="Times New Roman" panose="02020603050405020304" pitchFamily="18" charset="0"/>
                <a:ea typeface="Times New Roman" panose="02020603050405020304" pitchFamily="18" charset="0"/>
              </a:rPr>
              <a:t>kamlik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nazariyalar</a:t>
            </a:r>
            <a:r>
              <a:rPr lang="en-US" sz="2400" dirty="0">
                <a:latin typeface="Times New Roman" panose="02020603050405020304" pitchFamily="18" charset="0"/>
                <a:ea typeface="Times New Roman" panose="02020603050405020304" pitchFamily="18" charset="0"/>
              </a:rPr>
              <a:t> b</a:t>
            </a:r>
            <a:r>
              <a:rPr lang="uz-Cyrl-UZ" sz="2400" dirty="0">
                <a:latin typeface="Times New Roman" panose="02020603050405020304" pitchFamily="18" charset="0"/>
                <a:ea typeface="Times New Roman" panose="02020603050405020304" pitchFamily="18" charset="0"/>
              </a:rPr>
              <a:t>o’</a:t>
            </a:r>
            <a:r>
              <a:rPr lang="en-US" sz="2400" dirty="0" err="1">
                <a:latin typeface="Times New Roman" panose="02020603050405020304" pitchFamily="18" charset="0"/>
                <a:ea typeface="Times New Roman" panose="02020603050405020304" pitchFamily="18" charset="0"/>
              </a:rPr>
              <a:t>yicha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amalga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oshiriladi</a:t>
            </a:r>
            <a:r>
              <a:rPr lang="en-US" sz="2400" dirty="0">
                <a:latin typeface="Times New Roman" panose="02020603050405020304" pitchFamily="18" charset="0"/>
                <a:ea typeface="Times New Roman" panose="02020603050405020304" pitchFamily="18" charset="0"/>
              </a:rPr>
              <a:t>:</a:t>
            </a:r>
            <a:endParaRPr lang="ru-RU" sz="2400" dirty="0">
              <a:effectLst/>
              <a:latin typeface="Times New Roman" panose="02020603050405020304" pitchFamily="18" charset="0"/>
              <a:ea typeface="Times New Roman" panose="02020603050405020304" pitchFamily="18" charset="0"/>
            </a:endParaRPr>
          </a:p>
        </p:txBody>
      </p:sp>
      <p:sp>
        <p:nvSpPr>
          <p:cNvPr id="6" name="Прямоугольник 5"/>
          <p:cNvSpPr/>
          <p:nvPr/>
        </p:nvSpPr>
        <p:spPr>
          <a:xfrm>
            <a:off x="1087350" y="3397469"/>
            <a:ext cx="5668855" cy="830997"/>
          </a:xfrm>
          <a:prstGeom prst="rect">
            <a:avLst/>
          </a:prstGeom>
        </p:spPr>
        <p:txBody>
          <a:bodyPr wrap="square">
            <a:spAutoFit/>
          </a:bodyPr>
          <a:lstStyle/>
          <a:p>
            <a:r>
              <a:rPr lang="en-US" sz="2400" dirty="0" err="1">
                <a:latin typeface="Times New Roman" panose="02020603050405020304" pitchFamily="18" charset="0"/>
                <a:ea typeface="Times New Roman" panose="02020603050405020304" pitchFamily="18" charset="0"/>
              </a:rPr>
              <a:t>uchinchi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nazariya</a:t>
            </a:r>
            <a:r>
              <a:rPr lang="en-US" sz="2400" dirty="0">
                <a:latin typeface="Times New Roman" panose="02020603050405020304" pitchFamily="18" charset="0"/>
                <a:ea typeface="Times New Roman" panose="02020603050405020304" pitchFamily="18" charset="0"/>
              </a:rPr>
              <a:t> b</a:t>
            </a:r>
            <a:r>
              <a:rPr lang="uz-Cyrl-UZ" sz="2400" dirty="0">
                <a:latin typeface="Times New Roman" panose="02020603050405020304" pitchFamily="18" charset="0"/>
                <a:ea typeface="Times New Roman" panose="02020603050405020304" pitchFamily="18" charset="0"/>
              </a:rPr>
              <a:t>o’</a:t>
            </a:r>
            <a:r>
              <a:rPr lang="en-US" sz="2400" dirty="0" err="1">
                <a:latin typeface="Times New Roman" panose="02020603050405020304" pitchFamily="18" charset="0"/>
                <a:ea typeface="Times New Roman" panose="02020603050405020304" pitchFamily="18" charset="0"/>
              </a:rPr>
              <a:t>yicha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musta</a:t>
            </a:r>
            <a:r>
              <a:rPr lang="uz-Cyrl-UZ" sz="2400" dirty="0">
                <a:latin typeface="Times New Roman" panose="02020603050405020304" pitchFamily="18" charset="0"/>
                <a:ea typeface="Times New Roman" panose="02020603050405020304" pitchFamily="18" charset="0"/>
              </a:rPr>
              <a:t>h</a:t>
            </a:r>
            <a:r>
              <a:rPr lang="en-US" sz="2400" dirty="0" err="1">
                <a:latin typeface="Times New Roman" panose="02020603050405020304" pitchFamily="18" charset="0"/>
                <a:ea typeface="Times New Roman" panose="02020603050405020304" pitchFamily="18" charset="0"/>
              </a:rPr>
              <a:t>kamlik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sharti</a:t>
            </a:r>
            <a:r>
              <a:rPr lang="en-US" sz="2400" dirty="0">
                <a:latin typeface="Times New Roman" panose="02020603050405020304" pitchFamily="18" charset="0"/>
                <a:ea typeface="Times New Roman" panose="02020603050405020304" pitchFamily="18" charset="0"/>
              </a:rPr>
              <a:t>:</a:t>
            </a:r>
            <a:endParaRPr lang="ru-RU" sz="2400" dirty="0"/>
          </a:p>
        </p:txBody>
      </p:sp>
      <p:graphicFrame>
        <p:nvGraphicFramePr>
          <p:cNvPr id="8" name="Объект 7"/>
          <p:cNvGraphicFramePr>
            <a:graphicFrameLocks noChangeAspect="1"/>
          </p:cNvGraphicFramePr>
          <p:nvPr>
            <p:extLst>
              <p:ext uri="{D42A27DB-BD31-4B8C-83A1-F6EECF244321}">
                <p14:modId xmlns:p14="http://schemas.microsoft.com/office/powerpoint/2010/main" val="3175790604"/>
              </p:ext>
            </p:extLst>
          </p:nvPr>
        </p:nvGraphicFramePr>
        <p:xfrm>
          <a:off x="4337712" y="4211094"/>
          <a:ext cx="3678699" cy="470336"/>
        </p:xfrm>
        <a:graphic>
          <a:graphicData uri="http://schemas.openxmlformats.org/presentationml/2006/ole">
            <mc:AlternateContent xmlns:mc="http://schemas.openxmlformats.org/markup-compatibility/2006">
              <mc:Choice xmlns:v="urn:schemas-microsoft-com:vml" Requires="v">
                <p:oleObj spid="_x0000_s3113" name="Уравнение" r:id="rId5" imgW="2108200" imgH="279400" progId="Equation.3">
                  <p:embed/>
                </p:oleObj>
              </mc:Choice>
              <mc:Fallback>
                <p:oleObj name="Уравнение" r:id="rId5" imgW="2108200" imgH="279400" progId="Equation.3">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37712" y="4211094"/>
                        <a:ext cx="3678699" cy="470336"/>
                      </a:xfrm>
                      <a:prstGeom prst="rect">
                        <a:avLst/>
                      </a:prstGeom>
                      <a:noFill/>
                    </p:spPr>
                  </p:pic>
                </p:oleObj>
              </mc:Fallback>
            </mc:AlternateContent>
          </a:graphicData>
        </a:graphic>
      </p:graphicFrame>
      <p:sp>
        <p:nvSpPr>
          <p:cNvPr id="9" name="Rectangle 6"/>
          <p:cNvSpPr>
            <a:spLocks noChangeArrowheads="1"/>
          </p:cNvSpPr>
          <p:nvPr/>
        </p:nvSpPr>
        <p:spPr bwMode="auto">
          <a:xfrm>
            <a:off x="6974177" y="4329728"/>
            <a:ext cx="2752165"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(3)</a:t>
            </a:r>
            <a:r>
              <a:rPr kumimoji="0" lang="ru-RU" sz="1100" b="0" i="0" u="none" strike="noStrike" cap="none" normalizeH="0" baseline="0" dirty="0" smtClean="0">
                <a:ln>
                  <a:noFill/>
                </a:ln>
                <a:solidFill>
                  <a:schemeClr val="tx1"/>
                </a:solidFill>
                <a:effectLst/>
                <a:latin typeface="Arial" panose="020B0604020202020204" pitchFamily="34" charset="0"/>
              </a:rPr>
              <a:t> </a:t>
            </a:r>
            <a:endParaRPr kumimoji="0" lang="ru-RU" sz="1800" b="0" i="0" u="none" strike="noStrike" cap="none" normalizeH="0" baseline="0" dirty="0" smtClean="0">
              <a:ln>
                <a:noFill/>
              </a:ln>
              <a:solidFill>
                <a:schemeClr val="tx1"/>
              </a:solidFill>
              <a:effectLst/>
              <a:latin typeface="Arial" panose="020B0604020202020204" pitchFamily="34" charset="0"/>
            </a:endParaRPr>
          </a:p>
        </p:txBody>
      </p:sp>
      <p:sp>
        <p:nvSpPr>
          <p:cNvPr id="10" name="Прямоугольник 9"/>
          <p:cNvSpPr/>
          <p:nvPr/>
        </p:nvSpPr>
        <p:spPr>
          <a:xfrm>
            <a:off x="1176608" y="4864663"/>
            <a:ext cx="4613764" cy="461665"/>
          </a:xfrm>
          <a:prstGeom prst="rect">
            <a:avLst/>
          </a:prstGeom>
        </p:spPr>
        <p:txBody>
          <a:bodyPr wrap="none">
            <a:spAutoFit/>
          </a:bodyPr>
          <a:lstStyle/>
          <a:p>
            <a:pPr algn="just">
              <a:spcAft>
                <a:spcPts val="600"/>
              </a:spcAft>
            </a:pPr>
            <a:r>
              <a:rPr lang="en-US"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t</a:t>
            </a:r>
            <a:r>
              <a:rPr lang="uz-Cyrl-UZ" sz="2400" dirty="0">
                <a:latin typeface="Times New Roman" panose="02020603050405020304" pitchFamily="18" charset="0"/>
                <a:ea typeface="Times New Roman" panose="02020603050405020304" pitchFamily="18" charset="0"/>
              </a:rPr>
              <a:t>o’</a:t>
            </a:r>
            <a:r>
              <a:rPr lang="en-US" sz="2400" dirty="0" err="1">
                <a:latin typeface="Times New Roman" panose="02020603050405020304" pitchFamily="18" charset="0"/>
                <a:ea typeface="Times New Roman" panose="02020603050405020304" pitchFamily="18" charset="0"/>
              </a:rPr>
              <a:t>rtinchi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nazariya</a:t>
            </a:r>
            <a:r>
              <a:rPr lang="en-US" sz="2400" dirty="0">
                <a:latin typeface="Times New Roman" panose="02020603050405020304" pitchFamily="18" charset="0"/>
                <a:ea typeface="Times New Roman" panose="02020603050405020304" pitchFamily="18" charset="0"/>
              </a:rPr>
              <a:t> b</a:t>
            </a:r>
            <a:r>
              <a:rPr lang="uz-Cyrl-UZ" sz="2400" dirty="0">
                <a:latin typeface="Times New Roman" panose="02020603050405020304" pitchFamily="18" charset="0"/>
                <a:ea typeface="Times New Roman" panose="02020603050405020304" pitchFamily="18" charset="0"/>
              </a:rPr>
              <a:t>o’</a:t>
            </a:r>
            <a:r>
              <a:rPr lang="en-US" sz="2400" dirty="0" err="1">
                <a:latin typeface="Times New Roman" panose="02020603050405020304" pitchFamily="18" charset="0"/>
                <a:ea typeface="Times New Roman" panose="02020603050405020304" pitchFamily="18" charset="0"/>
              </a:rPr>
              <a:t>yicha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esa</a:t>
            </a:r>
            <a:r>
              <a:rPr lang="en-US" sz="2400" dirty="0">
                <a:latin typeface="Times New Roman" panose="02020603050405020304" pitchFamily="18" charset="0"/>
                <a:ea typeface="Times New Roman" panose="02020603050405020304" pitchFamily="18" charset="0"/>
              </a:rPr>
              <a:t>:</a:t>
            </a:r>
            <a:endParaRPr lang="ru-RU" sz="2400" dirty="0">
              <a:effectLst/>
              <a:latin typeface="Times New Roman" panose="02020603050405020304" pitchFamily="18" charset="0"/>
              <a:ea typeface="Times New Roman" panose="02020603050405020304" pitchFamily="18" charset="0"/>
            </a:endParaRPr>
          </a:p>
        </p:txBody>
      </p:sp>
      <p:graphicFrame>
        <p:nvGraphicFramePr>
          <p:cNvPr id="12" name="Объект 11"/>
          <p:cNvGraphicFramePr>
            <a:graphicFrameLocks noChangeAspect="1"/>
          </p:cNvGraphicFramePr>
          <p:nvPr>
            <p:extLst>
              <p:ext uri="{D42A27DB-BD31-4B8C-83A1-F6EECF244321}">
                <p14:modId xmlns:p14="http://schemas.microsoft.com/office/powerpoint/2010/main" val="3661957293"/>
              </p:ext>
            </p:extLst>
          </p:nvPr>
        </p:nvGraphicFramePr>
        <p:xfrm>
          <a:off x="4689848" y="5511892"/>
          <a:ext cx="5036494" cy="591080"/>
        </p:xfrm>
        <a:graphic>
          <a:graphicData uri="http://schemas.openxmlformats.org/presentationml/2006/ole">
            <mc:AlternateContent xmlns:mc="http://schemas.openxmlformats.org/markup-compatibility/2006">
              <mc:Choice xmlns:v="urn:schemas-microsoft-com:vml" Requires="v">
                <p:oleObj spid="_x0000_s3114" name="Уравнение" r:id="rId7" imgW="2603160" imgH="304560" progId="Equation.3">
                  <p:embed/>
                </p:oleObj>
              </mc:Choice>
              <mc:Fallback>
                <p:oleObj name="Уравнение" r:id="rId7" imgW="2603160" imgH="304560" progId="Equation.3">
                  <p:embed/>
                  <p:pic>
                    <p:nvPicPr>
                      <p:cNvPr id="0" name="Object 7"/>
                      <p:cNvPicPr>
                        <a:picLocks noChangeAspect="1" noChangeArrowheads="1"/>
                      </p:cNvPicPr>
                      <p:nvPr/>
                    </p:nvPicPr>
                    <p:blipFill>
                      <a:blip r:embed="rId8"/>
                      <a:srcRect/>
                      <a:stretch>
                        <a:fillRect/>
                      </a:stretch>
                    </p:blipFill>
                    <p:spPr bwMode="auto">
                      <a:xfrm>
                        <a:off x="4689848" y="5511892"/>
                        <a:ext cx="5036494" cy="591080"/>
                      </a:xfrm>
                      <a:prstGeom prst="rect">
                        <a:avLst/>
                      </a:prstGeom>
                      <a:noFill/>
                    </p:spPr>
                  </p:pic>
                </p:oleObj>
              </mc:Fallback>
            </mc:AlternateContent>
          </a:graphicData>
        </a:graphic>
      </p:graphicFrame>
      <p:sp>
        <p:nvSpPr>
          <p:cNvPr id="13" name="Rectangle 9"/>
          <p:cNvSpPr>
            <a:spLocks noChangeArrowheads="1"/>
          </p:cNvSpPr>
          <p:nvPr/>
        </p:nvSpPr>
        <p:spPr bwMode="auto">
          <a:xfrm>
            <a:off x="9610619" y="5631587"/>
            <a:ext cx="1716260"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(4)</a:t>
            </a:r>
            <a:r>
              <a:rPr kumimoji="0" lang="ru-RU" sz="1100" b="0" i="0" u="none" strike="noStrike" cap="none" normalizeH="0" baseline="0" dirty="0" smtClean="0">
                <a:ln>
                  <a:noFill/>
                </a:ln>
                <a:solidFill>
                  <a:schemeClr val="tx1"/>
                </a:solidFill>
                <a:effectLst/>
                <a:latin typeface="Arial" panose="020B0604020202020204" pitchFamily="34" charset="0"/>
              </a:rPr>
              <a:t> </a:t>
            </a:r>
            <a:endParaRPr kumimoji="0" lang="ru-RU" sz="1800" b="0" i="0" u="none" strike="noStrike" cap="none" normalizeH="0" baseline="0" dirty="0" smtClean="0">
              <a:ln>
                <a:noFill/>
              </a:ln>
              <a:solidFill>
                <a:schemeClr val="tx1"/>
              </a:solidFill>
              <a:effectLst/>
              <a:latin typeface="Arial" panose="020B0604020202020204" pitchFamily="34" charset="0"/>
            </a:endParaRPr>
          </a:p>
        </p:txBody>
      </p:sp>
      <p:sp>
        <p:nvSpPr>
          <p:cNvPr id="11" name="Прямоугольник 10"/>
          <p:cNvSpPr/>
          <p:nvPr/>
        </p:nvSpPr>
        <p:spPr>
          <a:xfrm>
            <a:off x="1087350" y="309440"/>
            <a:ext cx="10369223" cy="892552"/>
          </a:xfrm>
          <a:prstGeom prst="rect">
            <a:avLst/>
          </a:prstGeom>
        </p:spPr>
        <p:txBody>
          <a:bodyPr wrap="square">
            <a:spAutoFit/>
          </a:bodyPr>
          <a:lstStyle/>
          <a:p>
            <a:pPr algn="just">
              <a:spcAft>
                <a:spcPts val="600"/>
              </a:spcAft>
            </a:pPr>
            <a:r>
              <a:rPr lang="en-US" sz="2600" dirty="0">
                <a:latin typeface="Times New Roman" panose="02020603050405020304" pitchFamily="18" charset="0"/>
                <a:ea typeface="Times New Roman" panose="02020603050405020304" pitchFamily="18" charset="0"/>
              </a:rPr>
              <a:t>Val k</a:t>
            </a:r>
            <a:r>
              <a:rPr lang="uz-Cyrl-UZ" sz="2600" dirty="0">
                <a:latin typeface="Times New Roman" panose="02020603050405020304" pitchFamily="18" charset="0"/>
                <a:ea typeface="Times New Roman" panose="02020603050405020304" pitchFamily="18" charset="0"/>
              </a:rPr>
              <a:t>o’</a:t>
            </a:r>
            <a:r>
              <a:rPr lang="en-US" sz="2600" dirty="0" err="1">
                <a:latin typeface="Times New Roman" panose="02020603050405020304" pitchFamily="18" charset="0"/>
                <a:ea typeface="Times New Roman" panose="02020603050405020304" pitchFamily="18" charset="0"/>
              </a:rPr>
              <a:t>ndalang</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kesimi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tekis</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kuchlanish</a:t>
            </a:r>
            <a:r>
              <a:rPr lang="en-US" sz="2600" dirty="0">
                <a:latin typeface="Times New Roman" panose="02020603050405020304" pitchFamily="18" charset="0"/>
                <a:ea typeface="Times New Roman" panose="02020603050405020304" pitchFamily="18" charset="0"/>
              </a:rPr>
              <a:t>  </a:t>
            </a:r>
            <a:r>
              <a:rPr lang="uz-Cyrl-UZ" sz="2600" dirty="0">
                <a:latin typeface="Times New Roman" panose="02020603050405020304" pitchFamily="18" charset="0"/>
                <a:ea typeface="Times New Roman" panose="02020603050405020304" pitchFamily="18" charset="0"/>
              </a:rPr>
              <a:t>h</a:t>
            </a:r>
            <a:r>
              <a:rPr lang="en-US" sz="2600" dirty="0" err="1">
                <a:latin typeface="Times New Roman" panose="02020603050405020304" pitchFamily="18" charset="0"/>
                <a:ea typeface="Times New Roman" panose="02020603050405020304" pitchFamily="18" charset="0"/>
              </a:rPr>
              <a:t>olatida</a:t>
            </a:r>
            <a:r>
              <a:rPr lang="en-US" sz="2600" dirty="0">
                <a:latin typeface="Times New Roman" panose="02020603050405020304" pitchFamily="18" charset="0"/>
                <a:ea typeface="Times New Roman" panose="02020603050405020304" pitchFamily="18" charset="0"/>
              </a:rPr>
              <a:t> b</a:t>
            </a:r>
            <a:r>
              <a:rPr lang="uz-Cyrl-UZ" sz="2600" dirty="0">
                <a:latin typeface="Times New Roman" panose="02020603050405020304" pitchFamily="18" charset="0"/>
                <a:ea typeface="Times New Roman" panose="02020603050405020304" pitchFamily="18" charset="0"/>
              </a:rPr>
              <a:t>o’</a:t>
            </a:r>
            <a:r>
              <a:rPr lang="en-US" sz="2600" dirty="0" err="1">
                <a:latin typeface="Times New Roman" panose="02020603050405020304" pitchFamily="18" charset="0"/>
                <a:ea typeface="Times New Roman" panose="02020603050405020304" pitchFamily="18" charset="0"/>
              </a:rPr>
              <a:t>lanligi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sababli</a:t>
            </a:r>
            <a:r>
              <a:rPr lang="en-US" sz="2600" dirty="0">
                <a:latin typeface="Times New Roman" panose="02020603050405020304" pitchFamily="18" charset="0"/>
                <a:ea typeface="Times New Roman" panose="02020603050405020304" pitchFamily="18" charset="0"/>
              </a:rPr>
              <a:t> bosh </a:t>
            </a:r>
            <a:r>
              <a:rPr lang="en-US" sz="2600" dirty="0" err="1">
                <a:latin typeface="Times New Roman" panose="02020603050405020304" pitchFamily="18" charset="0"/>
                <a:ea typeface="Times New Roman" panose="02020603050405020304" pitchFamily="18" charset="0"/>
              </a:rPr>
              <a:t>kuchlanishlar</a:t>
            </a:r>
            <a:r>
              <a:rPr lang="en-US" sz="2600" dirty="0">
                <a:latin typeface="Times New Roman" panose="02020603050405020304" pitchFamily="18" charset="0"/>
                <a:ea typeface="Times New Roman" panose="02020603050405020304" pitchFamily="18" charset="0"/>
              </a:rPr>
              <a:t> (8) </a:t>
            </a:r>
            <a:r>
              <a:rPr lang="en-US" sz="2600" dirty="0" err="1">
                <a:latin typeface="Times New Roman" panose="02020603050405020304" pitchFamily="18" charset="0"/>
                <a:ea typeface="Times New Roman" panose="02020603050405020304" pitchFamily="18" charset="0"/>
              </a:rPr>
              <a:t>natija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asosida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ifodalanadi</a:t>
            </a:r>
            <a:r>
              <a:rPr lang="en-US" sz="2600" dirty="0">
                <a:latin typeface="Times New Roman" panose="02020603050405020304" pitchFamily="18" charset="0"/>
                <a:ea typeface="Times New Roman" panose="02020603050405020304" pitchFamily="18" charset="0"/>
              </a:rPr>
              <a:t>:</a:t>
            </a:r>
            <a:endParaRPr lang="ru-RU" sz="2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401984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Объект 2"/>
          <p:cNvGraphicFramePr>
            <a:graphicFrameLocks noGrp="1"/>
          </p:cNvGraphicFramePr>
          <p:nvPr>
            <p:ph idx="1"/>
          </p:nvPr>
        </p:nvGraphicFramePr>
        <p:xfrm>
          <a:off x="812800" y="381000"/>
          <a:ext cx="10972800" cy="5486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хема 4"/>
          <p:cNvGraphicFramePr/>
          <p:nvPr/>
        </p:nvGraphicFramePr>
        <p:xfrm>
          <a:off x="203200" y="228600"/>
          <a:ext cx="11176000" cy="61722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5966413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nvGraphicFramePr>
        <p:xfrm>
          <a:off x="812800" y="457200"/>
          <a:ext cx="10566400" cy="5715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753209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304800" y="304800"/>
          <a:ext cx="11684000" cy="6019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976446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17"/>
          <p:cNvSpPr>
            <a:spLocks noChangeArrowheads="1"/>
          </p:cNvSpPr>
          <p:nvPr/>
        </p:nvSpPr>
        <p:spPr bwMode="auto">
          <a:xfrm>
            <a:off x="0" y="43934"/>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ru-RU"/>
          </a:p>
        </p:txBody>
      </p:sp>
      <p:graphicFrame>
        <p:nvGraphicFramePr>
          <p:cNvPr id="21" name="Схема 20"/>
          <p:cNvGraphicFramePr/>
          <p:nvPr/>
        </p:nvGraphicFramePr>
        <p:xfrm>
          <a:off x="0" y="0"/>
          <a:ext cx="11074400" cy="5638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1268" name="Picture 5"/>
          <p:cNvPicPr>
            <a:picLocks noChangeAspect="1" noChangeArrowheads="1"/>
          </p:cNvPicPr>
          <p:nvPr/>
        </p:nvPicPr>
        <p:blipFill>
          <a:blip r:embed="rId7">
            <a:extLst>
              <a:ext uri="{28A0092B-C50C-407E-A947-70E740481C1C}">
                <a14:useLocalDpi xmlns:a14="http://schemas.microsoft.com/office/drawing/2010/main" val="0"/>
              </a:ext>
            </a:extLst>
          </a:blip>
          <a:srcRect l="28111" t="33333" r="23865" b="13542"/>
          <a:stretch>
            <a:fillRect/>
          </a:stretch>
        </p:blipFill>
        <p:spPr bwMode="auto">
          <a:xfrm>
            <a:off x="1016001" y="685800"/>
            <a:ext cx="10291233"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140274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Схема 7"/>
          <p:cNvGraphicFramePr/>
          <p:nvPr/>
        </p:nvGraphicFramePr>
        <p:xfrm>
          <a:off x="609600" y="533401"/>
          <a:ext cx="10871200" cy="58658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2291" name="Picture 4"/>
          <p:cNvPicPr>
            <a:picLocks noChangeAspect="1" noChangeArrowheads="1"/>
          </p:cNvPicPr>
          <p:nvPr/>
        </p:nvPicPr>
        <p:blipFill>
          <a:blip r:embed="rId7">
            <a:extLst>
              <a:ext uri="{28A0092B-C50C-407E-A947-70E740481C1C}">
                <a14:useLocalDpi xmlns:a14="http://schemas.microsoft.com/office/drawing/2010/main" val="0"/>
              </a:ext>
            </a:extLst>
          </a:blip>
          <a:srcRect l="28111" t="36458" r="23865" b="8333"/>
          <a:stretch>
            <a:fillRect/>
          </a:stretch>
        </p:blipFill>
        <p:spPr bwMode="auto">
          <a:xfrm>
            <a:off x="1320800" y="609600"/>
            <a:ext cx="10060517"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605300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508000" y="381000"/>
          <a:ext cx="11277600" cy="6096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3315" name="Picture 4"/>
          <p:cNvPicPr>
            <a:picLocks noChangeAspect="1" noChangeArrowheads="1"/>
          </p:cNvPicPr>
          <p:nvPr/>
        </p:nvPicPr>
        <p:blipFill>
          <a:blip r:embed="rId7">
            <a:extLst>
              <a:ext uri="{28A0092B-C50C-407E-A947-70E740481C1C}">
                <a14:useLocalDpi xmlns:a14="http://schemas.microsoft.com/office/drawing/2010/main" val="0"/>
              </a:ext>
            </a:extLst>
          </a:blip>
          <a:srcRect l="28697" t="26042" r="23865" b="14583"/>
          <a:stretch>
            <a:fillRect/>
          </a:stretch>
        </p:blipFill>
        <p:spPr bwMode="auto">
          <a:xfrm>
            <a:off x="609600" y="457200"/>
            <a:ext cx="11074400" cy="586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512306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вал 3"/>
          <p:cNvSpPr/>
          <p:nvPr/>
        </p:nvSpPr>
        <p:spPr>
          <a:xfrm>
            <a:off x="609600" y="381000"/>
            <a:ext cx="10972800" cy="6096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pic>
        <p:nvPicPr>
          <p:cNvPr id="14339" name="Picture 4"/>
          <p:cNvPicPr>
            <a:picLocks noChangeAspect="1" noChangeArrowheads="1"/>
          </p:cNvPicPr>
          <p:nvPr/>
        </p:nvPicPr>
        <p:blipFill>
          <a:blip r:embed="rId2">
            <a:extLst>
              <a:ext uri="{28A0092B-C50C-407E-A947-70E740481C1C}">
                <a14:useLocalDpi xmlns:a14="http://schemas.microsoft.com/office/drawing/2010/main" val="0"/>
              </a:ext>
            </a:extLst>
          </a:blip>
          <a:srcRect l="28697" t="27083" r="23865" b="12500"/>
          <a:stretch>
            <a:fillRect/>
          </a:stretch>
        </p:blipFill>
        <p:spPr bwMode="auto">
          <a:xfrm>
            <a:off x="1422400" y="762001"/>
            <a:ext cx="9347200" cy="501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274876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Багетная рамка 3"/>
          <p:cNvSpPr/>
          <p:nvPr/>
        </p:nvSpPr>
        <p:spPr>
          <a:xfrm>
            <a:off x="609600" y="457200"/>
            <a:ext cx="10972800" cy="5410200"/>
          </a:xfrm>
          <a:prstGeom prst="bevel">
            <a:avLst/>
          </a:prstGeom>
          <a:solidFill>
            <a:srgbClr val="92D05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1028" name="Rectangle 5"/>
          <p:cNvSpPr>
            <a:spLocks noChangeArrowheads="1"/>
          </p:cNvSpPr>
          <p:nvPr/>
        </p:nvSpPr>
        <p:spPr bwMode="auto">
          <a:xfrm>
            <a:off x="1727200" y="1664573"/>
            <a:ext cx="8737600" cy="2215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r>
              <a:rPr lang="en-US" sz="2400" b="1" i="1" u="sng">
                <a:cs typeface="Times New Roman" pitchFamily="18" charset="0"/>
              </a:rPr>
              <a:t>Ikkinchi tur birliklar sistemasi.</a:t>
            </a:r>
            <a:r>
              <a:rPr lang="en-US" sz="2400">
                <a:cs typeface="Times New Roman" pitchFamily="18" charset="0"/>
              </a:rPr>
              <a:t> Birliklarning texnik sistemasi. Bu sistemada asosiy o’lchov birliklari sifatida uzunlik birligi 1 m, vaqt birligi 1 s va kuch birligi 1 kgk (kilogramm-kuch) olinadi. Bu sistemada massa hosilaviy birlik kabi asosiy tenglamadan quyidagicha aniqlanadi:</a:t>
            </a:r>
            <a:endParaRPr lang="ru-RU" sz="2400"/>
          </a:p>
          <a:p>
            <a:endParaRPr lang="ru-RU"/>
          </a:p>
        </p:txBody>
      </p:sp>
      <p:graphicFrame>
        <p:nvGraphicFramePr>
          <p:cNvPr id="1026" name="Object 4"/>
          <p:cNvGraphicFramePr>
            <a:graphicFrameLocks noChangeAspect="1"/>
          </p:cNvGraphicFramePr>
          <p:nvPr/>
        </p:nvGraphicFramePr>
        <p:xfrm>
          <a:off x="3454400" y="4114801"/>
          <a:ext cx="5181600" cy="938213"/>
        </p:xfrm>
        <a:graphic>
          <a:graphicData uri="http://schemas.openxmlformats.org/presentationml/2006/ole">
            <mc:AlternateContent xmlns:mc="http://schemas.openxmlformats.org/markup-compatibility/2006">
              <mc:Choice xmlns:v="urn:schemas-microsoft-com:vml" Requires="v">
                <p:oleObj spid="_x0000_s4103" name="Формула" r:id="rId3" imgW="799753" imgH="215806" progId="Equation.3">
                  <p:embed/>
                </p:oleObj>
              </mc:Choice>
              <mc:Fallback>
                <p:oleObj name="Формула" r:id="rId3" imgW="799753" imgH="215806"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54400" y="4114801"/>
                        <a:ext cx="5181600" cy="9382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29" name="Rectangle 6"/>
          <p:cNvSpPr>
            <a:spLocks noChangeArrowheads="1"/>
          </p:cNvSpPr>
          <p:nvPr/>
        </p:nvSpPr>
        <p:spPr bwMode="auto">
          <a:xfrm>
            <a:off x="0" y="491609"/>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ru-RU"/>
          </a:p>
        </p:txBody>
      </p:sp>
      <p:pic>
        <p:nvPicPr>
          <p:cNvPr id="1030" name="Picture 6"/>
          <p:cNvPicPr>
            <a:picLocks noChangeAspect="1" noChangeArrowheads="1"/>
          </p:cNvPicPr>
          <p:nvPr/>
        </p:nvPicPr>
        <p:blipFill>
          <a:blip r:embed="rId5">
            <a:extLst>
              <a:ext uri="{28A0092B-C50C-407E-A947-70E740481C1C}">
                <a14:useLocalDpi xmlns:a14="http://schemas.microsoft.com/office/drawing/2010/main" val="0"/>
              </a:ext>
            </a:extLst>
          </a:blip>
          <a:srcRect l="55637" t="28125" r="5710" b="12500"/>
          <a:stretch>
            <a:fillRect/>
          </a:stretch>
        </p:blipFill>
        <p:spPr bwMode="auto">
          <a:xfrm>
            <a:off x="914400" y="304801"/>
            <a:ext cx="10363200" cy="572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965376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35726" y="659676"/>
            <a:ext cx="10972800" cy="4525963"/>
          </a:xfrm>
        </p:spPr>
        <p:txBody>
          <a:bodyPr>
            <a:normAutofit/>
          </a:bodyPr>
          <a:lstStyle/>
          <a:p>
            <a:r>
              <a:rPr lang="uz-Cyrl-UZ" sz="2800" dirty="0" smtClean="0">
                <a:latin typeface="Times New Roman" pitchFamily="18" charset="0"/>
                <a:cs typeface="Times New Roman" pitchFamily="18" charset="0"/>
              </a:rPr>
              <a:t>Misol: Radial kuchlar ta’siridagi qobiqlar yoki halqasimon tuzilmada q=q</a:t>
            </a:r>
            <a:r>
              <a:rPr lang="uz-Cyrl-UZ" sz="2800" baseline="-25000" dirty="0" smtClean="0">
                <a:latin typeface="Times New Roman" pitchFamily="18" charset="0"/>
                <a:cs typeface="Times New Roman" pitchFamily="18" charset="0"/>
              </a:rPr>
              <a:t>kr</a:t>
            </a:r>
            <a:r>
              <a:rPr lang="uz-Cyrl-UZ" sz="2800" dirty="0" smtClean="0">
                <a:latin typeface="Times New Roman" pitchFamily="18" charset="0"/>
                <a:cs typeface="Times New Roman" pitchFamily="18" charset="0"/>
              </a:rPr>
              <a:t> bo’lganda halqa siqilish bilan birga egilishga ham qarshilik ko’rsatishga majbur bo’ladi. </a:t>
            </a:r>
            <a:endParaRPr lang="ru-RU" sz="2800" dirty="0">
              <a:latin typeface="Times New Roman" pitchFamily="18" charset="0"/>
              <a:cs typeface="Times New Roman" pitchFamily="18" charset="0"/>
            </a:endParaRPr>
          </a:p>
        </p:txBody>
      </p:sp>
      <p:pic>
        <p:nvPicPr>
          <p:cNvPr id="24578" name="Picture 2"/>
          <p:cNvPicPr>
            <a:picLocks noChangeAspect="1" noChangeArrowheads="1"/>
          </p:cNvPicPr>
          <p:nvPr/>
        </p:nvPicPr>
        <p:blipFill rotWithShape="1">
          <a:blip r:embed="rId2"/>
          <a:srcRect l="37649" t="37857" r="32633" b="38834"/>
          <a:stretch/>
        </p:blipFill>
        <p:spPr bwMode="auto">
          <a:xfrm>
            <a:off x="2373441" y="2769326"/>
            <a:ext cx="7338660" cy="3236268"/>
          </a:xfrm>
          <a:prstGeom prst="rect">
            <a:avLst/>
          </a:prstGeom>
          <a:noFill/>
          <a:ln w="9525">
            <a:noFill/>
            <a:miter lim="800000"/>
            <a:headEnd/>
            <a:tailEnd/>
          </a:ln>
          <a:effectLst/>
        </p:spPr>
      </p:pic>
    </p:spTree>
    <p:extLst>
      <p:ext uri="{BB962C8B-B14F-4D97-AF65-F5344CB8AC3E}">
        <p14:creationId xmlns:p14="http://schemas.microsoft.com/office/powerpoint/2010/main" val="423303146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61852" y="685801"/>
            <a:ext cx="10972800" cy="5205548"/>
          </a:xfrm>
        </p:spPr>
        <p:txBody>
          <a:bodyPr>
            <a:normAutofit lnSpcReduction="10000"/>
          </a:bodyPr>
          <a:lstStyle/>
          <a:p>
            <a:r>
              <a:rPr lang="uz-Cyrl-UZ" sz="2400" dirty="0" smtClean="0">
                <a:latin typeface="Times New Roman" pitchFamily="18" charset="0"/>
                <a:cs typeface="Times New Roman" pitchFamily="18" charset="0"/>
              </a:rPr>
              <a:t>konsol kuch P&lt; P</a:t>
            </a:r>
            <a:r>
              <a:rPr lang="uz-Cyrl-UZ" sz="2400" baseline="-25000" dirty="0" smtClean="0">
                <a:latin typeface="Times New Roman" pitchFamily="18" charset="0"/>
                <a:cs typeface="Times New Roman" pitchFamily="18" charset="0"/>
              </a:rPr>
              <a:t>K </a:t>
            </a:r>
            <a:r>
              <a:rPr lang="uz-Cyrl-UZ" sz="2400" dirty="0" smtClean="0">
                <a:latin typeface="Times New Roman" pitchFamily="18" charset="0"/>
                <a:cs typeface="Times New Roman" pitchFamily="18" charset="0"/>
              </a:rPr>
              <a:t>bo’lganda tekis egilishga, P &gt;P</a:t>
            </a:r>
            <a:r>
              <a:rPr lang="uz-Cyrl-UZ" sz="2400" baseline="-25000" dirty="0" smtClean="0">
                <a:latin typeface="Times New Roman" pitchFamily="18" charset="0"/>
                <a:cs typeface="Times New Roman" pitchFamily="18" charset="0"/>
              </a:rPr>
              <a:t>K </a:t>
            </a:r>
            <a:r>
              <a:rPr lang="uz-Cyrl-UZ" sz="2400" dirty="0" smtClean="0">
                <a:latin typeface="Times New Roman" pitchFamily="18" charset="0"/>
                <a:cs typeface="Times New Roman" pitchFamily="18" charset="0"/>
              </a:rPr>
              <a:t>bo’lganda esa egilish bilan buralishga qarshilik ko’rsatadi va ustivorligini yo’qotadi.(3-rasm)</a:t>
            </a:r>
            <a:endParaRPr lang="ru-RU" sz="2400" dirty="0" smtClean="0">
              <a:latin typeface="Times New Roman" pitchFamily="18" charset="0"/>
              <a:cs typeface="Times New Roman" pitchFamily="18" charset="0"/>
            </a:endParaRPr>
          </a:p>
          <a:p>
            <a:r>
              <a:rPr lang="uz-Cyrl-UZ" sz="2400" dirty="0" smtClean="0">
                <a:latin typeface="Times New Roman" pitchFamily="18" charset="0"/>
                <a:cs typeface="Times New Roman" pitchFamily="18" charset="0"/>
              </a:rPr>
              <a:t>Bu misollardan shunday xulosa kelib chiqadi shunga o’xshash tuzilmalarni loyihalaganda albatta ularni mustahkamlikka hisoblash bilan birga ustivorligini ham tekshirish kerak ekan.</a:t>
            </a:r>
            <a:endParaRPr lang="ru-RU" sz="2400" dirty="0" smtClean="0">
              <a:latin typeface="Times New Roman" pitchFamily="18" charset="0"/>
              <a:cs typeface="Times New Roman" pitchFamily="18" charset="0"/>
            </a:endParaRPr>
          </a:p>
          <a:p>
            <a:r>
              <a:rPr lang="uz-Cyrl-UZ" sz="2400" dirty="0" smtClean="0">
                <a:latin typeface="Times New Roman" pitchFamily="18" charset="0"/>
                <a:cs typeface="Times New Roman" pitchFamily="18" charset="0"/>
              </a:rPr>
              <a:t>Demak biz tekshirgan sterjen xavfsiz ishlashi uchun sterjenga qo’yilgan siquvchi kuch Rk dan bir necha marotaba kichik bo’lishi kerak.</a:t>
            </a:r>
            <a:endParaRPr lang="ru-RU" sz="2400" dirty="0" smtClean="0">
              <a:latin typeface="Times New Roman" pitchFamily="18" charset="0"/>
              <a:cs typeface="Times New Roman" pitchFamily="18" charset="0"/>
            </a:endParaRPr>
          </a:p>
          <a:p>
            <a:r>
              <a:rPr lang="uz-Cyrl-UZ"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			</a:t>
            </a:r>
            <a:endParaRPr lang="ru-RU" sz="2400" dirty="0" smtClean="0">
              <a:latin typeface="Times New Roman" pitchFamily="18" charset="0"/>
              <a:cs typeface="Times New Roman" pitchFamily="18" charset="0"/>
            </a:endParaRPr>
          </a:p>
          <a:p>
            <a:endParaRPr lang="en-US" sz="2400" dirty="0" smtClean="0">
              <a:latin typeface="Times New Roman" pitchFamily="18" charset="0"/>
              <a:cs typeface="Times New Roman" pitchFamily="18" charset="0"/>
            </a:endParaRPr>
          </a:p>
          <a:p>
            <a:endParaRPr lang="en-US" sz="2400" dirty="0" smtClean="0">
              <a:latin typeface="Times New Roman" pitchFamily="18" charset="0"/>
              <a:cs typeface="Times New Roman" pitchFamily="18" charset="0"/>
            </a:endParaRPr>
          </a:p>
          <a:p>
            <a:endParaRPr lang="en-US" sz="2400" dirty="0" smtClean="0">
              <a:latin typeface="Times New Roman" pitchFamily="18" charset="0"/>
              <a:cs typeface="Times New Roman" pitchFamily="18" charset="0"/>
            </a:endParaRPr>
          </a:p>
          <a:p>
            <a:r>
              <a:rPr lang="en-US" sz="2400" dirty="0" smtClean="0">
                <a:latin typeface="Times New Roman" pitchFamily="18" charset="0"/>
                <a:cs typeface="Times New Roman" pitchFamily="18" charset="0"/>
              </a:rPr>
              <a:t>Ku – </a:t>
            </a:r>
            <a:r>
              <a:rPr lang="en-US" sz="2400" dirty="0" err="1" smtClean="0">
                <a:latin typeface="Times New Roman" pitchFamily="18" charset="0"/>
                <a:cs typeface="Times New Roman" pitchFamily="18" charset="0"/>
              </a:rPr>
              <a:t>ustivorlik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uchun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ehtiyojlik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koeffitsienti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Rkr</a:t>
            </a:r>
            <a:r>
              <a:rPr lang="en-US" sz="2400" dirty="0" smtClean="0">
                <a:latin typeface="Times New Roman" pitchFamily="18" charset="0"/>
                <a:cs typeface="Times New Roman" pitchFamily="18" charset="0"/>
              </a:rPr>
              <a:t> – </a:t>
            </a:r>
            <a:r>
              <a:rPr lang="en-US" sz="2400" dirty="0" err="1" smtClean="0">
                <a:latin typeface="Times New Roman" pitchFamily="18" charset="0"/>
                <a:cs typeface="Times New Roman" pitchFamily="18" charset="0"/>
              </a:rPr>
              <a:t>kritik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kuch</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endParaRPr lang="ru-RU" sz="2400" dirty="0">
              <a:latin typeface="Times New Roman" pitchFamily="18" charset="0"/>
              <a:cs typeface="Times New Roman" pitchFamily="18" charset="0"/>
            </a:endParaRPr>
          </a:p>
        </p:txBody>
      </p:sp>
      <p:sp>
        <p:nvSpPr>
          <p:cNvPr id="25602" name="Rectangle 2"/>
          <p:cNvSpPr>
            <a:spLocks noChangeArrowheads="1"/>
          </p:cNvSpPr>
          <p:nvPr/>
        </p:nvSpPr>
        <p:spPr bwMode="auto">
          <a:xfrm>
            <a:off x="0" y="0"/>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25605" name="Picture 5"/>
          <p:cNvPicPr>
            <a:picLocks noChangeAspect="1" noChangeArrowheads="1"/>
          </p:cNvPicPr>
          <p:nvPr/>
        </p:nvPicPr>
        <p:blipFill>
          <a:blip r:embed="rId2"/>
          <a:srcRect l="42468" t="49107" r="51709" b="44107"/>
          <a:stretch>
            <a:fillRect/>
          </a:stretch>
        </p:blipFill>
        <p:spPr bwMode="auto">
          <a:xfrm>
            <a:off x="3997234" y="3605348"/>
            <a:ext cx="2325189" cy="1523399"/>
          </a:xfrm>
          <a:prstGeom prst="rect">
            <a:avLst/>
          </a:prstGeom>
          <a:noFill/>
          <a:ln w="9525">
            <a:noFill/>
            <a:miter lim="800000"/>
            <a:headEnd/>
            <a:tailEnd/>
          </a:ln>
          <a:effectLst/>
        </p:spPr>
      </p:pic>
    </p:spTree>
    <p:extLst>
      <p:ext uri="{BB962C8B-B14F-4D97-AF65-F5344CB8AC3E}">
        <p14:creationId xmlns:p14="http://schemas.microsoft.com/office/powerpoint/2010/main" val="157924026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755726" y="746687"/>
            <a:ext cx="10972800" cy="4525963"/>
          </a:xfrm>
        </p:spPr>
        <p:txBody>
          <a:bodyPr>
            <a:normAutofit fontScale="92500" lnSpcReduction="20000"/>
          </a:bodyPr>
          <a:lstStyle/>
          <a:p>
            <a:r>
              <a:rPr lang="uz-Cyrl-UZ" sz="2600" dirty="0" smtClean="0">
                <a:latin typeface="Times New Roman" pitchFamily="18" charset="0"/>
                <a:cs typeface="Times New Roman" pitchFamily="18" charset="0"/>
              </a:rPr>
              <a:t>Muxandislik inshootlarini loyihalash san’ati rivojlanishi tarixida ularni ustivorlikka hisoblashda qo’yilgan xatolar ko’pgina xavf-xatarlarga olib kelmoqda. </a:t>
            </a:r>
            <a:endParaRPr lang="ru-RU" sz="2600" dirty="0" smtClean="0">
              <a:latin typeface="Times New Roman" pitchFamily="18" charset="0"/>
              <a:cs typeface="Times New Roman" pitchFamily="18" charset="0"/>
            </a:endParaRPr>
          </a:p>
          <a:p>
            <a:r>
              <a:rPr lang="uz-Cyrl-UZ" sz="2600" b="1" u="sng" dirty="0" smtClean="0">
                <a:latin typeface="Times New Roman" pitchFamily="18" charset="0"/>
                <a:cs typeface="Times New Roman" pitchFamily="18" charset="0"/>
              </a:rPr>
              <a:t>Masalan,</a:t>
            </a:r>
            <a:r>
              <a:rPr lang="uz-Cyrl-UZ" sz="2600" dirty="0" smtClean="0">
                <a:latin typeface="Times New Roman" pitchFamily="18" charset="0"/>
                <a:cs typeface="Times New Roman" pitchFamily="18" charset="0"/>
              </a:rPr>
              <a:t> AQSHda Kvebekdan 14 km uzoqlikdagi SHimoliy Lavrentiya daryosiga 1907 yilda qurilayotgan ko’prik ish vaqtining tugashiga oz vaqt qolganda</a:t>
            </a:r>
            <a:r>
              <a:rPr lang="en-US" sz="2600" dirty="0" smtClean="0">
                <a:latin typeface="Times New Roman" pitchFamily="18" charset="0"/>
                <a:cs typeface="Times New Roman" pitchFamily="18" charset="0"/>
              </a:rPr>
              <a:t> </a:t>
            </a:r>
            <a:r>
              <a:rPr lang="uz-Cyrl-UZ" sz="2600" dirty="0" smtClean="0">
                <a:latin typeface="Times New Roman" pitchFamily="18" charset="0"/>
                <a:cs typeface="Times New Roman" pitchFamily="18" charset="0"/>
              </a:rPr>
              <a:t>ag’darilib tushgan. Ko’prik konsol sistemali bo’lib bosh prolyoti 549 m ga teng, unda ishlayotgan barcha ishchi va texniklar halok bo’lgan va 9000 tonnali metall konstruktsiya butunlay ishdan chiqib, uning ko’pgina qismi suvga 40 m chuqurlikka g’arq bo’lgan. 1916 yili, ya’ni oradan 9 yil o’tib, yana shu joyda o’sha sxema bo’yicha yangi Kvebek ko’prigini qurish nihoyasiga yetkazilgan, ammo ikkinchi marta ham ko’prik halokatga uchragan, bu safar osma prolyoti suvga ag’darilib tushgan va cho’kib ketgan. Ikkala holda ham halokatga siqilgan yig’ma sterjenning ustivorlikka noto’g’ri hisoblanganligi sabab bo’lib, u vaqtlarda siqilgan sterjenlarni hisoblash nazariyasi mukammal ishlab chiqilmaganligidan loyihachilarning gunohini yengillashtiruvchi sabablardan biri edi.</a:t>
            </a:r>
            <a:endParaRPr lang="ru-RU" sz="2600" dirty="0" smtClean="0">
              <a:latin typeface="Times New Roman" pitchFamily="18" charset="0"/>
              <a:cs typeface="Times New Roman" pitchFamily="18" charset="0"/>
            </a:endParaRPr>
          </a:p>
          <a:p>
            <a:endParaRPr lang="ru-RU" sz="2400" dirty="0"/>
          </a:p>
        </p:txBody>
      </p:sp>
    </p:spTree>
    <p:extLst>
      <p:ext uri="{BB962C8B-B14F-4D97-AF65-F5344CB8AC3E}">
        <p14:creationId xmlns:p14="http://schemas.microsoft.com/office/powerpoint/2010/main" val="115471488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09600" y="933995"/>
            <a:ext cx="10972800" cy="4525963"/>
          </a:xfrm>
        </p:spPr>
        <p:txBody>
          <a:bodyPr>
            <a:normAutofit fontScale="92500" lnSpcReduction="10000"/>
          </a:bodyPr>
          <a:lstStyle/>
          <a:p>
            <a:r>
              <a:rPr lang="uz-Cyrl-UZ" sz="2800" dirty="0" smtClean="0">
                <a:latin typeface="Times New Roman" pitchFamily="18" charset="0"/>
                <a:cs typeface="Times New Roman" pitchFamily="18" charset="0"/>
              </a:rPr>
              <a:t>Siqilgan sterjenlarni ustivorlikka mumkin qadar puxta hisoblash zarur va muhimligini ko’rsatuvchi saboq, 1891 yilda SHveytsariyaning  Menxenshteyn  qishlog’ida  bo’lgan  halokatli hodisasidir. 42 m uzunlikdagi 12 vagondan iborat bo’lgan passajir poezdi ko’prikdan o’tish vaqtida halokatga uchragan buning asosiy sababi fermaning siqilgan tirgovuchlaridan biri ustivorligini yo’qotganligi bo’lib, butun ko’prikning buzilishiga olib kelgan.</a:t>
            </a:r>
            <a:endParaRPr lang="ru-RU" sz="2800" dirty="0" smtClean="0">
              <a:latin typeface="Times New Roman" pitchFamily="18" charset="0"/>
              <a:cs typeface="Times New Roman" pitchFamily="18" charset="0"/>
            </a:endParaRPr>
          </a:p>
          <a:p>
            <a:r>
              <a:rPr lang="uz-Cyrl-UZ" sz="2800" dirty="0" smtClean="0">
                <a:latin typeface="Times New Roman" pitchFamily="18" charset="0"/>
                <a:cs typeface="Times New Roman" pitchFamily="18" charset="0"/>
              </a:rPr>
              <a:t>Demak, bo’ylama egilish xavfli ekan, shuning uchun uning hosil bo’lishiga yo’l qo’yib bo’lmaydi. Siqilgan sterjenlarning ko’ndalang kesim yuzalari o’lchamlarini mustahkamlik shartidan foydalanib hisoblamasdan, siquvchi kuchlanishning kritik kuchlanishdan kichik bo’lishi shartidan foydalanib hisoblash to’g’ridi</a:t>
            </a:r>
            <a:endParaRPr lang="ru-RU" sz="2800" dirty="0" smtClean="0">
              <a:latin typeface="Times New Roman" pitchFamily="18" charset="0"/>
              <a:cs typeface="Times New Roman" pitchFamily="18" charset="0"/>
            </a:endParaRPr>
          </a:p>
          <a:p>
            <a:endParaRPr lang="ru-RU" sz="2800" dirty="0"/>
          </a:p>
        </p:txBody>
      </p:sp>
    </p:spTree>
    <p:extLst>
      <p:ext uri="{BB962C8B-B14F-4D97-AF65-F5344CB8AC3E}">
        <p14:creationId xmlns:p14="http://schemas.microsoft.com/office/powerpoint/2010/main" val="344053269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814733" y="1028343"/>
            <a:ext cx="9551962" cy="3693319"/>
          </a:xfrm>
          <a:prstGeom prst="rect">
            <a:avLst/>
          </a:prstGeom>
        </p:spPr>
        <p:txBody>
          <a:bodyPr wrap="square">
            <a:spAutoFit/>
          </a:bodyPr>
          <a:lstStyle/>
          <a:p>
            <a:pPr algn="r">
              <a:spcAft>
                <a:spcPts val="0"/>
              </a:spcAft>
              <a:tabLst>
                <a:tab pos="5168900" algn="l"/>
                <a:tab pos="5940425" algn="r"/>
              </a:tabLst>
            </a:pPr>
            <a:r>
              <a:rPr lang="uz-Cyrl-UZ" b="1" dirty="0">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a:p>
            <a:pPr algn="ctr">
              <a:spcAft>
                <a:spcPts val="0"/>
              </a:spcAft>
            </a:pPr>
            <a:r>
              <a:rPr lang="en-US" b="1" kern="0" dirty="0" err="1">
                <a:latin typeface="Times New Roman" panose="02020603050405020304" pitchFamily="18" charset="0"/>
                <a:ea typeface="Times New Roman" panose="02020603050405020304" pitchFamily="18" charset="0"/>
                <a:cs typeface="Times New Roman" panose="02020603050405020304" pitchFamily="18" charset="0"/>
              </a:rPr>
              <a:t>Nazorat</a:t>
            </a:r>
            <a:r>
              <a:rPr lang="en-US" b="1" kern="0" dirty="0">
                <a:latin typeface="Times New Roman" panose="02020603050405020304" pitchFamily="18" charset="0"/>
                <a:ea typeface="Times New Roman" panose="02020603050405020304" pitchFamily="18" charset="0"/>
                <a:cs typeface="Times New Roman" panose="02020603050405020304" pitchFamily="18" charset="0"/>
              </a:rPr>
              <a:t> </a:t>
            </a:r>
            <a:r>
              <a:rPr lang="en-US" b="1" kern="0" dirty="0" err="1">
                <a:latin typeface="Times New Roman" panose="02020603050405020304" pitchFamily="18" charset="0"/>
                <a:ea typeface="Times New Roman" panose="02020603050405020304" pitchFamily="18" charset="0"/>
                <a:cs typeface="Times New Roman" panose="02020603050405020304" pitchFamily="18" charset="0"/>
              </a:rPr>
              <a:t>savollari</a:t>
            </a:r>
            <a:endParaRPr lang="ru-RU" sz="1400" b="1" kern="0" dirty="0">
              <a:latin typeface="Academy Uzb"/>
              <a:ea typeface="Times New Roman" panose="02020603050405020304" pitchFamily="18" charset="0"/>
              <a:cs typeface="Times New Roman" panose="02020603050405020304" pitchFamily="18" charset="0"/>
            </a:endParaRPr>
          </a:p>
          <a:p>
            <a:pPr marL="342900" lvl="0" indent="-342900" algn="just">
              <a:spcAft>
                <a:spcPts val="0"/>
              </a:spcAft>
              <a:buFont typeface="+mj-lt"/>
              <a:buAutoNum type="arabicPeriod"/>
              <a:tabLst>
                <a:tab pos="342900" algn="l"/>
              </a:tabLst>
            </a:pPr>
            <a:r>
              <a:rPr lang="uz-Cyrl-UZ" dirty="0">
                <a:latin typeface="Times New Roman" panose="02020603050405020304" pitchFamily="18" charset="0"/>
                <a:ea typeface="Times New Roman" panose="02020603050405020304" pitchFamily="18" charset="0"/>
              </a:rPr>
              <a:t>Egilishning qaysi xoli Qiyshiq egilish deyiladi?</a:t>
            </a:r>
            <a:endParaRPr lang="ru-RU" sz="1600" dirty="0">
              <a:latin typeface="Times New Roman" panose="02020603050405020304" pitchFamily="18" charset="0"/>
              <a:ea typeface="Times New Roman" panose="02020603050405020304" pitchFamily="18" charset="0"/>
            </a:endParaRPr>
          </a:p>
          <a:p>
            <a:pPr marL="342900" lvl="0" indent="-342900" algn="just">
              <a:spcAft>
                <a:spcPts val="0"/>
              </a:spcAft>
              <a:buFont typeface="+mj-lt"/>
              <a:buAutoNum type="arabicPeriod"/>
              <a:tabLst>
                <a:tab pos="342900" algn="l"/>
              </a:tabLst>
            </a:pPr>
            <a:r>
              <a:rPr lang="uz-Cyrl-UZ" dirty="0">
                <a:latin typeface="Times New Roman" panose="02020603050405020304" pitchFamily="18" charset="0"/>
                <a:ea typeface="Times New Roman" panose="02020603050405020304" pitchFamily="18" charset="0"/>
              </a:rPr>
              <a:t>Qiyshiq egilishda ko’ndalang kesimning qaysi no’qtalarida eng katta kuchlanish vujudga keladi?</a:t>
            </a:r>
            <a:endParaRPr lang="ru-RU" sz="1600" dirty="0">
              <a:latin typeface="Times New Roman" panose="02020603050405020304" pitchFamily="18" charset="0"/>
              <a:ea typeface="Times New Roman" panose="02020603050405020304" pitchFamily="18" charset="0"/>
            </a:endParaRPr>
          </a:p>
          <a:p>
            <a:pPr marL="342900" lvl="0" indent="-342900" algn="just">
              <a:spcAft>
                <a:spcPts val="0"/>
              </a:spcAft>
              <a:buFont typeface="+mj-lt"/>
              <a:buAutoNum type="arabicPeriod"/>
              <a:tabLst>
                <a:tab pos="342900" algn="l"/>
              </a:tabLst>
            </a:pPr>
            <a:r>
              <a:rPr lang="uz-Cyrl-UZ" dirty="0">
                <a:latin typeface="Times New Roman" panose="02020603050405020304" pitchFamily="18" charset="0"/>
                <a:ea typeface="Times New Roman" panose="02020603050405020304" pitchFamily="18" charset="0"/>
              </a:rPr>
              <a:t>Q</a:t>
            </a:r>
            <a:r>
              <a:rPr lang="en-US" dirty="0" err="1">
                <a:latin typeface="Times New Roman" panose="02020603050405020304" pitchFamily="18" charset="0"/>
                <a:ea typeface="Times New Roman" panose="02020603050405020304" pitchFamily="18" charset="0"/>
              </a:rPr>
              <a:t>iyshik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egilishda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neytral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xolati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kanday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topiladi</a:t>
            </a:r>
            <a:r>
              <a:rPr lang="en-US" dirty="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marL="342900" lvl="0" indent="-342900" algn="just">
              <a:spcAft>
                <a:spcPts val="0"/>
              </a:spcAft>
              <a:buFont typeface="+mj-lt"/>
              <a:buAutoNum type="arabicPeriod"/>
              <a:tabLst>
                <a:tab pos="342900" algn="l"/>
              </a:tabLst>
            </a:pPr>
            <a:r>
              <a:rPr lang="en-US" dirty="0">
                <a:latin typeface="Times New Roman" panose="02020603050405020304" pitchFamily="18" charset="0"/>
                <a:ea typeface="Times New Roman" panose="02020603050405020304" pitchFamily="18" charset="0"/>
              </a:rPr>
              <a:t>K</a:t>
            </a:r>
            <a:r>
              <a:rPr lang="uz-Cyrl-UZ" dirty="0">
                <a:latin typeface="Times New Roman" panose="02020603050405020304" pitchFamily="18" charset="0"/>
                <a:ea typeface="Times New Roman" panose="02020603050405020304" pitchFamily="18" charset="0"/>
              </a:rPr>
              <a:t>o’</a:t>
            </a:r>
            <a:r>
              <a:rPr lang="en-US" dirty="0" err="1">
                <a:latin typeface="Times New Roman" panose="02020603050405020304" pitchFamily="18" charset="0"/>
                <a:ea typeface="Times New Roman" panose="02020603050405020304" pitchFamily="18" charset="0"/>
              </a:rPr>
              <a:t>ndalang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kesimi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doira</a:t>
            </a:r>
            <a:r>
              <a:rPr lang="en-US" dirty="0">
                <a:latin typeface="Times New Roman" panose="02020603050405020304" pitchFamily="18" charset="0"/>
                <a:ea typeface="Times New Roman" panose="02020603050405020304" pitchFamily="18" charset="0"/>
              </a:rPr>
              <a:t> b</a:t>
            </a:r>
            <a:r>
              <a:rPr lang="uz-Cyrl-UZ" dirty="0">
                <a:latin typeface="Times New Roman" panose="02020603050405020304" pitchFamily="18" charset="0"/>
                <a:ea typeface="Times New Roman" panose="02020603050405020304" pitchFamily="18" charset="0"/>
              </a:rPr>
              <a:t>o’</a:t>
            </a:r>
            <a:r>
              <a:rPr lang="en-US" dirty="0" err="1">
                <a:latin typeface="Times New Roman" panose="02020603050405020304" pitchFamily="18" charset="0"/>
                <a:ea typeface="Times New Roman" panose="02020603050405020304" pitchFamily="18" charset="0"/>
              </a:rPr>
              <a:t>lgan</a:t>
            </a:r>
            <a:r>
              <a:rPr lang="en-US"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t</a:t>
            </a:r>
            <a:r>
              <a:rPr lang="en-US" dirty="0" err="1">
                <a:latin typeface="Times New Roman" panose="02020603050405020304" pitchFamily="18" charset="0"/>
                <a:ea typeface="Times New Roman" panose="02020603050405020304" pitchFamily="18" charset="0"/>
              </a:rPr>
              <a:t>o’sinning</a:t>
            </a:r>
            <a:r>
              <a:rPr lang="en-US"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q</a:t>
            </a:r>
            <a:r>
              <a:rPr lang="en-US" dirty="0" err="1">
                <a:latin typeface="Times New Roman" panose="02020603050405020304" pitchFamily="18" charset="0"/>
                <a:ea typeface="Times New Roman" panose="02020603050405020304" pitchFamily="18" charset="0"/>
              </a:rPr>
              <a:t>iyshik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egilishi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mumkinmi</a:t>
            </a:r>
            <a:r>
              <a:rPr lang="en-US" dirty="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marL="342900" lvl="0" indent="-342900" algn="just">
              <a:spcAft>
                <a:spcPts val="0"/>
              </a:spcAft>
              <a:buFont typeface="+mj-lt"/>
              <a:buAutoNum type="arabicPeriod"/>
              <a:tabLst>
                <a:tab pos="342900" algn="l"/>
              </a:tabLst>
            </a:pPr>
            <a:r>
              <a:rPr lang="en-US" dirty="0" err="1">
                <a:latin typeface="Times New Roman" panose="02020603050405020304" pitchFamily="18" charset="0"/>
                <a:ea typeface="Times New Roman" panose="02020603050405020304" pitchFamily="18" charset="0"/>
              </a:rPr>
              <a:t>Murakkab</a:t>
            </a:r>
            <a:r>
              <a:rPr lang="en-US"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q</a:t>
            </a:r>
            <a:r>
              <a:rPr lang="en-US" dirty="0" err="1">
                <a:latin typeface="Times New Roman" panose="02020603050405020304" pitchFamily="18" charset="0"/>
                <a:ea typeface="Times New Roman" panose="02020603050405020304" pitchFamily="18" charset="0"/>
              </a:rPr>
              <a:t>arshilikdagi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kuchlanish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formulalarini</a:t>
            </a:r>
            <a:r>
              <a:rPr lang="en-US" dirty="0">
                <a:latin typeface="Times New Roman" panose="02020603050405020304" pitchFamily="18" charset="0"/>
                <a:ea typeface="Times New Roman" panose="02020603050405020304" pitchFamily="18" charset="0"/>
              </a:rPr>
              <a:t> chi</a:t>
            </a:r>
            <a:r>
              <a:rPr lang="uz-Cyrl-UZ" dirty="0">
                <a:latin typeface="Times New Roman" panose="02020603050405020304" pitchFamily="18" charset="0"/>
                <a:ea typeface="Times New Roman" panose="02020603050405020304" pitchFamily="18" charset="0"/>
              </a:rPr>
              <a:t>q</a:t>
            </a:r>
            <a:r>
              <a:rPr lang="en-US" dirty="0" err="1">
                <a:latin typeface="Times New Roman" panose="02020603050405020304" pitchFamily="18" charset="0"/>
                <a:ea typeface="Times New Roman" panose="02020603050405020304" pitchFamily="18" charset="0"/>
              </a:rPr>
              <a:t>arishda</a:t>
            </a:r>
            <a:r>
              <a:rPr lang="en-US"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q</a:t>
            </a:r>
            <a:r>
              <a:rPr lang="en-US" dirty="0" err="1">
                <a:latin typeface="Times New Roman" panose="02020603050405020304" pitchFamily="18" charset="0"/>
                <a:ea typeface="Times New Roman" panose="02020603050405020304" pitchFamily="18" charset="0"/>
              </a:rPr>
              <a:t>anday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printsipdan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foydalaniladi</a:t>
            </a:r>
            <a:r>
              <a:rPr lang="en-US" dirty="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marL="342900" lvl="0" indent="-342900" algn="just">
              <a:spcAft>
                <a:spcPts val="0"/>
              </a:spcAft>
              <a:buFont typeface="+mj-lt"/>
              <a:buAutoNum type="arabicPeriod"/>
              <a:tabLst>
                <a:tab pos="342900" algn="l"/>
              </a:tabLst>
            </a:pPr>
            <a:r>
              <a:rPr lang="en-US" dirty="0" err="1">
                <a:latin typeface="Times New Roman" panose="02020603050405020304" pitchFamily="18" charset="0"/>
                <a:ea typeface="Times New Roman" panose="02020603050405020304" pitchFamily="18" charset="0"/>
              </a:rPr>
              <a:t>Markaziy</a:t>
            </a:r>
            <a:r>
              <a:rPr lang="en-US" dirty="0">
                <a:latin typeface="Times New Roman" panose="02020603050405020304" pitchFamily="18" charset="0"/>
                <a:ea typeface="Times New Roman" panose="02020603050405020304" pitchFamily="18" charset="0"/>
              </a:rPr>
              <a:t> b</a:t>
            </a:r>
            <a:r>
              <a:rPr lang="uz-Cyrl-UZ" dirty="0">
                <a:latin typeface="Times New Roman" panose="02020603050405020304" pitchFamily="18" charset="0"/>
                <a:ea typeface="Times New Roman" panose="02020603050405020304" pitchFamily="18" charset="0"/>
              </a:rPr>
              <a:t>o’</a:t>
            </a:r>
            <a:r>
              <a:rPr lang="en-US" dirty="0" err="1">
                <a:latin typeface="Times New Roman" panose="02020603050405020304" pitchFamily="18" charset="0"/>
                <a:ea typeface="Times New Roman" panose="02020603050405020304" pitchFamily="18" charset="0"/>
              </a:rPr>
              <a:t>lmagan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a:t>
            </a:r>
            <a:r>
              <a:rPr lang="uz-Cyrl-UZ" dirty="0">
                <a:latin typeface="Times New Roman" panose="02020603050405020304" pitchFamily="18" charset="0"/>
                <a:ea typeface="Times New Roman" panose="02020603050405020304" pitchFamily="18" charset="0"/>
              </a:rPr>
              <a:t>q</a:t>
            </a:r>
            <a:r>
              <a:rPr lang="en-US" dirty="0" err="1">
                <a:latin typeface="Times New Roman" panose="02020603050405020304" pitchFamily="18" charset="0"/>
                <a:ea typeface="Times New Roman" panose="02020603050405020304" pitchFamily="18" charset="0"/>
              </a:rPr>
              <a:t>ilishda</a:t>
            </a:r>
            <a:r>
              <a:rPr lang="en-US"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h</a:t>
            </a:r>
            <a:r>
              <a:rPr lang="en-US" dirty="0" err="1">
                <a:latin typeface="Times New Roman" panose="02020603050405020304" pitchFamily="18" charset="0"/>
                <a:ea typeface="Times New Roman" panose="02020603050405020304" pitchFamily="18" charset="0"/>
              </a:rPr>
              <a:t>ar</a:t>
            </a:r>
            <a:r>
              <a:rPr lang="en-US"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q</a:t>
            </a:r>
            <a:r>
              <a:rPr lang="en-US" dirty="0" err="1">
                <a:latin typeface="Times New Roman" panose="02020603050405020304" pitchFamily="18" charset="0"/>
                <a:ea typeface="Times New Roman" panose="02020603050405020304" pitchFamily="18" charset="0"/>
              </a:rPr>
              <a:t>anday</a:t>
            </a:r>
            <a:r>
              <a:rPr lang="en-US" dirty="0">
                <a:latin typeface="Times New Roman" panose="02020603050405020304" pitchFamily="18" charset="0"/>
                <a:ea typeface="Times New Roman" panose="02020603050405020304" pitchFamily="18" charset="0"/>
              </a:rPr>
              <a:t> nu</a:t>
            </a:r>
            <a:r>
              <a:rPr lang="uz-Cyrl-UZ" dirty="0">
                <a:latin typeface="Times New Roman" panose="02020603050405020304" pitchFamily="18" charset="0"/>
                <a:ea typeface="Times New Roman" panose="02020603050405020304" pitchFamily="18" charset="0"/>
              </a:rPr>
              <a:t>q</a:t>
            </a:r>
            <a:r>
              <a:rPr lang="en-US" dirty="0" err="1">
                <a:latin typeface="Times New Roman" panose="02020603050405020304" pitchFamily="18" charset="0"/>
                <a:ea typeface="Times New Roman" panose="02020603050405020304" pitchFamily="18" charset="0"/>
              </a:rPr>
              <a:t>taning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kuchlanishi</a:t>
            </a:r>
            <a:r>
              <a:rPr lang="en-US"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q</a:t>
            </a:r>
            <a:r>
              <a:rPr lang="en-US" dirty="0" err="1">
                <a:latin typeface="Times New Roman" panose="02020603050405020304" pitchFamily="18" charset="0"/>
                <a:ea typeface="Times New Roman" panose="02020603050405020304" pitchFamily="18" charset="0"/>
              </a:rPr>
              <a:t>anday</a:t>
            </a:r>
            <a:r>
              <a:rPr lang="en-US" dirty="0">
                <a:latin typeface="Times New Roman" panose="02020603050405020304" pitchFamily="18" charset="0"/>
                <a:ea typeface="Times New Roman" panose="02020603050405020304" pitchFamily="18" charset="0"/>
              </a:rPr>
              <a:t> formula </a:t>
            </a:r>
            <a:r>
              <a:rPr lang="en-US" dirty="0" err="1">
                <a:latin typeface="Times New Roman" panose="02020603050405020304" pitchFamily="18" charset="0"/>
                <a:ea typeface="Times New Roman" panose="02020603050405020304" pitchFamily="18" charset="0"/>
              </a:rPr>
              <a:t>bilan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ani</a:t>
            </a:r>
            <a:r>
              <a:rPr lang="uz-Cyrl-UZ" dirty="0">
                <a:latin typeface="Times New Roman" panose="02020603050405020304" pitchFamily="18" charset="0"/>
                <a:ea typeface="Times New Roman" panose="02020603050405020304" pitchFamily="18" charset="0"/>
              </a:rPr>
              <a:t>q</a:t>
            </a:r>
            <a:r>
              <a:rPr lang="en-US" dirty="0" err="1">
                <a:latin typeface="Times New Roman" panose="02020603050405020304" pitchFamily="18" charset="0"/>
                <a:ea typeface="Times New Roman" panose="02020603050405020304" pitchFamily="18" charset="0"/>
              </a:rPr>
              <a:t>lanadi</a:t>
            </a:r>
            <a:r>
              <a:rPr lang="en-US" dirty="0">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a:p>
            <a:pPr marL="342900" lvl="0" indent="-342900" algn="just">
              <a:spcAft>
                <a:spcPts val="0"/>
              </a:spcAft>
              <a:buFont typeface="+mj-lt"/>
              <a:buAutoNum type="arabicPeriod"/>
              <a:tabLst>
                <a:tab pos="342900" algn="l"/>
              </a:tabLst>
            </a:pPr>
            <a:r>
              <a:rPr lang="en-US" dirty="0" err="1">
                <a:latin typeface="Times New Roman" panose="02020603050405020304" pitchFamily="18" charset="0"/>
                <a:ea typeface="Times New Roman" panose="02020603050405020304" pitchFamily="18" charset="0"/>
              </a:rPr>
              <a:t>Kesimning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inertsiya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radiusi</a:t>
            </a:r>
            <a:r>
              <a:rPr lang="en-US"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q</a:t>
            </a:r>
            <a:r>
              <a:rPr lang="en-US" dirty="0" err="1">
                <a:latin typeface="Times New Roman" panose="02020603050405020304" pitchFamily="18" charset="0"/>
                <a:ea typeface="Times New Roman" panose="02020603050405020304" pitchFamily="18" charset="0"/>
              </a:rPr>
              <a:t>anday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topiladi</a:t>
            </a:r>
            <a:r>
              <a:rPr lang="en-US" dirty="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marL="342900" lvl="0" indent="-342900" algn="just">
              <a:spcAft>
                <a:spcPts val="0"/>
              </a:spcAft>
              <a:buFont typeface="+mj-lt"/>
              <a:buAutoNum type="arabicPeriod"/>
              <a:tabLst>
                <a:tab pos="342900" algn="l"/>
              </a:tabLst>
            </a:pPr>
            <a:r>
              <a:rPr lang="en-US" dirty="0">
                <a:latin typeface="Times New Roman" panose="02020603050405020304" pitchFamily="18" charset="0"/>
                <a:ea typeface="Times New Roman" panose="02020603050405020304" pitchFamily="18" charset="0"/>
              </a:rPr>
              <a:t>Si</a:t>
            </a:r>
            <a:r>
              <a:rPr lang="uz-Cyrl-UZ" dirty="0">
                <a:latin typeface="Times New Roman" panose="02020603050405020304" pitchFamily="18" charset="0"/>
                <a:ea typeface="Times New Roman" panose="02020603050405020304" pitchFamily="18" charset="0"/>
              </a:rPr>
              <a:t>q</a:t>
            </a:r>
            <a:r>
              <a:rPr lang="en-US" dirty="0" err="1">
                <a:latin typeface="Times New Roman" panose="02020603050405020304" pitchFamily="18" charset="0"/>
                <a:ea typeface="Times New Roman" panose="02020603050405020304" pitchFamily="18" charset="0"/>
              </a:rPr>
              <a:t>uvchi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kuch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kesimning</a:t>
            </a:r>
            <a:r>
              <a:rPr lang="en-US" dirty="0">
                <a:latin typeface="Times New Roman" panose="02020603050405020304" pitchFamily="18" charset="0"/>
                <a:ea typeface="Times New Roman" panose="02020603050405020304" pitchFamily="18" charset="0"/>
              </a:rPr>
              <a:t> bosh </a:t>
            </a:r>
            <a:r>
              <a:rPr lang="en-US" dirty="0" err="1">
                <a:latin typeface="Times New Roman" panose="02020603050405020304" pitchFamily="18" charset="0"/>
                <a:ea typeface="Times New Roman" panose="02020603050405020304" pitchFamily="18" charset="0"/>
              </a:rPr>
              <a:t>o’qlaridan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birining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ustida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yotsa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kuchlanish</a:t>
            </a:r>
            <a:r>
              <a:rPr lang="en-US"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q</a:t>
            </a:r>
            <a:r>
              <a:rPr lang="en-US" dirty="0" err="1">
                <a:latin typeface="Times New Roman" panose="02020603050405020304" pitchFamily="18" charset="0"/>
                <a:ea typeface="Times New Roman" panose="02020603050405020304" pitchFamily="18" charset="0"/>
              </a:rPr>
              <a:t>anday</a:t>
            </a:r>
            <a:r>
              <a:rPr lang="en-US" dirty="0">
                <a:latin typeface="Times New Roman" panose="02020603050405020304" pitchFamily="18" charset="0"/>
                <a:ea typeface="Times New Roman" panose="02020603050405020304" pitchFamily="18" charset="0"/>
              </a:rPr>
              <a:t> formula </a:t>
            </a:r>
            <a:r>
              <a:rPr lang="en-US" dirty="0" err="1">
                <a:latin typeface="Times New Roman" panose="02020603050405020304" pitchFamily="18" charset="0"/>
                <a:ea typeface="Times New Roman" panose="02020603050405020304" pitchFamily="18" charset="0"/>
              </a:rPr>
              <a:t>yordamida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ani</a:t>
            </a:r>
            <a:r>
              <a:rPr lang="uz-Cyrl-UZ" dirty="0">
                <a:latin typeface="Times New Roman" panose="02020603050405020304" pitchFamily="18" charset="0"/>
                <a:ea typeface="Times New Roman" panose="02020603050405020304" pitchFamily="18" charset="0"/>
              </a:rPr>
              <a:t>q</a:t>
            </a:r>
            <a:r>
              <a:rPr lang="en-US" dirty="0" err="1">
                <a:latin typeface="Times New Roman" panose="02020603050405020304" pitchFamily="18" charset="0"/>
                <a:ea typeface="Times New Roman" panose="02020603050405020304" pitchFamily="18" charset="0"/>
              </a:rPr>
              <a:t>lanadi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a:t>
            </a:r>
            <a:r>
              <a:rPr lang="en-US" dirty="0">
                <a:latin typeface="Times New Roman" panose="02020603050405020304" pitchFamily="18" charset="0"/>
                <a:ea typeface="Times New Roman" panose="02020603050405020304" pitchFamily="18" charset="0"/>
              </a:rPr>
              <a:t> formula </a:t>
            </a:r>
            <a:r>
              <a:rPr lang="en-US" dirty="0" err="1">
                <a:latin typeface="Times New Roman" panose="02020603050405020304" pitchFamily="18" charset="0"/>
                <a:ea typeface="Times New Roman" panose="02020603050405020304" pitchFamily="18" charset="0"/>
              </a:rPr>
              <a:t>kanday</a:t>
            </a:r>
            <a:r>
              <a:rPr lang="en-US" dirty="0">
                <a:latin typeface="Times New Roman" panose="02020603050405020304" pitchFamily="18" charset="0"/>
                <a:ea typeface="Times New Roman" panose="02020603050405020304" pitchFamily="18" charset="0"/>
              </a:rPr>
              <a:t> chi</a:t>
            </a:r>
            <a:r>
              <a:rPr lang="uz-Cyrl-UZ" dirty="0">
                <a:latin typeface="Times New Roman" panose="02020603050405020304" pitchFamily="18" charset="0"/>
                <a:ea typeface="Times New Roman" panose="02020603050405020304" pitchFamily="18" charset="0"/>
              </a:rPr>
              <a:t>q</a:t>
            </a:r>
            <a:r>
              <a:rPr lang="en-US" dirty="0" err="1">
                <a:latin typeface="Times New Roman" panose="02020603050405020304" pitchFamily="18" charset="0"/>
                <a:ea typeface="Times New Roman" panose="02020603050405020304" pitchFamily="18" charset="0"/>
              </a:rPr>
              <a:t>ariladi</a:t>
            </a:r>
            <a:r>
              <a:rPr lang="en-US" dirty="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marL="342900" lvl="0" indent="-342900" algn="just">
              <a:spcAft>
                <a:spcPts val="0"/>
              </a:spcAft>
              <a:buFont typeface="+mj-lt"/>
              <a:buAutoNum type="arabicPeriod"/>
              <a:tabLst>
                <a:tab pos="342900" algn="l"/>
              </a:tabLst>
            </a:pPr>
            <a:r>
              <a:rPr lang="ru-RU" dirty="0" err="1">
                <a:latin typeface="Times New Roman" panose="02020603050405020304" pitchFamily="18" charset="0"/>
                <a:ea typeface="Times New Roman" panose="02020603050405020304" pitchFamily="18" charset="0"/>
              </a:rPr>
              <a:t>Ekstsentrisitet</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deb</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nimaga</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aytiladi</a:t>
            </a:r>
            <a:r>
              <a:rPr lang="ru-RU" dirty="0">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321843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16107" y="883780"/>
            <a:ext cx="10811434" cy="4801314"/>
          </a:xfrm>
          <a:prstGeom prst="rect">
            <a:avLst/>
          </a:prstGeom>
        </p:spPr>
        <p:txBody>
          <a:bodyPr wrap="square">
            <a:spAutoFit/>
          </a:bodyPr>
          <a:lstStyle/>
          <a:p>
            <a:pPr algn="ctr">
              <a:spcAft>
                <a:spcPts val="0"/>
              </a:spcAft>
            </a:pPr>
            <a:r>
              <a:rPr lang="uz-Cyrl-UZ" b="1" dirty="0">
                <a:latin typeface="Times New Roman" panose="02020603050405020304" pitchFamily="18" charset="0"/>
                <a:ea typeface="Times New Roman" panose="02020603050405020304" pitchFamily="18" charset="0"/>
              </a:rPr>
              <a:t>Tavsiya etilgan adabiyotlar ro`yxati</a:t>
            </a:r>
            <a:endParaRPr lang="ru-RU" sz="1600" dirty="0">
              <a:latin typeface="Times New Roman" panose="02020603050405020304" pitchFamily="18" charset="0"/>
              <a:ea typeface="Times New Roman" panose="02020603050405020304" pitchFamily="18" charset="0"/>
            </a:endParaRPr>
          </a:p>
          <a:p>
            <a:pPr algn="ctr">
              <a:spcAft>
                <a:spcPts val="0"/>
              </a:spcAft>
            </a:pPr>
            <a:r>
              <a:rPr lang="uz-Cyrl-UZ" b="1" dirty="0">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a:p>
            <a:pPr algn="just">
              <a:spcAft>
                <a:spcPts val="0"/>
              </a:spcAft>
            </a:pPr>
            <a:r>
              <a:rPr lang="uz-Cyrl-UZ" dirty="0">
                <a:latin typeface="Arial" panose="020B0604020202020204" pitchFamily="34" charset="0"/>
                <a:ea typeface="Times New Roman" panose="02020603050405020304" pitchFamily="18" charset="0"/>
              </a:rPr>
              <a:t>1.</a:t>
            </a:r>
            <a:r>
              <a:rPr lang="uz-Cyrl-UZ" dirty="0">
                <a:latin typeface="Times New Roman" panose="02020603050405020304" pitchFamily="18" charset="0"/>
                <a:ea typeface="Times New Roman" panose="02020603050405020304" pitchFamily="18" charset="0"/>
              </a:rPr>
              <a:t>Набиев А., Хасанов С. Материаллар қаршилиги. Олий ўқув юртлари учун дарслик</a:t>
            </a:r>
            <a:endParaRPr lang="ru-RU" sz="1100" dirty="0">
              <a:latin typeface="Arial" panose="020B0604020202020204" pitchFamily="34" charset="0"/>
              <a:ea typeface="Times New Roman" panose="02020603050405020304" pitchFamily="18" charset="0"/>
            </a:endParaRPr>
          </a:p>
          <a:p>
            <a:pPr algn="just">
              <a:spcAft>
                <a:spcPts val="0"/>
              </a:spcAft>
            </a:pPr>
            <a:r>
              <a:rPr lang="uz-Cyrl-UZ" dirty="0">
                <a:latin typeface="Times New Roman" panose="02020603050405020304" pitchFamily="18" charset="0"/>
                <a:ea typeface="Times New Roman" panose="02020603050405020304" pitchFamily="18" charset="0"/>
              </a:rPr>
              <a:t>    </a:t>
            </a:r>
            <a:r>
              <a:rPr lang="ru-RU" dirty="0">
                <a:latin typeface="Times New Roman" panose="02020603050405020304" pitchFamily="18" charset="0"/>
                <a:ea typeface="Times New Roman" panose="02020603050405020304" pitchFamily="18" charset="0"/>
              </a:rPr>
              <a:t>-   Т.: Фан. 2005. -380 б.</a:t>
            </a:r>
            <a:endParaRPr lang="ru-RU" sz="1100" dirty="0">
              <a:latin typeface="Arial" panose="020B0604020202020204" pitchFamily="34" charset="0"/>
              <a:ea typeface="Times New Roman" panose="02020603050405020304" pitchFamily="18" charset="0"/>
            </a:endParaRPr>
          </a:p>
          <a:p>
            <a:pPr algn="just">
              <a:spcAft>
                <a:spcPts val="0"/>
              </a:spcAft>
            </a:pPr>
            <a:r>
              <a:rPr lang="uz-Cyrl-UZ" dirty="0">
                <a:latin typeface="Times New Roman" panose="02020603050405020304" pitchFamily="18" charset="0"/>
                <a:ea typeface="Times New Roman" panose="02020603050405020304" pitchFamily="18" charset="0"/>
              </a:rPr>
              <a:t>2.Мансуров К.М. Материал</a:t>
            </a:r>
            <a:r>
              <a:rPr lang="ru-RU" dirty="0">
                <a:latin typeface="Times New Roman" panose="02020603050405020304" pitchFamily="18" charset="0"/>
                <a:ea typeface="Times New Roman" panose="02020603050405020304" pitchFamily="18" charset="0"/>
              </a:rPr>
              <a:t>л</a:t>
            </a:r>
            <a:r>
              <a:rPr lang="uz-Cyrl-UZ" dirty="0">
                <a:latin typeface="Times New Roman" panose="02020603050405020304" pitchFamily="18" charset="0"/>
                <a:ea typeface="Times New Roman" panose="02020603050405020304" pitchFamily="18" charset="0"/>
              </a:rPr>
              <a:t>ар қар</a:t>
            </a:r>
            <a:r>
              <a:rPr lang="ru-RU" dirty="0">
                <a:latin typeface="Times New Roman" panose="02020603050405020304" pitchFamily="18" charset="0"/>
                <a:ea typeface="Times New Roman" panose="02020603050405020304" pitchFamily="18" charset="0"/>
              </a:rPr>
              <a:t>ш</a:t>
            </a:r>
            <a:r>
              <a:rPr lang="uz-Cyrl-UZ" dirty="0">
                <a:latin typeface="Times New Roman" panose="02020603050405020304" pitchFamily="18" charset="0"/>
                <a:ea typeface="Times New Roman" panose="02020603050405020304" pitchFamily="18" charset="0"/>
              </a:rPr>
              <a:t>илиги курси</a:t>
            </a:r>
            <a:r>
              <a:rPr lang="ru-RU"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Техн. ўқув юрт. студ. учун дарслик.</a:t>
            </a:r>
            <a:endParaRPr lang="ru-RU" sz="1100" dirty="0">
              <a:latin typeface="Arial" panose="020B0604020202020204" pitchFamily="34" charset="0"/>
              <a:ea typeface="Times New Roman" panose="02020603050405020304" pitchFamily="18" charset="0"/>
            </a:endParaRPr>
          </a:p>
          <a:p>
            <a:pPr algn="just">
              <a:spcAft>
                <a:spcPts val="0"/>
              </a:spcAft>
            </a:pPr>
            <a:r>
              <a:rPr lang="uz-Cyrl-UZ" dirty="0">
                <a:latin typeface="Times New Roman" panose="02020603050405020304" pitchFamily="18" charset="0"/>
                <a:ea typeface="Times New Roman" panose="02020603050405020304" pitchFamily="18" charset="0"/>
              </a:rPr>
              <a:t>   -Т.: Ўқитувчи, 1983. -504 б.</a:t>
            </a:r>
            <a:endParaRPr lang="ru-RU" sz="1100" dirty="0">
              <a:latin typeface="Arial" panose="020B0604020202020204" pitchFamily="34" charset="0"/>
              <a:ea typeface="Times New Roman" panose="02020603050405020304" pitchFamily="18" charset="0"/>
            </a:endParaRPr>
          </a:p>
          <a:p>
            <a:pPr algn="just">
              <a:spcAft>
                <a:spcPts val="0"/>
              </a:spcAft>
            </a:pPr>
            <a:r>
              <a:rPr lang="uz-Cyrl-UZ" dirty="0">
                <a:latin typeface="Times New Roman" panose="02020603050405020304" pitchFamily="18" charset="0"/>
                <a:ea typeface="Times New Roman" panose="02020603050405020304" pitchFamily="18" charset="0"/>
              </a:rPr>
              <a:t>3.Феодосьев В.И. Сопротивление материалов</a:t>
            </a:r>
            <a:r>
              <a:rPr lang="ru-RU" dirty="0">
                <a:latin typeface="Times New Roman" panose="02020603050405020304" pitchFamily="18" charset="0"/>
                <a:ea typeface="Times New Roman" panose="02020603050405020304" pitchFamily="18" charset="0"/>
              </a:rPr>
              <a:t>.</a:t>
            </a:r>
            <a:r>
              <a:rPr lang="uz-Cyrl-UZ" dirty="0">
                <a:latin typeface="Times New Roman" panose="02020603050405020304" pitchFamily="18" charset="0"/>
                <a:ea typeface="Times New Roman" panose="02020603050405020304" pitchFamily="18" charset="0"/>
              </a:rPr>
              <a:t> Учебник для ВТУЗов. - М.: Наука,</a:t>
            </a:r>
            <a:endParaRPr lang="ru-RU" sz="1100" dirty="0">
              <a:latin typeface="Arial" panose="020B0604020202020204" pitchFamily="34" charset="0"/>
              <a:ea typeface="Times New Roman" panose="02020603050405020304" pitchFamily="18" charset="0"/>
            </a:endParaRPr>
          </a:p>
          <a:p>
            <a:pPr algn="just">
              <a:spcAft>
                <a:spcPts val="0"/>
              </a:spcAft>
            </a:pPr>
            <a:r>
              <a:rPr lang="uz-Cyrl-UZ" dirty="0">
                <a:latin typeface="Times New Roman" panose="02020603050405020304" pitchFamily="18" charset="0"/>
                <a:ea typeface="Times New Roman" panose="02020603050405020304" pitchFamily="18" charset="0"/>
              </a:rPr>
              <a:t>    1979. - 560 с.</a:t>
            </a:r>
            <a:endParaRPr lang="ru-RU" sz="1100" dirty="0">
              <a:latin typeface="Arial" panose="020B0604020202020204" pitchFamily="34" charset="0"/>
              <a:ea typeface="Times New Roman" panose="02020603050405020304" pitchFamily="18" charset="0"/>
            </a:endParaRPr>
          </a:p>
          <a:p>
            <a:pPr algn="just">
              <a:spcAft>
                <a:spcPts val="0"/>
              </a:spcAft>
            </a:pPr>
            <a:r>
              <a:rPr lang="ru-RU" dirty="0">
                <a:latin typeface="Times New Roman" panose="02020603050405020304" pitchFamily="18" charset="0"/>
                <a:ea typeface="Times New Roman" panose="02020603050405020304" pitchFamily="18" charset="0"/>
              </a:rPr>
              <a:t>4.В.К.Качурин. </a:t>
            </a:r>
            <a:r>
              <a:rPr lang="ru-RU" dirty="0" err="1">
                <a:latin typeface="Times New Roman" panose="02020603050405020304" pitchFamily="18" charset="0"/>
                <a:ea typeface="Times New Roman" panose="02020603050405020304" pitchFamily="18" charset="0"/>
              </a:rPr>
              <a:t>Материаллар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қаршилигидан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масалалар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тўплами</a:t>
            </a:r>
            <a:r>
              <a:rPr lang="ru-RU" dirty="0">
                <a:latin typeface="Times New Roman" panose="02020603050405020304" pitchFamily="18" charset="0"/>
                <a:ea typeface="Times New Roman" panose="02020603050405020304" pitchFamily="18" charset="0"/>
              </a:rPr>
              <a:t>. –Т.: </a:t>
            </a:r>
            <a:r>
              <a:rPr lang="ru-RU" dirty="0" err="1">
                <a:latin typeface="Times New Roman" panose="02020603050405020304" pitchFamily="18" charset="0"/>
                <a:ea typeface="Times New Roman" panose="02020603050405020304" pitchFamily="18" charset="0"/>
              </a:rPr>
              <a:t>Ўзбекистон</a:t>
            </a:r>
            <a:r>
              <a:rPr lang="ru-RU" dirty="0">
                <a:latin typeface="Times New Roman" panose="02020603050405020304" pitchFamily="18" charset="0"/>
                <a:ea typeface="Times New Roman" panose="02020603050405020304" pitchFamily="18" charset="0"/>
              </a:rPr>
              <a:t>, </a:t>
            </a:r>
            <a:endParaRPr lang="ru-RU" sz="1100" dirty="0">
              <a:latin typeface="Arial" panose="020B0604020202020204" pitchFamily="34" charset="0"/>
              <a:ea typeface="Times New Roman" panose="02020603050405020304" pitchFamily="18" charset="0"/>
            </a:endParaRPr>
          </a:p>
          <a:p>
            <a:pPr algn="just">
              <a:spcAft>
                <a:spcPts val="0"/>
              </a:spcAft>
            </a:pPr>
            <a:r>
              <a:rPr lang="ru-RU" dirty="0">
                <a:latin typeface="Times New Roman" panose="02020603050405020304" pitchFamily="18" charset="0"/>
                <a:ea typeface="Times New Roman" panose="02020603050405020304" pitchFamily="18" charset="0"/>
              </a:rPr>
              <a:t>   1993, -336 б.</a:t>
            </a:r>
            <a:endParaRPr lang="ru-RU" sz="1100" dirty="0">
              <a:latin typeface="Arial" panose="020B0604020202020204" pitchFamily="34" charset="0"/>
              <a:ea typeface="Times New Roman" panose="02020603050405020304" pitchFamily="18" charset="0"/>
            </a:endParaRPr>
          </a:p>
          <a:p>
            <a:pPr algn="just">
              <a:spcAft>
                <a:spcPts val="0"/>
              </a:spcAft>
            </a:pPr>
            <a:r>
              <a:rPr lang="ru-RU" dirty="0">
                <a:latin typeface="Times New Roman" panose="02020603050405020304" pitchFamily="18" charset="0"/>
                <a:ea typeface="Times New Roman" panose="02020603050405020304" pitchFamily="18" charset="0"/>
              </a:rPr>
              <a:t>5.Смиронов А.Ф. </a:t>
            </a:r>
            <a:r>
              <a:rPr lang="ru-RU" dirty="0" err="1">
                <a:latin typeface="Times New Roman" panose="02020603050405020304" pitchFamily="18" charset="0"/>
                <a:ea typeface="Times New Roman" panose="02020603050405020304" pitchFamily="18" charset="0"/>
              </a:rPr>
              <a:t>Материаллар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қаршилиги</a:t>
            </a:r>
            <a:r>
              <a:rPr lang="uz-Cyrl-UZ" dirty="0">
                <a:latin typeface="Times New Roman" panose="02020603050405020304" pitchFamily="18" charset="0"/>
                <a:ea typeface="Times New Roman" panose="02020603050405020304" pitchFamily="18" charset="0"/>
              </a:rPr>
              <a:t>. -Т.: Ўқитувчи, 19</a:t>
            </a:r>
            <a:r>
              <a:rPr lang="ru-RU" dirty="0">
                <a:latin typeface="Times New Roman" panose="02020603050405020304" pitchFamily="18" charset="0"/>
                <a:ea typeface="Times New Roman" panose="02020603050405020304" pitchFamily="18" charset="0"/>
              </a:rPr>
              <a:t>88</a:t>
            </a:r>
            <a:r>
              <a:rPr lang="uz-Cyrl-UZ" dirty="0">
                <a:latin typeface="Times New Roman" panose="02020603050405020304" pitchFamily="18" charset="0"/>
                <a:ea typeface="Times New Roman" panose="02020603050405020304" pitchFamily="18" charset="0"/>
              </a:rPr>
              <a:t>. -</a:t>
            </a:r>
            <a:r>
              <a:rPr lang="ru-RU" dirty="0">
                <a:latin typeface="Times New Roman" panose="02020603050405020304" pitchFamily="18" charset="0"/>
                <a:ea typeface="Times New Roman" panose="02020603050405020304" pitchFamily="18" charset="0"/>
              </a:rPr>
              <a:t>464</a:t>
            </a:r>
            <a:r>
              <a:rPr lang="uz-Cyrl-UZ" dirty="0">
                <a:latin typeface="Times New Roman" panose="02020603050405020304" pitchFamily="18" charset="0"/>
                <a:ea typeface="Times New Roman" panose="02020603050405020304" pitchFamily="18" charset="0"/>
              </a:rPr>
              <a:t> б.</a:t>
            </a:r>
            <a:endParaRPr lang="ru-RU" sz="1100" dirty="0">
              <a:latin typeface="Arial" panose="020B0604020202020204" pitchFamily="34" charset="0"/>
              <a:ea typeface="Times New Roman" panose="02020603050405020304" pitchFamily="18" charset="0"/>
            </a:endParaRPr>
          </a:p>
          <a:p>
            <a:pPr algn="ctr">
              <a:spcAft>
                <a:spcPts val="0"/>
              </a:spcAft>
            </a:pPr>
            <a:r>
              <a:rPr lang="uz-Cyrl-UZ" b="1" dirty="0">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a:p>
            <a:pPr algn="ctr">
              <a:spcAft>
                <a:spcPts val="0"/>
              </a:spcAft>
            </a:pPr>
            <a:r>
              <a:rPr lang="uz-Cyrl-UZ" b="1" dirty="0">
                <a:latin typeface="Times New Roman" panose="02020603050405020304" pitchFamily="18" charset="0"/>
                <a:ea typeface="Times New Roman" panose="02020603050405020304" pitchFamily="18" charset="0"/>
              </a:rPr>
              <a:t>Qo`shimchа аdаbiyotlаr</a:t>
            </a:r>
            <a:endParaRPr lang="ru-RU" sz="1600" dirty="0">
              <a:latin typeface="Times New Roman" panose="02020603050405020304" pitchFamily="18" charset="0"/>
              <a:ea typeface="Times New Roman" panose="02020603050405020304" pitchFamily="18" charset="0"/>
            </a:endParaRPr>
          </a:p>
          <a:p>
            <a:pPr algn="ctr">
              <a:spcAft>
                <a:spcPts val="0"/>
              </a:spcAft>
            </a:pPr>
            <a:r>
              <a:rPr lang="uz-Cyrl-UZ" b="1" dirty="0">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a:p>
            <a:pPr algn="just">
              <a:spcAft>
                <a:spcPts val="0"/>
              </a:spcAft>
            </a:pPr>
            <a:r>
              <a:rPr lang="uz-Cyrl-UZ" dirty="0">
                <a:latin typeface="Times New Roman" panose="02020603050405020304" pitchFamily="18" charset="0"/>
                <a:ea typeface="Times New Roman" panose="02020603050405020304" pitchFamily="18" charset="0"/>
              </a:rPr>
              <a:t>1.Ўрозбоев М.Т. Материаллар қаршилиги асосий курси. Олий ўқув юртлари учун дарслик. -Т.: Ўқитувчи, 1973. -512 б.</a:t>
            </a:r>
            <a:endParaRPr lang="ru-RU" sz="1100" dirty="0">
              <a:latin typeface="Arial" panose="020B0604020202020204" pitchFamily="34" charset="0"/>
              <a:ea typeface="Times New Roman" panose="02020603050405020304" pitchFamily="18" charset="0"/>
            </a:endParaRPr>
          </a:p>
          <a:p>
            <a:pPr algn="just">
              <a:spcAft>
                <a:spcPts val="0"/>
              </a:spcAft>
            </a:pPr>
            <a:r>
              <a:rPr lang="uz-Cyrl-UZ" dirty="0">
                <a:latin typeface="Times New Roman" panose="02020603050405020304" pitchFamily="18" charset="0"/>
                <a:ea typeface="Times New Roman" panose="02020603050405020304" pitchFamily="18" charset="0"/>
              </a:rPr>
              <a:t>2.</a:t>
            </a:r>
            <a:r>
              <a:rPr lang="uz-Cyrl-UZ" dirty="0">
                <a:latin typeface="Arial" panose="020B0604020202020204" pitchFamily="34"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S. Xadjieva. Materiallar qarshiligi fanidan  ta’lim  texnologiyasi . A- 2015</a:t>
            </a:r>
            <a:r>
              <a:rPr lang="uz-Cyrl-UZ" dirty="0" smtClean="0">
                <a:latin typeface="Times New Roman" panose="02020603050405020304" pitchFamily="18" charset="0"/>
                <a:ea typeface="Times New Roman" panose="02020603050405020304" pitchFamily="18" charset="0"/>
              </a:rPr>
              <a:t>.</a:t>
            </a:r>
            <a:endParaRPr lang="ru-RU" sz="1100" dirty="0">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15620229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WordArt 4"/>
          <p:cNvSpPr>
            <a:spLocks noChangeArrowheads="1" noChangeShapeType="1" noTextEdit="1"/>
          </p:cNvSpPr>
          <p:nvPr/>
        </p:nvSpPr>
        <p:spPr bwMode="auto">
          <a:xfrm>
            <a:off x="1390651" y="1700213"/>
            <a:ext cx="10081683" cy="4392612"/>
          </a:xfrm>
          <a:prstGeom prst="rect">
            <a:avLst/>
          </a:prstGeom>
        </p:spPr>
        <p:txBody>
          <a:bodyPr wrap="none" fromWordArt="1">
            <a:prstTxWarp prst="textSlantUp">
              <a:avLst>
                <a:gd name="adj" fmla="val 32056"/>
              </a:avLst>
            </a:prstTxWarp>
          </a:bodyPr>
          <a:lstStyle/>
          <a:p>
            <a:pPr algn="ctr"/>
            <a:r>
              <a:rPr lang="en-US" sz="36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a:rPr>
              <a:t>Diqqat va e’tiboringiz </a:t>
            </a:r>
          </a:p>
          <a:p>
            <a:pPr algn="ctr"/>
            <a:r>
              <a:rPr lang="en-US" sz="36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a:rPr>
              <a:t>uchun raxmat!</a:t>
            </a:r>
            <a:endParaRPr lang="ru-RU" sz="36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a:endParaRPr>
          </a:p>
        </p:txBody>
      </p:sp>
    </p:spTree>
    <p:extLst>
      <p:ext uri="{BB962C8B-B14F-4D97-AF65-F5344CB8AC3E}">
        <p14:creationId xmlns:p14="http://schemas.microsoft.com/office/powerpoint/2010/main" val="205874491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theme/theme1.xml><?xml version="1.0" encoding="utf-8"?>
<a:theme xmlns:a="http://schemas.openxmlformats.org/drawingml/2006/main" name="Легкий дым">
  <a:themeElements>
    <a:clrScheme name="Wisp">
      <a:dk1>
        <a:sysClr val="windowText" lastClr="000000"/>
      </a:dk1>
      <a:lt1>
        <a:sysClr val="window" lastClr="FFFFFF"/>
      </a:lt1>
      <a:dk2>
        <a:srgbClr val="647252"/>
      </a:dk2>
      <a:lt2>
        <a:srgbClr val="EAE8CF"/>
      </a:lt2>
      <a:accent1>
        <a:srgbClr val="E78712"/>
      </a:accent1>
      <a:accent2>
        <a:srgbClr val="B73C26"/>
      </a:accent2>
      <a:accent3>
        <a:srgbClr val="865331"/>
      </a:accent3>
      <a:accent4>
        <a:srgbClr val="B38648"/>
      </a:accent4>
      <a:accent5>
        <a:srgbClr val="BBB473"/>
      </a:accent5>
      <a:accent6>
        <a:srgbClr val="849276"/>
      </a:accent6>
      <a:hlink>
        <a:srgbClr val="FDAB2A"/>
      </a:hlink>
      <a:folHlink>
        <a:srgbClr val="CCB182"/>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Wisp" id="{7CB32D59-10C0-40DD-B7BD-2E94284A981C}" vid="{54F6613E-5ED7-40ED-90A8-F639BE712C0E}"/>
    </a:ext>
  </a:extLst>
</a:theme>
</file>

<file path=docProps/app.xml><?xml version="1.0" encoding="utf-8"?>
<Properties xmlns="http://schemas.openxmlformats.org/officeDocument/2006/extended-properties" xmlns:vt="http://schemas.openxmlformats.org/officeDocument/2006/docPropsVTypes">
  <Template>Wisp</Template>
  <TotalTime>75</TotalTime>
  <Words>1127</Words>
  <Application>Microsoft Office PowerPoint</Application>
  <PresentationFormat>Произвольный</PresentationFormat>
  <Paragraphs>100</Paragraphs>
  <Slides>30</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2</vt:i4>
      </vt:variant>
      <vt:variant>
        <vt:lpstr>Заголовки слайдов</vt:lpstr>
      </vt:variant>
      <vt:variant>
        <vt:i4>30</vt:i4>
      </vt:variant>
    </vt:vector>
  </HeadingPairs>
  <TitlesOfParts>
    <vt:vector size="33" baseType="lpstr">
      <vt:lpstr>Легкий дым</vt:lpstr>
      <vt:lpstr>Уравнение</vt:lpstr>
      <vt:lpstr>Microsoft Equation 3.0</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User-PC</dc:creator>
  <cp:lastModifiedBy>Komp</cp:lastModifiedBy>
  <cp:revision>13</cp:revision>
  <dcterms:created xsi:type="dcterms:W3CDTF">2017-02-26T19:29:08Z</dcterms:created>
  <dcterms:modified xsi:type="dcterms:W3CDTF">2021-05-21T14:50:46Z</dcterms:modified>
</cp:coreProperties>
</file>