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8" r:id="rId3"/>
    <p:sldId id="319" r:id="rId4"/>
    <p:sldId id="334" r:id="rId5"/>
    <p:sldId id="335" r:id="rId6"/>
    <p:sldId id="270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3" r:id="rId20"/>
    <p:sldId id="294" r:id="rId21"/>
    <p:sldId id="308" r:id="rId22"/>
    <p:sldId id="310" r:id="rId23"/>
    <p:sldId id="311" r:id="rId24"/>
    <p:sldId id="313" r:id="rId25"/>
    <p:sldId id="312" r:id="rId26"/>
    <p:sldId id="317" r:id="rId27"/>
    <p:sldId id="315" r:id="rId28"/>
    <p:sldId id="285" r:id="rId29"/>
    <p:sldId id="288" r:id="rId30"/>
    <p:sldId id="314" r:id="rId31"/>
    <p:sldId id="297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49" autoAdjust="0"/>
    <p:restoredTop sz="94660"/>
  </p:normalViewPr>
  <p:slideViewPr>
    <p:cSldViewPr snapToGrid="0">
      <p:cViewPr>
        <p:scale>
          <a:sx n="75" d="100"/>
          <a:sy n="75" d="100"/>
        </p:scale>
        <p:origin x="-1782" y="-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6A7E71-975B-4059-9849-7C231311447E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9572FB-46DC-4F84-9920-5D03CE31EB78}">
      <dgm:prSet/>
      <dgm:spPr>
        <a:solidFill>
          <a:srgbClr val="FF0000">
            <a:alpha val="50000"/>
          </a:srgbClr>
        </a:solidFill>
      </dgm:spPr>
      <dgm:t>
        <a:bodyPr/>
        <a:lstStyle/>
        <a:p>
          <a:pPr rtl="0"/>
          <a:r>
            <a:rPr lang="en-US" b="0" i="0" baseline="0" dirty="0" err="1" smtClean="0"/>
            <a:t>Mashina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tarkibiga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umuman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mashina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agregati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tarkibiga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yuritish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mashinasi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yuritgich</a:t>
          </a:r>
          <a:r>
            <a:rPr lang="en-US" b="0" i="0" baseline="0" dirty="0" smtClean="0"/>
            <a:t>), </a:t>
          </a:r>
          <a:r>
            <a:rPr lang="en-US" b="0" i="0" baseline="0" dirty="0" err="1" smtClean="0"/>
            <a:t>uzatuvchi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mexanizm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texnologik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mashinaning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mexanizmi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kiradi</a:t>
          </a:r>
          <a:r>
            <a:rPr lang="en-US" b="0" i="0" baseline="0" dirty="0" smtClean="0"/>
            <a:t>. 1-shaklda </a:t>
          </a:r>
          <a:r>
            <a:rPr lang="en-US" b="1" i="0" baseline="0" dirty="0" err="1" smtClean="0"/>
            <a:t>mashina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agregatining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sxematik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dinamik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modeli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Undan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ko’rinib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turibdiki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mashina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agregati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tarkibiga</a:t>
          </a:r>
          <a:endParaRPr lang="en-US" b="0" i="0" baseline="0" dirty="0"/>
        </a:p>
      </dgm:t>
    </dgm:pt>
    <dgm:pt modelId="{EFD5596D-CF8D-4904-877C-4C6623166DCE}" type="parTrans" cxnId="{EAD24A62-7858-45ED-BFDE-03D63E8E2130}">
      <dgm:prSet/>
      <dgm:spPr/>
      <dgm:t>
        <a:bodyPr/>
        <a:lstStyle/>
        <a:p>
          <a:endParaRPr lang="ru-RU"/>
        </a:p>
      </dgm:t>
    </dgm:pt>
    <dgm:pt modelId="{1F67A0C7-8C3C-412F-B85A-32C26975552F}" type="sibTrans" cxnId="{EAD24A62-7858-45ED-BFDE-03D63E8E2130}">
      <dgm:prSet/>
      <dgm:spPr/>
      <dgm:t>
        <a:bodyPr/>
        <a:lstStyle/>
        <a:p>
          <a:endParaRPr lang="ru-RU"/>
        </a:p>
      </dgm:t>
    </dgm:pt>
    <dgm:pt modelId="{A8C28A0C-DDAE-4DD7-AD16-501AA7D58E39}">
      <dgm:prSet/>
      <dgm:spPr>
        <a:solidFill>
          <a:srgbClr val="7030A0">
            <a:alpha val="50000"/>
          </a:srgbClr>
        </a:solidFill>
      </dgm:spPr>
      <dgm:t>
        <a:bodyPr/>
        <a:lstStyle/>
        <a:p>
          <a:pPr rtl="0"/>
          <a:r>
            <a:rPr lang="en-US" b="0" i="0" baseline="0" dirty="0" err="1" smtClean="0"/>
            <a:t>kiruvchi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uchala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mexanizm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o’zaro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to’g’ri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teskari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bog’lanishda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DED33857-7943-4236-A9C8-8BD5A10DA3A4}" type="parTrans" cxnId="{869CECB2-CF63-46B7-B27C-67411F0CC899}">
      <dgm:prSet/>
      <dgm:spPr/>
      <dgm:t>
        <a:bodyPr/>
        <a:lstStyle/>
        <a:p>
          <a:endParaRPr lang="ru-RU"/>
        </a:p>
      </dgm:t>
    </dgm:pt>
    <dgm:pt modelId="{FA6CB7B3-F261-4A07-A89F-584FC5349B69}" type="sibTrans" cxnId="{869CECB2-CF63-46B7-B27C-67411F0CC899}">
      <dgm:prSet/>
      <dgm:spPr/>
      <dgm:t>
        <a:bodyPr/>
        <a:lstStyle/>
        <a:p>
          <a:endParaRPr lang="ru-RU"/>
        </a:p>
      </dgm:t>
    </dgm:pt>
    <dgm:pt modelId="{0C1F453E-38F2-4773-8AEC-7DB422356B34}" type="pres">
      <dgm:prSet presAssocID="{8A6A7E71-975B-4059-9849-7C231311447E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396208-9F62-4DA8-B3C2-9C8A51EAF300}" type="pres">
      <dgm:prSet presAssocID="{DF9572FB-46DC-4F84-9920-5D03CE31EB78}" presName="circ1" presStyleLbl="vennNode1" presStyleIdx="0" presStyleCnt="2"/>
      <dgm:spPr/>
      <dgm:t>
        <a:bodyPr/>
        <a:lstStyle/>
        <a:p>
          <a:endParaRPr lang="ru-RU"/>
        </a:p>
      </dgm:t>
    </dgm:pt>
    <dgm:pt modelId="{E17E7996-46A3-4CCE-ACA1-586D8DCED305}" type="pres">
      <dgm:prSet presAssocID="{DF9572FB-46DC-4F84-9920-5D03CE31EB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DEB2C-C433-4E7E-A1B8-16B9B5FFBEF2}" type="pres">
      <dgm:prSet presAssocID="{A8C28A0C-DDAE-4DD7-AD16-501AA7D58E39}" presName="circ2" presStyleLbl="vennNode1" presStyleIdx="1" presStyleCnt="2"/>
      <dgm:spPr/>
      <dgm:t>
        <a:bodyPr/>
        <a:lstStyle/>
        <a:p>
          <a:endParaRPr lang="ru-RU"/>
        </a:p>
      </dgm:t>
    </dgm:pt>
    <dgm:pt modelId="{7E58A76F-9881-4CD3-82CF-DBA1081F3010}" type="pres">
      <dgm:prSet presAssocID="{A8C28A0C-DDAE-4DD7-AD16-501AA7D58E3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9CECB2-CF63-46B7-B27C-67411F0CC899}" srcId="{8A6A7E71-975B-4059-9849-7C231311447E}" destId="{A8C28A0C-DDAE-4DD7-AD16-501AA7D58E39}" srcOrd="1" destOrd="0" parTransId="{DED33857-7943-4236-A9C8-8BD5A10DA3A4}" sibTransId="{FA6CB7B3-F261-4A07-A89F-584FC5349B69}"/>
    <dgm:cxn modelId="{DF031BA8-CCD4-473C-8D18-A6B39A2E3E80}" type="presOf" srcId="{DF9572FB-46DC-4F84-9920-5D03CE31EB78}" destId="{35396208-9F62-4DA8-B3C2-9C8A51EAF300}" srcOrd="0" destOrd="0" presId="urn:microsoft.com/office/officeart/2005/8/layout/venn1"/>
    <dgm:cxn modelId="{1F6930F9-CB10-40E8-A2F1-542003D41209}" type="presOf" srcId="{A8C28A0C-DDAE-4DD7-AD16-501AA7D58E39}" destId="{7E58A76F-9881-4CD3-82CF-DBA1081F3010}" srcOrd="1" destOrd="0" presId="urn:microsoft.com/office/officeart/2005/8/layout/venn1"/>
    <dgm:cxn modelId="{494AE9A6-9968-4E87-80D9-DA46735C10BC}" type="presOf" srcId="{DF9572FB-46DC-4F84-9920-5D03CE31EB78}" destId="{E17E7996-46A3-4CCE-ACA1-586D8DCED305}" srcOrd="1" destOrd="0" presId="urn:microsoft.com/office/officeart/2005/8/layout/venn1"/>
    <dgm:cxn modelId="{99BAB2DF-F565-446F-BC4A-700BB3327520}" type="presOf" srcId="{A8C28A0C-DDAE-4DD7-AD16-501AA7D58E39}" destId="{A17DEB2C-C433-4E7E-A1B8-16B9B5FFBEF2}" srcOrd="0" destOrd="0" presId="urn:microsoft.com/office/officeart/2005/8/layout/venn1"/>
    <dgm:cxn modelId="{0A1FB186-C855-489F-866A-C203DDDE2D51}" type="presOf" srcId="{8A6A7E71-975B-4059-9849-7C231311447E}" destId="{0C1F453E-38F2-4773-8AEC-7DB422356B34}" srcOrd="0" destOrd="0" presId="urn:microsoft.com/office/officeart/2005/8/layout/venn1"/>
    <dgm:cxn modelId="{EAD24A62-7858-45ED-BFDE-03D63E8E2130}" srcId="{8A6A7E71-975B-4059-9849-7C231311447E}" destId="{DF9572FB-46DC-4F84-9920-5D03CE31EB78}" srcOrd="0" destOrd="0" parTransId="{EFD5596D-CF8D-4904-877C-4C6623166DCE}" sibTransId="{1F67A0C7-8C3C-412F-B85A-32C26975552F}"/>
    <dgm:cxn modelId="{CE7AEB59-7AB6-466E-828B-39B617DCC13E}" type="presParOf" srcId="{0C1F453E-38F2-4773-8AEC-7DB422356B34}" destId="{35396208-9F62-4DA8-B3C2-9C8A51EAF300}" srcOrd="0" destOrd="0" presId="urn:microsoft.com/office/officeart/2005/8/layout/venn1"/>
    <dgm:cxn modelId="{C15D5CC9-62E0-4305-B949-9B95CFA9EB9C}" type="presParOf" srcId="{0C1F453E-38F2-4773-8AEC-7DB422356B34}" destId="{E17E7996-46A3-4CCE-ACA1-586D8DCED305}" srcOrd="1" destOrd="0" presId="urn:microsoft.com/office/officeart/2005/8/layout/venn1"/>
    <dgm:cxn modelId="{F9BF6812-F39F-4EFE-88F8-05B4B1500815}" type="presParOf" srcId="{0C1F453E-38F2-4773-8AEC-7DB422356B34}" destId="{A17DEB2C-C433-4E7E-A1B8-16B9B5FFBEF2}" srcOrd="2" destOrd="0" presId="urn:microsoft.com/office/officeart/2005/8/layout/venn1"/>
    <dgm:cxn modelId="{78BC1660-778B-492C-8232-AD9A06814D8B}" type="presParOf" srcId="{0C1F453E-38F2-4773-8AEC-7DB422356B34}" destId="{7E58A76F-9881-4CD3-82CF-DBA1081F3010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655917F1-7F45-4CF8-9013-D12878BE6D64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9FCFBB-3046-4488-B151-8297FF3340C1}" type="parTrans" cxnId="{371CEBB9-2E82-411D-AC74-906A17CFD39F}">
      <dgm:prSet/>
      <dgm:spPr/>
      <dgm:t>
        <a:bodyPr/>
        <a:lstStyle/>
        <a:p>
          <a:endParaRPr lang="ru-RU"/>
        </a:p>
      </dgm:t>
    </dgm:pt>
    <dgm:pt modelId="{7ED7CB00-5361-4F2F-B1C9-A1D5BA02FB4B}" type="sibTrans" cxnId="{371CEBB9-2E82-411D-AC74-906A17CFD39F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646950" custScaleY="163426" custLinFactNeighborX="-7637" custLinFactNeighborY="-741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8483" custScaleY="94805" custLinFactNeighborY="-22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4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4" custScaleX="213793" custScaleY="272094" custLinFactNeighborX="-16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263693" custScaleY="126619" custLinFactNeighborX="2215" custLinFactNeighborY="-26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4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4" custScaleX="203803" custScaleY="2874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4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7F6A50B4-ED3D-42E6-B78A-F15F7F876010}" type="pres">
      <dgm:prSet presAssocID="{6C9FCFBB-3046-4488-B151-8297FF3340C1}" presName="Name35" presStyleLbl="parChTrans1D3" presStyleIdx="2" presStyleCnt="4"/>
      <dgm:spPr/>
      <dgm:t>
        <a:bodyPr/>
        <a:lstStyle/>
        <a:p>
          <a:endParaRPr lang="ru-RU"/>
        </a:p>
      </dgm:t>
    </dgm:pt>
    <dgm:pt modelId="{7E3385BC-4ADD-4962-9ED7-0F9DA5FD7CE6}" type="pres">
      <dgm:prSet presAssocID="{655917F1-7F45-4CF8-9013-D12878BE6D6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DA7F2-BE7B-4204-9673-EC6E7FD4FD62}" type="pres">
      <dgm:prSet presAssocID="{655917F1-7F45-4CF8-9013-D12878BE6D64}" presName="rootComposite" presStyleCnt="0"/>
      <dgm:spPr/>
      <dgm:t>
        <a:bodyPr/>
        <a:lstStyle/>
        <a:p>
          <a:endParaRPr lang="ru-RU"/>
        </a:p>
      </dgm:t>
    </dgm:pt>
    <dgm:pt modelId="{8BA35028-7B2F-4570-9AD6-E24BC02DE975}" type="pres">
      <dgm:prSet presAssocID="{655917F1-7F45-4CF8-9013-D12878BE6D64}" presName="rootText" presStyleLbl="node3" presStyleIdx="2" presStyleCnt="4" custScaleX="189969" custScaleY="302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92D433-9DF2-4CB3-B1B9-BBB999B3F155}" type="pres">
      <dgm:prSet presAssocID="{655917F1-7F45-4CF8-9013-D12878BE6D64}" presName="rootConnector" presStyleLbl="node3" presStyleIdx="2" presStyleCnt="4"/>
      <dgm:spPr/>
      <dgm:t>
        <a:bodyPr/>
        <a:lstStyle/>
        <a:p>
          <a:endParaRPr lang="ru-RU"/>
        </a:p>
      </dgm:t>
    </dgm:pt>
    <dgm:pt modelId="{9F98BD4A-33EE-4A23-AD65-B46AB01B94ED}" type="pres">
      <dgm:prSet presAssocID="{655917F1-7F45-4CF8-9013-D12878BE6D64}" presName="hierChild4" presStyleCnt="0"/>
      <dgm:spPr/>
      <dgm:t>
        <a:bodyPr/>
        <a:lstStyle/>
        <a:p>
          <a:endParaRPr lang="ru-RU"/>
        </a:p>
      </dgm:t>
    </dgm:pt>
    <dgm:pt modelId="{48D948D9-A95E-46A7-951D-7416A1CB3740}" type="pres">
      <dgm:prSet presAssocID="{655917F1-7F45-4CF8-9013-D12878BE6D64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99094" custScaleY="143107" custLinFactNeighborX="-6644" custLinFactNeighborY="-50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3" presStyleCnt="4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3" presStyleCnt="4" custScaleX="191430" custScaleY="356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3" presStyleCnt="4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371CEBB9-2E82-411D-AC74-906A17CFD39F}" srcId="{0D4939A7-6575-4630-AA05-75C44AB00FE6}" destId="{655917F1-7F45-4CF8-9013-D12878BE6D64}" srcOrd="1" destOrd="0" parTransId="{6C9FCFBB-3046-4488-B151-8297FF3340C1}" sibTransId="{7ED7CB00-5361-4F2F-B1C9-A1D5BA02FB4B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E45CA668-2993-4777-9EAA-F23C0B5976B9}" type="presOf" srcId="{6C9FCFBB-3046-4488-B151-8297FF3340C1}" destId="{7F6A50B4-ED3D-42E6-B78A-F15F7F876010}" srcOrd="0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FECC35EE-924F-462F-B83E-E0D6B0567A4B}" type="presOf" srcId="{655917F1-7F45-4CF8-9013-D12878BE6D64}" destId="{CD92D433-9DF2-4CB3-B1B9-BBB999B3F155}" srcOrd="1" destOrd="0" presId="urn:microsoft.com/office/officeart/2005/8/layout/orgChart1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7C2E3255-58C3-465A-B264-048EA937D735}" type="presOf" srcId="{655917F1-7F45-4CF8-9013-D12878BE6D64}" destId="{8BA35028-7B2F-4570-9AD6-E24BC02DE975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C5B72D85-DA77-4F46-8DAE-CC283C9B73BF}" type="presParOf" srcId="{E71D55C9-0C58-49AA-9D6F-DB9E152D7A4F}" destId="{7F6A50B4-ED3D-42E6-B78A-F15F7F876010}" srcOrd="2" destOrd="0" presId="urn:microsoft.com/office/officeart/2005/8/layout/orgChart1"/>
    <dgm:cxn modelId="{AD3EECC8-1B33-4FFF-99F8-9DB42167F257}" type="presParOf" srcId="{E71D55C9-0C58-49AA-9D6F-DB9E152D7A4F}" destId="{7E3385BC-4ADD-4962-9ED7-0F9DA5FD7CE6}" srcOrd="3" destOrd="0" presId="urn:microsoft.com/office/officeart/2005/8/layout/orgChart1"/>
    <dgm:cxn modelId="{BD5DE117-1842-44B5-92F5-E8C3BBEA8424}" type="presParOf" srcId="{7E3385BC-4ADD-4962-9ED7-0F9DA5FD7CE6}" destId="{C88DA7F2-BE7B-4204-9673-EC6E7FD4FD62}" srcOrd="0" destOrd="0" presId="urn:microsoft.com/office/officeart/2005/8/layout/orgChart1"/>
    <dgm:cxn modelId="{FC2522FD-2412-4083-B5D3-7B05BEB67928}" type="presParOf" srcId="{C88DA7F2-BE7B-4204-9673-EC6E7FD4FD62}" destId="{8BA35028-7B2F-4570-9AD6-E24BC02DE975}" srcOrd="0" destOrd="0" presId="urn:microsoft.com/office/officeart/2005/8/layout/orgChart1"/>
    <dgm:cxn modelId="{A4EA8B54-2F0C-4AB9-B59E-BD658A90BE41}" type="presParOf" srcId="{C88DA7F2-BE7B-4204-9673-EC6E7FD4FD62}" destId="{CD92D433-9DF2-4CB3-B1B9-BBB999B3F155}" srcOrd="1" destOrd="0" presId="urn:microsoft.com/office/officeart/2005/8/layout/orgChart1"/>
    <dgm:cxn modelId="{1E9B2748-D7CF-4412-98D7-A169B6315F4F}" type="presParOf" srcId="{7E3385BC-4ADD-4962-9ED7-0F9DA5FD7CE6}" destId="{9F98BD4A-33EE-4A23-AD65-B46AB01B94ED}" srcOrd="1" destOrd="0" presId="urn:microsoft.com/office/officeart/2005/8/layout/orgChart1"/>
    <dgm:cxn modelId="{EA267E38-B004-4CF5-A08B-970DCCF02503}" type="presParOf" srcId="{7E3385BC-4ADD-4962-9ED7-0F9DA5FD7CE6}" destId="{48D948D9-A95E-46A7-951D-7416A1CB3740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744085-8AF2-45B0-BD83-449139BBF374}" type="doc">
      <dgm:prSet loTypeId="urn:microsoft.com/office/officeart/2005/8/layout/radial6" loCatId="cycle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659E650-067C-4937-9814-E65A46E7AD0A}">
      <dgm:prSet phldrT="[Текст]" custT="1"/>
      <dgm:spPr/>
      <dgm:t>
        <a:bodyPr/>
        <a:lstStyle/>
        <a:p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691D2-09E4-4391-BD08-8945624E3C22}" type="par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36E602E-0E13-4163-AA8A-93B8E10DC677}" type="sib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B3E454-F13E-4FD6-A973-E4C283F2074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4246E0-6882-4600-A2C4-35D4C29FA34D}" type="par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315C8-1A0B-400F-B36A-9AA2EA0B6B33}" type="sib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8DD0DC-56CF-4B92-8981-3D357CFE50E1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D7B38-A2D0-462D-9CB7-7FA16B752832}" type="par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6601CD-E55D-4F64-AC03-5455ED0A7B78}" type="sib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6BD985-4C34-4CC2-AEF2-6849D9A869C4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7DE175-6B0F-49D3-8EA5-B282FE3C9D9E}" type="par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DB17E1-3E1D-46C8-80B3-860D52775C7E}" type="sib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240E9F8-F40C-4892-A9B7-C91342BB1223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CE2AFA-4631-4C6A-9136-BA9854A4DEB8}" type="par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D524FA-6F22-4683-BC43-1AB6B77D1D76}" type="sib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930027B-08BF-45CB-A71B-C723111D5F95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2D0A0-E489-4ECF-90AB-888B1FDDC74E}" type="par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176E68-52DA-4F4B-851C-0E05504846EE}" type="sib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FF0B5D-390F-4B47-9D4C-78743DA5B8C2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3ED29-E504-4E33-8F9B-F3F952492F12}" type="par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334516-BB75-4D5B-BC62-AEB071D569E2}" type="sib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060B7-41AF-4C53-AC1D-9DB6C5619B07}" type="pres">
      <dgm:prSet presAssocID="{C8744085-8AF2-45B0-BD83-449139BBF37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F2C0A5-150E-41E1-BE28-842707CC92A5}" type="pres">
      <dgm:prSet presAssocID="{5659E650-067C-4937-9814-E65A46E7AD0A}" presName="centerShape" presStyleLbl="node0" presStyleIdx="0" presStyleCnt="1" custScaleX="261196" custScaleY="132678" custLinFactNeighborX="-379" custLinFactNeighborY="-2274"/>
      <dgm:spPr/>
      <dgm:t>
        <a:bodyPr/>
        <a:lstStyle/>
        <a:p>
          <a:endParaRPr lang="ru-RU"/>
        </a:p>
      </dgm:t>
    </dgm:pt>
    <dgm:pt modelId="{D3CB15E9-74EF-4EA6-BF15-BD9B6BDD83CD}" type="pres">
      <dgm:prSet presAssocID="{5DB3E454-F13E-4FD6-A973-E4C283F20741}" presName="node" presStyleLbl="node1" presStyleIdx="0" presStyleCnt="6" custScaleX="199383" custRadScaleRad="98485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A66A-1523-41FA-9432-4A0ADADBFD86}" type="pres">
      <dgm:prSet presAssocID="{5DB3E454-F13E-4FD6-A973-E4C283F20741}" presName="dummy" presStyleCnt="0"/>
      <dgm:spPr/>
    </dgm:pt>
    <dgm:pt modelId="{18AD9608-25EA-4885-8E4C-E13EE0912B37}" type="pres">
      <dgm:prSet presAssocID="{889315C8-1A0B-400F-B36A-9AA2EA0B6B33}" presName="sibTrans" presStyleLbl="sibTrans2D1" presStyleIdx="0" presStyleCnt="6" custLinFactNeighborX="-4074" custLinFactNeighborY="10370"/>
      <dgm:spPr/>
      <dgm:t>
        <a:bodyPr/>
        <a:lstStyle/>
        <a:p>
          <a:endParaRPr lang="ru-RU"/>
        </a:p>
      </dgm:t>
    </dgm:pt>
    <dgm:pt modelId="{877947F5-ACA2-4391-BE15-50FDE17DEF00}" type="pres">
      <dgm:prSet presAssocID="{C68DD0DC-56CF-4B92-8981-3D357CFE50E1}" presName="node" presStyleLbl="node1" presStyleIdx="1" presStyleCnt="6" custScaleX="192407" custScaleY="108254" custRadScaleRad="183871" custRadScaleInc="69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28656-7DB1-4D55-A1AA-05D36E7E4FCF}" type="pres">
      <dgm:prSet presAssocID="{C68DD0DC-56CF-4B92-8981-3D357CFE50E1}" presName="dummy" presStyleCnt="0"/>
      <dgm:spPr/>
    </dgm:pt>
    <dgm:pt modelId="{8B1643AD-7DF6-4384-8F22-4AA10D13CDCC}" type="pres">
      <dgm:prSet presAssocID="{E16601CD-E55D-4F64-AC03-5455ED0A7B78}" presName="sibTrans" presStyleLbl="sibTrans2D1" presStyleIdx="1" presStyleCnt="6" custLinFactNeighborX="-4444" custLinFactNeighborY="-370"/>
      <dgm:spPr/>
      <dgm:t>
        <a:bodyPr/>
        <a:lstStyle/>
        <a:p>
          <a:endParaRPr lang="ru-RU"/>
        </a:p>
      </dgm:t>
    </dgm:pt>
    <dgm:pt modelId="{17E0A6B4-E381-40AC-BCFD-15497CB70932}" type="pres">
      <dgm:prSet presAssocID="{D06BD985-4C34-4CC2-AEF2-6849D9A869C4}" presName="node" presStyleLbl="node1" presStyleIdx="2" presStyleCnt="6" custScaleX="216255" custScaleY="123264" custRadScaleRad="184883" custRadScaleInc="-45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452F1-79D3-4894-810D-F0EE63E9D0B5}" type="pres">
      <dgm:prSet presAssocID="{D06BD985-4C34-4CC2-AEF2-6849D9A869C4}" presName="dummy" presStyleCnt="0"/>
      <dgm:spPr/>
    </dgm:pt>
    <dgm:pt modelId="{6BFFAE75-ECF6-4EB2-993F-33A4889E70CE}" type="pres">
      <dgm:prSet presAssocID="{66DB17E1-3E1D-46C8-80B3-860D52775C7E}" presName="sibTrans" presStyleLbl="sibTrans2D1" presStyleIdx="2" presStyleCnt="6" custLinFactNeighborX="-5925" custLinFactNeighborY="-14442"/>
      <dgm:spPr/>
      <dgm:t>
        <a:bodyPr/>
        <a:lstStyle/>
        <a:p>
          <a:endParaRPr lang="ru-RU"/>
        </a:p>
      </dgm:t>
    </dgm:pt>
    <dgm:pt modelId="{5BE42B2C-C272-41F8-8CD0-8A0E7BB92038}" type="pres">
      <dgm:prSet presAssocID="{8240E9F8-F40C-4892-A9B7-C91342BB1223}" presName="node" presStyleLbl="node1" presStyleIdx="3" presStyleCnt="6" custScaleX="249184" custRadScaleRad="108398" custRadScaleInc="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DE86F-4B82-4870-A4DC-36BE13A048D6}" type="pres">
      <dgm:prSet presAssocID="{8240E9F8-F40C-4892-A9B7-C91342BB1223}" presName="dummy" presStyleCnt="0"/>
      <dgm:spPr/>
    </dgm:pt>
    <dgm:pt modelId="{E09F940F-8779-48F5-88B6-9597C979E900}" type="pres">
      <dgm:prSet presAssocID="{ECD524FA-6F22-4683-BC43-1AB6B77D1D76}" presName="sibTrans" presStyleLbl="sibTrans2D1" presStyleIdx="3" presStyleCnt="6" custLinFactNeighborX="2593" custLinFactNeighborY="-2222"/>
      <dgm:spPr/>
      <dgm:t>
        <a:bodyPr/>
        <a:lstStyle/>
        <a:p>
          <a:endParaRPr lang="ru-RU"/>
        </a:p>
      </dgm:t>
    </dgm:pt>
    <dgm:pt modelId="{B7E5D280-2683-4C2A-AFD3-746B8AE1C4E7}" type="pres">
      <dgm:prSet presAssocID="{2930027B-08BF-45CB-A71B-C723111D5F95}" presName="node" presStyleLbl="node1" presStyleIdx="4" presStyleCnt="6" custScaleX="221766" custScaleY="116090" custRadScaleRad="181499" custRadScaleInc="76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710B1-EA05-4E3E-8F30-0D211E790DC3}" type="pres">
      <dgm:prSet presAssocID="{2930027B-08BF-45CB-A71B-C723111D5F95}" presName="dummy" presStyleCnt="0"/>
      <dgm:spPr/>
    </dgm:pt>
    <dgm:pt modelId="{D9D5E038-BADB-4578-82FA-FC45D64D34A0}" type="pres">
      <dgm:prSet presAssocID="{AC176E68-52DA-4F4B-851C-0E05504846EE}" presName="sibTrans" presStyleLbl="sibTrans2D1" presStyleIdx="4" presStyleCnt="6" custLinFactNeighborX="3657" custLinFactNeighborY="5513"/>
      <dgm:spPr/>
      <dgm:t>
        <a:bodyPr/>
        <a:lstStyle/>
        <a:p>
          <a:endParaRPr lang="ru-RU"/>
        </a:p>
      </dgm:t>
    </dgm:pt>
    <dgm:pt modelId="{F48B78F4-B19C-4EBA-B220-D21AB24BD892}" type="pres">
      <dgm:prSet presAssocID="{3FFF0B5D-390F-4B47-9D4C-78743DA5B8C2}" presName="node" presStyleLbl="node1" presStyleIdx="5" presStyleCnt="6" custScaleX="187046" custRadScaleRad="179469" custRadScaleInc="-26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3A4E6-833A-4F28-9FD5-4CFE1105E1FC}" type="pres">
      <dgm:prSet presAssocID="{3FFF0B5D-390F-4B47-9D4C-78743DA5B8C2}" presName="dummy" presStyleCnt="0"/>
      <dgm:spPr/>
    </dgm:pt>
    <dgm:pt modelId="{6EED7E5D-09FA-4261-8434-0271E2B9BE61}" type="pres">
      <dgm:prSet presAssocID="{E1334516-BB75-4D5B-BC62-AEB071D569E2}" presName="sibTrans" presStyleLbl="sibTrans2D1" presStyleIdx="5" presStyleCnt="6" custLinFactNeighborX="12962" custLinFactNeighborY="11110"/>
      <dgm:spPr/>
      <dgm:t>
        <a:bodyPr/>
        <a:lstStyle/>
        <a:p>
          <a:endParaRPr lang="ru-RU"/>
        </a:p>
      </dgm:t>
    </dgm:pt>
  </dgm:ptLst>
  <dgm:cxnLst>
    <dgm:cxn modelId="{24BAEAE5-5859-4079-8B96-B347B56AA172}" type="presOf" srcId="{AC176E68-52DA-4F4B-851C-0E05504846EE}" destId="{D9D5E038-BADB-4578-82FA-FC45D64D34A0}" srcOrd="0" destOrd="0" presId="urn:microsoft.com/office/officeart/2005/8/layout/radial6"/>
    <dgm:cxn modelId="{69ACB329-67A0-4914-A338-8FE603021016}" srcId="{5659E650-067C-4937-9814-E65A46E7AD0A}" destId="{3FFF0B5D-390F-4B47-9D4C-78743DA5B8C2}" srcOrd="5" destOrd="0" parTransId="{B363ED29-E504-4E33-8F9B-F3F952492F12}" sibTransId="{E1334516-BB75-4D5B-BC62-AEB071D569E2}"/>
    <dgm:cxn modelId="{D6B63162-D938-408E-9BD8-7A029822671C}" type="presOf" srcId="{2930027B-08BF-45CB-A71B-C723111D5F95}" destId="{B7E5D280-2683-4C2A-AFD3-746B8AE1C4E7}" srcOrd="0" destOrd="0" presId="urn:microsoft.com/office/officeart/2005/8/layout/radial6"/>
    <dgm:cxn modelId="{08CF16BC-85CB-4258-91C5-7F227E985F5C}" type="presOf" srcId="{D06BD985-4C34-4CC2-AEF2-6849D9A869C4}" destId="{17E0A6B4-E381-40AC-BCFD-15497CB70932}" srcOrd="0" destOrd="0" presId="urn:microsoft.com/office/officeart/2005/8/layout/radial6"/>
    <dgm:cxn modelId="{C5327F87-4F86-4CA6-8963-1EB207387B0D}" type="presOf" srcId="{C8744085-8AF2-45B0-BD83-449139BBF374}" destId="{2D3060B7-41AF-4C53-AC1D-9DB6C5619B07}" srcOrd="0" destOrd="0" presId="urn:microsoft.com/office/officeart/2005/8/layout/radial6"/>
    <dgm:cxn modelId="{3DB31A60-58C9-484F-AFE2-9B605165E43F}" type="presOf" srcId="{66DB17E1-3E1D-46C8-80B3-860D52775C7E}" destId="{6BFFAE75-ECF6-4EB2-993F-33A4889E70CE}" srcOrd="0" destOrd="0" presId="urn:microsoft.com/office/officeart/2005/8/layout/radial6"/>
    <dgm:cxn modelId="{726F0039-F6DF-45F6-A21F-CCAE53ACCC5D}" type="presOf" srcId="{5DB3E454-F13E-4FD6-A973-E4C283F20741}" destId="{D3CB15E9-74EF-4EA6-BF15-BD9B6BDD83CD}" srcOrd="0" destOrd="0" presId="urn:microsoft.com/office/officeart/2005/8/layout/radial6"/>
    <dgm:cxn modelId="{3905C520-96EB-436C-91F6-751744FB150D}" srcId="{C8744085-8AF2-45B0-BD83-449139BBF374}" destId="{5659E650-067C-4937-9814-E65A46E7AD0A}" srcOrd="0" destOrd="0" parTransId="{A8F691D2-09E4-4391-BD08-8945624E3C22}" sibTransId="{536E602E-0E13-4163-AA8A-93B8E10DC677}"/>
    <dgm:cxn modelId="{11BBE552-41FA-44AC-9EF1-9583D2F33D9F}" srcId="{5659E650-067C-4937-9814-E65A46E7AD0A}" destId="{5DB3E454-F13E-4FD6-A973-E4C283F20741}" srcOrd="0" destOrd="0" parTransId="{EC4246E0-6882-4600-A2C4-35D4C29FA34D}" sibTransId="{889315C8-1A0B-400F-B36A-9AA2EA0B6B33}"/>
    <dgm:cxn modelId="{59617A77-15E4-4CE8-B7C4-1C27D5F8656C}" type="presOf" srcId="{889315C8-1A0B-400F-B36A-9AA2EA0B6B33}" destId="{18AD9608-25EA-4885-8E4C-E13EE0912B37}" srcOrd="0" destOrd="0" presId="urn:microsoft.com/office/officeart/2005/8/layout/radial6"/>
    <dgm:cxn modelId="{84940B7F-5AEF-482E-99B3-2E8A89630BF2}" type="presOf" srcId="{C68DD0DC-56CF-4B92-8981-3D357CFE50E1}" destId="{877947F5-ACA2-4391-BE15-50FDE17DEF00}" srcOrd="0" destOrd="0" presId="urn:microsoft.com/office/officeart/2005/8/layout/radial6"/>
    <dgm:cxn modelId="{89FBE08B-E3E0-4C27-B978-871C755087B3}" type="presOf" srcId="{8240E9F8-F40C-4892-A9B7-C91342BB1223}" destId="{5BE42B2C-C272-41F8-8CD0-8A0E7BB92038}" srcOrd="0" destOrd="0" presId="urn:microsoft.com/office/officeart/2005/8/layout/radial6"/>
    <dgm:cxn modelId="{3641EEA2-2D7B-42FE-A4B4-0B3864AA2D79}" srcId="{5659E650-067C-4937-9814-E65A46E7AD0A}" destId="{2930027B-08BF-45CB-A71B-C723111D5F95}" srcOrd="4" destOrd="0" parTransId="{E002D0A0-E489-4ECF-90AB-888B1FDDC74E}" sibTransId="{AC176E68-52DA-4F4B-851C-0E05504846EE}"/>
    <dgm:cxn modelId="{35EB97A2-E89A-4D5F-95CE-559888216261}" type="presOf" srcId="{5659E650-067C-4937-9814-E65A46E7AD0A}" destId="{D1F2C0A5-150E-41E1-BE28-842707CC92A5}" srcOrd="0" destOrd="0" presId="urn:microsoft.com/office/officeart/2005/8/layout/radial6"/>
    <dgm:cxn modelId="{9F8F9A34-7740-49E0-B689-6D76F3E46774}" srcId="{5659E650-067C-4937-9814-E65A46E7AD0A}" destId="{8240E9F8-F40C-4892-A9B7-C91342BB1223}" srcOrd="3" destOrd="0" parTransId="{8BCE2AFA-4631-4C6A-9136-BA9854A4DEB8}" sibTransId="{ECD524FA-6F22-4683-BC43-1AB6B77D1D76}"/>
    <dgm:cxn modelId="{38120522-A620-4B61-927B-88C7920C4B81}" type="presOf" srcId="{3FFF0B5D-390F-4B47-9D4C-78743DA5B8C2}" destId="{F48B78F4-B19C-4EBA-B220-D21AB24BD892}" srcOrd="0" destOrd="0" presId="urn:microsoft.com/office/officeart/2005/8/layout/radial6"/>
    <dgm:cxn modelId="{FB35D290-BD42-48AF-B750-5529B18D2117}" type="presOf" srcId="{ECD524FA-6F22-4683-BC43-1AB6B77D1D76}" destId="{E09F940F-8779-48F5-88B6-9597C979E900}" srcOrd="0" destOrd="0" presId="urn:microsoft.com/office/officeart/2005/8/layout/radial6"/>
    <dgm:cxn modelId="{CD04009C-09D9-4976-ABE4-7708B96B5097}" srcId="{5659E650-067C-4937-9814-E65A46E7AD0A}" destId="{C68DD0DC-56CF-4B92-8981-3D357CFE50E1}" srcOrd="1" destOrd="0" parTransId="{843D7B38-A2D0-462D-9CB7-7FA16B752832}" sibTransId="{E16601CD-E55D-4F64-AC03-5455ED0A7B78}"/>
    <dgm:cxn modelId="{8160F73D-DE62-4A36-8A29-4943D8A96770}" type="presOf" srcId="{E16601CD-E55D-4F64-AC03-5455ED0A7B78}" destId="{8B1643AD-7DF6-4384-8F22-4AA10D13CDCC}" srcOrd="0" destOrd="0" presId="urn:microsoft.com/office/officeart/2005/8/layout/radial6"/>
    <dgm:cxn modelId="{3B18C6D3-475A-4EA2-BCE8-DFB53B02AE32}" type="presOf" srcId="{E1334516-BB75-4D5B-BC62-AEB071D569E2}" destId="{6EED7E5D-09FA-4261-8434-0271E2B9BE61}" srcOrd="0" destOrd="0" presId="urn:microsoft.com/office/officeart/2005/8/layout/radial6"/>
    <dgm:cxn modelId="{0CA5BE9F-3ED7-4592-9F0D-6C7B6916B2F6}" srcId="{5659E650-067C-4937-9814-E65A46E7AD0A}" destId="{D06BD985-4C34-4CC2-AEF2-6849D9A869C4}" srcOrd="2" destOrd="0" parTransId="{0D7DE175-6B0F-49D3-8EA5-B282FE3C9D9E}" sibTransId="{66DB17E1-3E1D-46C8-80B3-860D52775C7E}"/>
    <dgm:cxn modelId="{EC6C2FA2-994A-4A79-8443-3CA401BAA95E}" type="presParOf" srcId="{2D3060B7-41AF-4C53-AC1D-9DB6C5619B07}" destId="{D1F2C0A5-150E-41E1-BE28-842707CC92A5}" srcOrd="0" destOrd="0" presId="urn:microsoft.com/office/officeart/2005/8/layout/radial6"/>
    <dgm:cxn modelId="{8D4AD81D-E893-4211-9BEB-E52B14C4D069}" type="presParOf" srcId="{2D3060B7-41AF-4C53-AC1D-9DB6C5619B07}" destId="{D3CB15E9-74EF-4EA6-BF15-BD9B6BDD83CD}" srcOrd="1" destOrd="0" presId="urn:microsoft.com/office/officeart/2005/8/layout/radial6"/>
    <dgm:cxn modelId="{F591CCF2-4FE7-44EA-BB66-1BB84FEB7BF4}" type="presParOf" srcId="{2D3060B7-41AF-4C53-AC1D-9DB6C5619B07}" destId="{1716A66A-1523-41FA-9432-4A0ADADBFD86}" srcOrd="2" destOrd="0" presId="urn:microsoft.com/office/officeart/2005/8/layout/radial6"/>
    <dgm:cxn modelId="{5515E81A-168E-4359-B256-B30E037EFEDC}" type="presParOf" srcId="{2D3060B7-41AF-4C53-AC1D-9DB6C5619B07}" destId="{18AD9608-25EA-4885-8E4C-E13EE0912B37}" srcOrd="3" destOrd="0" presId="urn:microsoft.com/office/officeart/2005/8/layout/radial6"/>
    <dgm:cxn modelId="{A2C6BA5D-586E-4BDF-AF49-6FAE50DB0772}" type="presParOf" srcId="{2D3060B7-41AF-4C53-AC1D-9DB6C5619B07}" destId="{877947F5-ACA2-4391-BE15-50FDE17DEF00}" srcOrd="4" destOrd="0" presId="urn:microsoft.com/office/officeart/2005/8/layout/radial6"/>
    <dgm:cxn modelId="{B745872A-BE05-4192-9BF7-6D98C7D93B98}" type="presParOf" srcId="{2D3060B7-41AF-4C53-AC1D-9DB6C5619B07}" destId="{BF028656-7DB1-4D55-A1AA-05D36E7E4FCF}" srcOrd="5" destOrd="0" presId="urn:microsoft.com/office/officeart/2005/8/layout/radial6"/>
    <dgm:cxn modelId="{1D226306-05C5-4872-B622-86FF800E2B48}" type="presParOf" srcId="{2D3060B7-41AF-4C53-AC1D-9DB6C5619B07}" destId="{8B1643AD-7DF6-4384-8F22-4AA10D13CDCC}" srcOrd="6" destOrd="0" presId="urn:microsoft.com/office/officeart/2005/8/layout/radial6"/>
    <dgm:cxn modelId="{4E2CFDFE-9723-4F3E-8A22-5318B8FDB6EC}" type="presParOf" srcId="{2D3060B7-41AF-4C53-AC1D-9DB6C5619B07}" destId="{17E0A6B4-E381-40AC-BCFD-15497CB70932}" srcOrd="7" destOrd="0" presId="urn:microsoft.com/office/officeart/2005/8/layout/radial6"/>
    <dgm:cxn modelId="{DDCA6557-CBF9-4A6D-A3C6-6A9630080F36}" type="presParOf" srcId="{2D3060B7-41AF-4C53-AC1D-9DB6C5619B07}" destId="{8B4452F1-79D3-4894-810D-F0EE63E9D0B5}" srcOrd="8" destOrd="0" presId="urn:microsoft.com/office/officeart/2005/8/layout/radial6"/>
    <dgm:cxn modelId="{A66EA253-D683-4EB2-B68A-95AF2BB5661F}" type="presParOf" srcId="{2D3060B7-41AF-4C53-AC1D-9DB6C5619B07}" destId="{6BFFAE75-ECF6-4EB2-993F-33A4889E70CE}" srcOrd="9" destOrd="0" presId="urn:microsoft.com/office/officeart/2005/8/layout/radial6"/>
    <dgm:cxn modelId="{336EF54A-05C1-4D7B-A556-18A55A648FE1}" type="presParOf" srcId="{2D3060B7-41AF-4C53-AC1D-9DB6C5619B07}" destId="{5BE42B2C-C272-41F8-8CD0-8A0E7BB92038}" srcOrd="10" destOrd="0" presId="urn:microsoft.com/office/officeart/2005/8/layout/radial6"/>
    <dgm:cxn modelId="{801A81E8-4F20-49BF-94B5-7DABC25DD31B}" type="presParOf" srcId="{2D3060B7-41AF-4C53-AC1D-9DB6C5619B07}" destId="{000DE86F-4B82-4870-A4DC-36BE13A048D6}" srcOrd="11" destOrd="0" presId="urn:microsoft.com/office/officeart/2005/8/layout/radial6"/>
    <dgm:cxn modelId="{0BD1382D-15FC-4681-878D-33FBE5EB3060}" type="presParOf" srcId="{2D3060B7-41AF-4C53-AC1D-9DB6C5619B07}" destId="{E09F940F-8779-48F5-88B6-9597C979E900}" srcOrd="12" destOrd="0" presId="urn:microsoft.com/office/officeart/2005/8/layout/radial6"/>
    <dgm:cxn modelId="{41419A30-00B3-4BA3-9AB5-48900032FFB2}" type="presParOf" srcId="{2D3060B7-41AF-4C53-AC1D-9DB6C5619B07}" destId="{B7E5D280-2683-4C2A-AFD3-746B8AE1C4E7}" srcOrd="13" destOrd="0" presId="urn:microsoft.com/office/officeart/2005/8/layout/radial6"/>
    <dgm:cxn modelId="{2EE012B7-5ABD-4E47-AF37-EAF0ACD50987}" type="presParOf" srcId="{2D3060B7-41AF-4C53-AC1D-9DB6C5619B07}" destId="{3EC710B1-EA05-4E3E-8F30-0D211E790DC3}" srcOrd="14" destOrd="0" presId="urn:microsoft.com/office/officeart/2005/8/layout/radial6"/>
    <dgm:cxn modelId="{13098C8F-8DA3-4D9A-BD7C-06EB8379B649}" type="presParOf" srcId="{2D3060B7-41AF-4C53-AC1D-9DB6C5619B07}" destId="{D9D5E038-BADB-4578-82FA-FC45D64D34A0}" srcOrd="15" destOrd="0" presId="urn:microsoft.com/office/officeart/2005/8/layout/radial6"/>
    <dgm:cxn modelId="{68CD854E-4BF0-416C-ADCF-9FD931B2A8E0}" type="presParOf" srcId="{2D3060B7-41AF-4C53-AC1D-9DB6C5619B07}" destId="{F48B78F4-B19C-4EBA-B220-D21AB24BD892}" srcOrd="16" destOrd="0" presId="urn:microsoft.com/office/officeart/2005/8/layout/radial6"/>
    <dgm:cxn modelId="{347E2C68-C5E0-4DB0-8CBE-3A090B0DDF71}" type="presParOf" srcId="{2D3060B7-41AF-4C53-AC1D-9DB6C5619B07}" destId="{D5E3A4E6-833A-4F28-9FD5-4CFE1105E1FC}" srcOrd="17" destOrd="0" presId="urn:microsoft.com/office/officeart/2005/8/layout/radial6"/>
    <dgm:cxn modelId="{169B5F62-158A-4495-89E9-BABC259EA0E3}" type="presParOf" srcId="{2D3060B7-41AF-4C53-AC1D-9DB6C5619B07}" destId="{6EED7E5D-09FA-4261-8434-0271E2B9BE61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chevron2" loCatId="list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AB7AA190-FEE2-48A5-9B3B-91FCE5CE7560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941FB-B1CC-41CA-86CE-311B56273943}" type="parTrans" cxnId="{6BE0A720-9F17-4CCE-9B4A-BB64C553F32D}">
      <dgm:prSet/>
      <dgm:spPr/>
      <dgm:t>
        <a:bodyPr/>
        <a:lstStyle/>
        <a:p>
          <a:endParaRPr lang="ru-RU"/>
        </a:p>
      </dgm:t>
    </dgm:pt>
    <dgm:pt modelId="{B09C080A-7DAD-464C-9117-ED24C4CB86DB}" type="sibTrans" cxnId="{6BE0A720-9F17-4CCE-9B4A-BB64C553F32D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DBC05BEE-9E81-4CD0-9E2E-42DE86C1CF67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69E0F7-E2FE-46B6-B942-6C51E427054A}" type="parTrans" cxnId="{7E5ADE29-0C8F-4ABB-840C-0D530EA36682}">
      <dgm:prSet/>
      <dgm:spPr/>
      <dgm:t>
        <a:bodyPr/>
        <a:lstStyle/>
        <a:p>
          <a:endParaRPr lang="ru-RU"/>
        </a:p>
      </dgm:t>
    </dgm:pt>
    <dgm:pt modelId="{51280B95-9676-4E2E-A015-888B483D067F}" type="sibTrans" cxnId="{7E5ADE29-0C8F-4ABB-840C-0D530EA36682}">
      <dgm:prSet/>
      <dgm:spPr/>
      <dgm:t>
        <a:bodyPr/>
        <a:lstStyle/>
        <a:p>
          <a:endParaRPr lang="ru-RU"/>
        </a:p>
      </dgm:t>
    </dgm:pt>
    <dgm:pt modelId="{95D5F5F2-3960-42BA-96DE-AA78E9635AB0}">
      <dgm:prSet custT="1"/>
      <dgm:spPr/>
      <dgm:t>
        <a:bodyPr/>
        <a:lstStyle/>
        <a:p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001EC-90E9-4974-A19C-3206A9D27D8B}" type="parTrans" cxnId="{2AEA8ED2-AA7B-4CE9-B4BB-50E9DD196321}">
      <dgm:prSet/>
      <dgm:spPr/>
      <dgm:t>
        <a:bodyPr/>
        <a:lstStyle/>
        <a:p>
          <a:endParaRPr lang="ru-RU"/>
        </a:p>
      </dgm:t>
    </dgm:pt>
    <dgm:pt modelId="{99350B04-BCCE-41D9-A6CB-D1AD2EDFFC6E}" type="sibTrans" cxnId="{2AEA8ED2-AA7B-4CE9-B4BB-50E9DD196321}">
      <dgm:prSet/>
      <dgm:spPr/>
      <dgm:t>
        <a:bodyPr/>
        <a:lstStyle/>
        <a:p>
          <a:endParaRPr lang="ru-RU"/>
        </a:p>
      </dgm:t>
    </dgm:pt>
    <dgm:pt modelId="{38FCF3D7-9606-411F-BF77-EFB0966A03D8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4CDD5-C5FF-4756-A582-441EB38121B8}" type="parTrans" cxnId="{F2A7AE13-1D9E-4939-B35B-E1A12F1FD945}">
      <dgm:prSet/>
      <dgm:spPr/>
      <dgm:t>
        <a:bodyPr/>
        <a:lstStyle/>
        <a:p>
          <a:endParaRPr lang="ru-RU"/>
        </a:p>
      </dgm:t>
    </dgm:pt>
    <dgm:pt modelId="{230E188B-AADC-44B8-86C3-D963266C864B}" type="sibTrans" cxnId="{F2A7AE13-1D9E-4939-B35B-E1A12F1FD945}">
      <dgm:prSet/>
      <dgm:spPr/>
      <dgm:t>
        <a:bodyPr/>
        <a:lstStyle/>
        <a:p>
          <a:endParaRPr lang="ru-RU"/>
        </a:p>
      </dgm:t>
    </dgm:pt>
    <dgm:pt modelId="{6CCCE975-82FB-4F12-B6E9-968005E4E185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16B8-2155-4CFE-A41A-1B217B19801E}" type="parTrans" cxnId="{6F5944F1-FDD7-47AA-A1B8-D297D951B0FE}">
      <dgm:prSet/>
      <dgm:spPr/>
      <dgm:t>
        <a:bodyPr/>
        <a:lstStyle/>
        <a:p>
          <a:endParaRPr lang="ru-RU"/>
        </a:p>
      </dgm:t>
    </dgm:pt>
    <dgm:pt modelId="{7DFE9E5B-3879-4D0B-8791-CABAE51C05C9}" type="sibTrans" cxnId="{6F5944F1-FDD7-47AA-A1B8-D297D951B0FE}">
      <dgm:prSet/>
      <dgm:spPr/>
      <dgm:t>
        <a:bodyPr/>
        <a:lstStyle/>
        <a:p>
          <a:endParaRPr lang="ru-RU"/>
        </a:p>
      </dgm:t>
    </dgm:pt>
    <dgm:pt modelId="{5A7AC3EA-7DBA-4486-861C-351116EA43DC}" type="pres">
      <dgm:prSet presAssocID="{8BA15E3D-1FD0-441B-BBC5-D42397531B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758CC-628F-4A73-9F2B-A4A49E9D7459}" type="pres">
      <dgm:prSet presAssocID="{B926D3EA-7262-4A64-AD59-0F53ABA832FA}" presName="composite" presStyleCnt="0"/>
      <dgm:spPr/>
      <dgm:t>
        <a:bodyPr/>
        <a:lstStyle/>
        <a:p>
          <a:endParaRPr lang="ru-RU"/>
        </a:p>
      </dgm:t>
    </dgm:pt>
    <dgm:pt modelId="{9F4E043F-F1F8-4F79-AFC3-8852527B2C14}" type="pres">
      <dgm:prSet presAssocID="{B926D3EA-7262-4A64-AD59-0F53ABA832F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86CD9-E9BF-4704-8659-6442DA2E657C}" type="pres">
      <dgm:prSet presAssocID="{B926D3EA-7262-4A64-AD59-0F53ABA832F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1FC3AC-B40D-4652-8E1B-7E1DE937A695}" type="presOf" srcId="{8BA15E3D-1FD0-441B-BBC5-D42397531BFB}" destId="{5A7AC3EA-7DBA-4486-861C-351116EA43DC}" srcOrd="0" destOrd="0" presId="urn:microsoft.com/office/officeart/2005/8/layout/chevron2"/>
    <dgm:cxn modelId="{6F5944F1-FDD7-47AA-A1B8-D297D951B0FE}" srcId="{B926D3EA-7262-4A64-AD59-0F53ABA832FA}" destId="{6CCCE975-82FB-4F12-B6E9-968005E4E185}" srcOrd="7" destOrd="0" parTransId="{B78816B8-2155-4CFE-A41A-1B217B19801E}" sibTransId="{7DFE9E5B-3879-4D0B-8791-CABAE51C05C9}"/>
    <dgm:cxn modelId="{62769185-23B0-4822-AEBD-DFAD2D978F77}" type="presOf" srcId="{B926D3EA-7262-4A64-AD59-0F53ABA832FA}" destId="{9F4E043F-F1F8-4F79-AFC3-8852527B2C14}" srcOrd="0" destOrd="0" presId="urn:microsoft.com/office/officeart/2005/8/layout/chevron2"/>
    <dgm:cxn modelId="{2BBF3147-F433-432C-8BCE-DDC70649FA14}" type="presOf" srcId="{38FCF3D7-9606-411F-BF77-EFB0966A03D8}" destId="{EFB86CD9-E9BF-4704-8659-6442DA2E657C}" srcOrd="0" destOrd="5" presId="urn:microsoft.com/office/officeart/2005/8/layout/chevron2"/>
    <dgm:cxn modelId="{B7B9B844-6854-485C-AC1B-D3AB1B36164D}" type="presOf" srcId="{AB7AA190-FEE2-48A5-9B3B-91FCE5CE7560}" destId="{EFB86CD9-E9BF-4704-8659-6442DA2E657C}" srcOrd="0" destOrd="1" presId="urn:microsoft.com/office/officeart/2005/8/layout/chevron2"/>
    <dgm:cxn modelId="{2AEA8ED2-AA7B-4CE9-B4BB-50E9DD196321}" srcId="{B926D3EA-7262-4A64-AD59-0F53ABA832FA}" destId="{95D5F5F2-3960-42BA-96DE-AA78E9635AB0}" srcOrd="3" destOrd="0" parTransId="{6E1001EC-90E9-4974-A19C-3206A9D27D8B}" sibTransId="{99350B04-BCCE-41D9-A6CB-D1AD2EDFFC6E}"/>
    <dgm:cxn modelId="{DEBDBC22-0392-4BFC-B34D-01F5860F152D}" type="presOf" srcId="{073558E1-5D65-4CA2-B63F-D565C4F37F89}" destId="{EFB86CD9-E9BF-4704-8659-6442DA2E657C}" srcOrd="0" destOrd="0" presId="urn:microsoft.com/office/officeart/2005/8/layout/chevron2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D9836DCD-D8D6-49E2-8584-C2ADF0EC8C38}" srcId="{B926D3EA-7262-4A64-AD59-0F53ABA832FA}" destId="{6ED72BAB-3A1E-4322-A87A-93F6F5CF1ACF}" srcOrd="4" destOrd="0" parTransId="{BEC61D2F-CC31-4146-9294-B1B6FF462A61}" sibTransId="{2822EF22-D6F3-4C16-B306-E3ED2ED926F1}"/>
    <dgm:cxn modelId="{8F911BD3-6BE1-48FB-84A2-DADF1F0AF61F}" type="presOf" srcId="{99022773-6120-4937-8E99-926813883AC5}" destId="{EFB86CD9-E9BF-4704-8659-6442DA2E657C}" srcOrd="0" destOrd="6" presId="urn:microsoft.com/office/officeart/2005/8/layout/chevron2"/>
    <dgm:cxn modelId="{7E5ADE29-0C8F-4ABB-840C-0D530EA36682}" srcId="{B926D3EA-7262-4A64-AD59-0F53ABA832FA}" destId="{DBC05BEE-9E81-4CD0-9E2E-42DE86C1CF67}" srcOrd="2" destOrd="0" parTransId="{5E69E0F7-E2FE-46B6-B942-6C51E427054A}" sibTransId="{51280B95-9676-4E2E-A015-888B483D067F}"/>
    <dgm:cxn modelId="{787B0FDD-6534-4B51-A1AD-310251B82286}" type="presOf" srcId="{DBC05BEE-9E81-4CD0-9E2E-42DE86C1CF67}" destId="{EFB86CD9-E9BF-4704-8659-6442DA2E657C}" srcOrd="0" destOrd="2" presId="urn:microsoft.com/office/officeart/2005/8/layout/chevron2"/>
    <dgm:cxn modelId="{A9D2D465-BA9D-4E40-A2E1-1B314F723808}" type="presOf" srcId="{95D5F5F2-3960-42BA-96DE-AA78E9635AB0}" destId="{EFB86CD9-E9BF-4704-8659-6442DA2E657C}" srcOrd="0" destOrd="3" presId="urn:microsoft.com/office/officeart/2005/8/layout/chevron2"/>
    <dgm:cxn modelId="{3636B966-916F-45FA-90AD-39F7001DE667}" srcId="{B926D3EA-7262-4A64-AD59-0F53ABA832FA}" destId="{99022773-6120-4937-8E99-926813883AC5}" srcOrd="6" destOrd="0" parTransId="{6F8D170D-E2D7-47F0-9BB6-5AD4EB969391}" sibTransId="{2E3B9F98-DB1C-4977-8A11-9DA93F74A766}"/>
    <dgm:cxn modelId="{F2A7AE13-1D9E-4939-B35B-E1A12F1FD945}" srcId="{B926D3EA-7262-4A64-AD59-0F53ABA832FA}" destId="{38FCF3D7-9606-411F-BF77-EFB0966A03D8}" srcOrd="5" destOrd="0" parTransId="{4194CDD5-C5FF-4756-A582-441EB38121B8}" sibTransId="{230E188B-AADC-44B8-86C3-D963266C864B}"/>
    <dgm:cxn modelId="{6BE0A720-9F17-4CCE-9B4A-BB64C553F32D}" srcId="{B926D3EA-7262-4A64-AD59-0F53ABA832FA}" destId="{AB7AA190-FEE2-48A5-9B3B-91FCE5CE7560}" srcOrd="1" destOrd="0" parTransId="{997941FB-B1CC-41CA-86CE-311B56273943}" sibTransId="{B09C080A-7DAD-464C-9117-ED24C4CB86DB}"/>
    <dgm:cxn modelId="{A32DBB22-E8F2-49C4-B1DC-C0D856CB8986}" type="presOf" srcId="{6CCCE975-82FB-4F12-B6E9-968005E4E185}" destId="{EFB86CD9-E9BF-4704-8659-6442DA2E657C}" srcOrd="0" destOrd="7" presId="urn:microsoft.com/office/officeart/2005/8/layout/chevron2"/>
    <dgm:cxn modelId="{D12A7007-772E-429C-82B3-840C59C08196}" type="presOf" srcId="{6ED72BAB-3A1E-4322-A87A-93F6F5CF1ACF}" destId="{EFB86CD9-E9BF-4704-8659-6442DA2E657C}" srcOrd="0" destOrd="4" presId="urn:microsoft.com/office/officeart/2005/8/layout/chevron2"/>
    <dgm:cxn modelId="{32C8A86D-C4D0-43DE-9302-87A4AC931674}" type="presParOf" srcId="{5A7AC3EA-7DBA-4486-861C-351116EA43DC}" destId="{D90758CC-628F-4A73-9F2B-A4A49E9D7459}" srcOrd="0" destOrd="0" presId="urn:microsoft.com/office/officeart/2005/8/layout/chevron2"/>
    <dgm:cxn modelId="{FBA44406-1513-496F-93C4-B62000EE364B}" type="presParOf" srcId="{D90758CC-628F-4A73-9F2B-A4A49E9D7459}" destId="{9F4E043F-F1F8-4F79-AFC3-8852527B2C14}" srcOrd="0" destOrd="0" presId="urn:microsoft.com/office/officeart/2005/8/layout/chevron2"/>
    <dgm:cxn modelId="{37B5A63C-0D92-4373-B66E-1D32B07705AF}" type="presParOf" srcId="{D90758CC-628F-4A73-9F2B-A4A49E9D7459}" destId="{EFB86CD9-E9BF-4704-8659-6442DA2E65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A24AE006-9683-4A3C-80CA-D5CD5152808A}" type="presOf" srcId="{1198AE62-8E77-40D1-BBA6-12150F57C36B}" destId="{0267CDB0-D409-4752-AE6E-01068D16EB90}" srcOrd="0" destOrd="0" presId="urn:microsoft.com/office/officeart/2005/8/layout/hierarchy4"/>
    <dgm:cxn modelId="{9D340438-F0B4-4EFA-B2A5-903018359144}" type="presOf" srcId="{211E33BF-E7AF-478E-A400-7B12CEC70FAD}" destId="{2317AF5B-3710-4446-80AE-F53C08969B11}" srcOrd="0" destOrd="0" presId="urn:microsoft.com/office/officeart/2005/8/layout/hierarchy4"/>
    <dgm:cxn modelId="{82CB78AF-61EA-4A5B-B17B-8EB39496F5CF}" type="presParOf" srcId="{2317AF5B-3710-4446-80AE-F53C08969B11}" destId="{501D414B-79DE-4456-BEB7-37AAB48CA4A8}" srcOrd="0" destOrd="0" presId="urn:microsoft.com/office/officeart/2005/8/layout/hierarchy4"/>
    <dgm:cxn modelId="{6DE96308-4742-4E57-8D26-204828A43653}" type="presParOf" srcId="{501D414B-79DE-4456-BEB7-37AAB48CA4A8}" destId="{0267CDB0-D409-4752-AE6E-01068D16EB90}" srcOrd="0" destOrd="0" presId="urn:microsoft.com/office/officeart/2005/8/layout/hierarchy4"/>
    <dgm:cxn modelId="{C88A18CA-EFB9-47A2-B4EC-862AA824E2E6}" type="presParOf" srcId="{501D414B-79DE-4456-BEB7-37AAB48CA4A8}" destId="{0A84C621-2584-4795-B049-F8A4E81081F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2F7CECB-6036-4C80-B2C5-2D92F0F49FE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05C9-498A-40C5-AA18-A1B5C297D2C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A71603-7FF3-4DCD-AA5E-57756F12FA46}" type="parTrans" cxnId="{EC8522EF-346A-4CA8-B6E4-F8FC841771BB}">
      <dgm:prSet/>
      <dgm:spPr/>
      <dgm:t>
        <a:bodyPr/>
        <a:lstStyle/>
        <a:p>
          <a:endParaRPr lang="ru-RU"/>
        </a:p>
      </dgm:t>
    </dgm:pt>
    <dgm:pt modelId="{70608393-9C6F-4AE9-82BC-4AC3F315D7CE}" type="sibTrans" cxnId="{EC8522EF-346A-4CA8-B6E4-F8FC841771BB}">
      <dgm:prSet/>
      <dgm:spPr/>
      <dgm:t>
        <a:bodyPr/>
        <a:lstStyle/>
        <a:p>
          <a:endParaRPr lang="ru-RU"/>
        </a:p>
      </dgm:t>
    </dgm:pt>
    <dgm:pt modelId="{40A946D6-C4DD-4123-BEE6-1A61818CB2A5}" type="pres">
      <dgm:prSet presAssocID="{42F7CECB-6036-4C80-B2C5-2D92F0F49F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A8BCA0-B46A-49FA-940D-0E168492B433}" type="pres">
      <dgm:prSet presAssocID="{B3D305C9-498A-40C5-AA18-A1B5C297D2C7}" presName="root" presStyleCnt="0"/>
      <dgm:spPr/>
    </dgm:pt>
    <dgm:pt modelId="{D1D75411-6445-458E-9E87-22A10C2EB3A1}" type="pres">
      <dgm:prSet presAssocID="{B3D305C9-498A-40C5-AA18-A1B5C297D2C7}" presName="rootComposite" presStyleCnt="0"/>
      <dgm:spPr/>
    </dgm:pt>
    <dgm:pt modelId="{1221720E-FBBB-44D5-8AB5-865FBB40AF23}" type="pres">
      <dgm:prSet presAssocID="{B3D305C9-498A-40C5-AA18-A1B5C297D2C7}" presName="rootText" presStyleLbl="node1" presStyleIdx="0" presStyleCnt="1" custScaleX="100098" custScaleY="113068" custLinFactNeighborX="-5870" custLinFactNeighborY="-25797"/>
      <dgm:spPr/>
      <dgm:t>
        <a:bodyPr/>
        <a:lstStyle/>
        <a:p>
          <a:endParaRPr lang="ru-RU"/>
        </a:p>
      </dgm:t>
    </dgm:pt>
    <dgm:pt modelId="{855341E5-0374-4599-9D2D-A33E12EEE6B6}" type="pres">
      <dgm:prSet presAssocID="{B3D305C9-498A-40C5-AA18-A1B5C297D2C7}" presName="rootConnector" presStyleLbl="node1" presStyleIdx="0" presStyleCnt="1"/>
      <dgm:spPr/>
      <dgm:t>
        <a:bodyPr/>
        <a:lstStyle/>
        <a:p>
          <a:endParaRPr lang="ru-RU"/>
        </a:p>
      </dgm:t>
    </dgm:pt>
    <dgm:pt modelId="{941D6864-4052-4CF5-A69F-F0A14AEF5697}" type="pres">
      <dgm:prSet presAssocID="{B3D305C9-498A-40C5-AA18-A1B5C297D2C7}" presName="childShape" presStyleCnt="0"/>
      <dgm:spPr/>
    </dgm:pt>
  </dgm:ptLst>
  <dgm:cxnLst>
    <dgm:cxn modelId="{EC8522EF-346A-4CA8-B6E4-F8FC841771BB}" srcId="{42F7CECB-6036-4C80-B2C5-2D92F0F49FE5}" destId="{B3D305C9-498A-40C5-AA18-A1B5C297D2C7}" srcOrd="0" destOrd="0" parTransId="{87A71603-7FF3-4DCD-AA5E-57756F12FA46}" sibTransId="{70608393-9C6F-4AE9-82BC-4AC3F315D7CE}"/>
    <dgm:cxn modelId="{C17A8D73-4891-49B8-9B00-0B887CEB0D19}" type="presOf" srcId="{42F7CECB-6036-4C80-B2C5-2D92F0F49FE5}" destId="{40A946D6-C4DD-4123-BEE6-1A61818CB2A5}" srcOrd="0" destOrd="0" presId="urn:microsoft.com/office/officeart/2005/8/layout/hierarchy3"/>
    <dgm:cxn modelId="{42091B41-7F95-4F7E-BDAD-AAEBEC1DFF5C}" type="presOf" srcId="{B3D305C9-498A-40C5-AA18-A1B5C297D2C7}" destId="{855341E5-0374-4599-9D2D-A33E12EEE6B6}" srcOrd="1" destOrd="0" presId="urn:microsoft.com/office/officeart/2005/8/layout/hierarchy3"/>
    <dgm:cxn modelId="{C8296369-3E7D-4446-A43D-B534E909A84B}" type="presOf" srcId="{B3D305C9-498A-40C5-AA18-A1B5C297D2C7}" destId="{1221720E-FBBB-44D5-8AB5-865FBB40AF23}" srcOrd="0" destOrd="0" presId="urn:microsoft.com/office/officeart/2005/8/layout/hierarchy3"/>
    <dgm:cxn modelId="{05C172F6-C14C-4845-8C68-9319B838C054}" type="presParOf" srcId="{40A946D6-C4DD-4123-BEE6-1A61818CB2A5}" destId="{F8A8BCA0-B46A-49FA-940D-0E168492B433}" srcOrd="0" destOrd="0" presId="urn:microsoft.com/office/officeart/2005/8/layout/hierarchy3"/>
    <dgm:cxn modelId="{02341C0E-4184-4E6C-83D0-EF04AE3F1368}" type="presParOf" srcId="{F8A8BCA0-B46A-49FA-940D-0E168492B433}" destId="{D1D75411-6445-458E-9E87-22A10C2EB3A1}" srcOrd="0" destOrd="0" presId="urn:microsoft.com/office/officeart/2005/8/layout/hierarchy3"/>
    <dgm:cxn modelId="{D5CB638F-CDEC-4D63-B5E4-E6F3BE4257BF}" type="presParOf" srcId="{D1D75411-6445-458E-9E87-22A10C2EB3A1}" destId="{1221720E-FBBB-44D5-8AB5-865FBB40AF23}" srcOrd="0" destOrd="0" presId="urn:microsoft.com/office/officeart/2005/8/layout/hierarchy3"/>
    <dgm:cxn modelId="{495E6517-EBB5-45ED-8346-C44B73C5354D}" type="presParOf" srcId="{D1D75411-6445-458E-9E87-22A10C2EB3A1}" destId="{855341E5-0374-4599-9D2D-A33E12EEE6B6}" srcOrd="1" destOrd="0" presId="urn:microsoft.com/office/officeart/2005/8/layout/hierarchy3"/>
    <dgm:cxn modelId="{03535A09-C54E-40F6-A0F9-BB3F0E417C0B}" type="presParOf" srcId="{F8A8BCA0-B46A-49FA-940D-0E168492B433}" destId="{941D6864-4052-4CF5-A69F-F0A14AEF569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96208-9F62-4DA8-B3C2-9C8A51EAF300}">
      <dsp:nvSpPr>
        <dsp:cNvPr id="0" name=""/>
        <dsp:cNvSpPr/>
      </dsp:nvSpPr>
      <dsp:spPr>
        <a:xfrm>
          <a:off x="503605" y="14962"/>
          <a:ext cx="5470990" cy="5470990"/>
        </a:xfrm>
        <a:prstGeom prst="ellipse">
          <a:avLst/>
        </a:prstGeom>
        <a:solidFill>
          <a:srgbClr val="FF0000">
            <a:alpha val="50000"/>
          </a:srgb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baseline="0" dirty="0" err="1" smtClean="0"/>
            <a:t>Mashina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tarkibiga</a:t>
          </a:r>
          <a:r>
            <a:rPr lang="en-US" sz="2200" b="0" i="0" kern="1200" baseline="0" dirty="0" smtClean="0"/>
            <a:t>, </a:t>
          </a:r>
          <a:r>
            <a:rPr lang="en-US" sz="2200" b="0" i="0" kern="1200" baseline="0" dirty="0" err="1" smtClean="0"/>
            <a:t>umuman</a:t>
          </a:r>
          <a:r>
            <a:rPr lang="en-US" sz="2200" b="0" i="0" kern="1200" baseline="0" dirty="0" smtClean="0"/>
            <a:t>, </a:t>
          </a:r>
          <a:r>
            <a:rPr lang="en-US" sz="2200" b="0" i="0" kern="1200" baseline="0" dirty="0" err="1" smtClean="0"/>
            <a:t>mashina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agregati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tarkibiga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yuritish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mashinasi</a:t>
          </a:r>
          <a:r>
            <a:rPr lang="en-US" sz="2200" b="0" i="0" kern="1200" baseline="0" dirty="0" smtClean="0"/>
            <a:t> (</a:t>
          </a:r>
          <a:r>
            <a:rPr lang="en-US" sz="2200" b="0" i="0" kern="1200" baseline="0" dirty="0" err="1" smtClean="0"/>
            <a:t>yuritgich</a:t>
          </a:r>
          <a:r>
            <a:rPr lang="en-US" sz="2200" b="0" i="0" kern="1200" baseline="0" dirty="0" smtClean="0"/>
            <a:t>), </a:t>
          </a:r>
          <a:r>
            <a:rPr lang="en-US" sz="2200" b="0" i="0" kern="1200" baseline="0" dirty="0" err="1" smtClean="0"/>
            <a:t>uzatuvchi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mexanizm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va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texnologik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mashinaning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ishchi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mexanizmi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kiradi</a:t>
          </a:r>
          <a:r>
            <a:rPr lang="en-US" sz="2200" b="0" i="0" kern="1200" baseline="0" dirty="0" smtClean="0"/>
            <a:t>. 1-shaklda </a:t>
          </a:r>
          <a:r>
            <a:rPr lang="en-US" sz="2200" b="1" i="0" kern="1200" baseline="0" dirty="0" err="1" smtClean="0"/>
            <a:t>mashina</a:t>
          </a:r>
          <a:r>
            <a:rPr lang="en-US" sz="2200" b="1" i="0" kern="1200" baseline="0" dirty="0" smtClean="0"/>
            <a:t> </a:t>
          </a:r>
          <a:r>
            <a:rPr lang="en-US" sz="2200" b="1" i="0" kern="1200" baseline="0" dirty="0" err="1" smtClean="0"/>
            <a:t>agregatining</a:t>
          </a:r>
          <a:r>
            <a:rPr lang="en-US" sz="2200" b="1" i="0" kern="1200" baseline="0" dirty="0" smtClean="0"/>
            <a:t> </a:t>
          </a:r>
          <a:r>
            <a:rPr lang="en-US" sz="2200" b="0" i="0" kern="1200" baseline="0" dirty="0" err="1" smtClean="0"/>
            <a:t>sxematik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dinamik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modeli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keltirilgan</a:t>
          </a:r>
          <a:r>
            <a:rPr lang="en-US" sz="2200" b="0" i="0" kern="1200" baseline="0" dirty="0" smtClean="0"/>
            <a:t>. </a:t>
          </a:r>
          <a:r>
            <a:rPr lang="en-US" sz="2200" b="0" i="0" kern="1200" baseline="0" dirty="0" err="1" smtClean="0"/>
            <a:t>Undan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ko’rinib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turibdiki</a:t>
          </a:r>
          <a:r>
            <a:rPr lang="en-US" sz="2200" b="0" i="0" kern="1200" baseline="0" dirty="0" smtClean="0"/>
            <a:t>, </a:t>
          </a:r>
          <a:r>
            <a:rPr lang="en-US" sz="2200" b="0" i="0" kern="1200" baseline="0" dirty="0" err="1" smtClean="0"/>
            <a:t>mashina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agregati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tarkibiga</a:t>
          </a:r>
          <a:endParaRPr lang="en-US" sz="2200" b="0" i="0" kern="1200" baseline="0" dirty="0"/>
        </a:p>
      </dsp:txBody>
      <dsp:txXfrm>
        <a:off x="1267572" y="660109"/>
        <a:ext cx="3154444" cy="4180695"/>
      </dsp:txXfrm>
    </dsp:sp>
    <dsp:sp modelId="{A17DEB2C-C433-4E7E-A1B8-16B9B5FFBEF2}">
      <dsp:nvSpPr>
        <dsp:cNvPr id="0" name=""/>
        <dsp:cNvSpPr/>
      </dsp:nvSpPr>
      <dsp:spPr>
        <a:xfrm>
          <a:off x="4446661" y="14962"/>
          <a:ext cx="5470990" cy="5470990"/>
        </a:xfrm>
        <a:prstGeom prst="ellipse">
          <a:avLst/>
        </a:prstGeom>
        <a:solidFill>
          <a:srgbClr val="7030A0">
            <a:alpha val="50000"/>
          </a:srgb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baseline="0" dirty="0" err="1" smtClean="0"/>
            <a:t>kiruvchi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uchala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mexanizm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o’zaro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to’g’ri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va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teskari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bog’lanishda</a:t>
          </a:r>
          <a:r>
            <a:rPr lang="en-US" sz="2200" b="0" i="0" kern="1200" baseline="0" dirty="0" smtClean="0"/>
            <a:t> </a:t>
          </a:r>
          <a:r>
            <a:rPr lang="en-US" sz="2200" b="0" i="0" kern="1200" baseline="0" dirty="0" err="1" smtClean="0"/>
            <a:t>bo’ladi</a:t>
          </a:r>
          <a:r>
            <a:rPr lang="en-US" sz="2200" b="0" i="0" kern="1200" baseline="0" dirty="0" smtClean="0"/>
            <a:t>.</a:t>
          </a:r>
          <a:r>
            <a:rPr lang="ru-RU" sz="2200" b="0" i="0" kern="1200" baseline="0" dirty="0" smtClean="0"/>
            <a:t> </a:t>
          </a:r>
          <a:endParaRPr lang="ru-RU" sz="2200" b="0" i="0" kern="1200" baseline="0" dirty="0"/>
        </a:p>
      </dsp:txBody>
      <dsp:txXfrm>
        <a:off x="5999239" y="660109"/>
        <a:ext cx="3154444" cy="41806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845000" y="2854387"/>
          <a:ext cx="478945" cy="17792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9250"/>
              </a:lnTo>
              <a:lnTo>
                <a:pt x="478945" y="1779250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544797" y="1487696"/>
          <a:ext cx="4344958" cy="427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241"/>
              </a:lnTo>
              <a:lnTo>
                <a:pt x="4344958" y="290241"/>
              </a:lnTo>
              <a:lnTo>
                <a:pt x="4344958" y="42799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A50B4-ED3D-42E6-B78A-F15F7F876010}">
      <dsp:nvSpPr>
        <dsp:cNvPr id="0" name=""/>
        <dsp:cNvSpPr/>
      </dsp:nvSpPr>
      <dsp:spPr>
        <a:xfrm>
          <a:off x="6356837" y="2906036"/>
          <a:ext cx="1445522" cy="4498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084"/>
              </a:lnTo>
              <a:lnTo>
                <a:pt x="1445522" y="312084"/>
              </a:lnTo>
              <a:lnTo>
                <a:pt x="1445522" y="449832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4943941" y="2906036"/>
          <a:ext cx="1412895" cy="449832"/>
        </a:xfrm>
        <a:custGeom>
          <a:avLst/>
          <a:gdLst/>
          <a:ahLst/>
          <a:cxnLst/>
          <a:rect l="0" t="0" r="0" b="0"/>
          <a:pathLst>
            <a:path>
              <a:moveTo>
                <a:pt x="1412895" y="0"/>
              </a:moveTo>
              <a:lnTo>
                <a:pt x="1412895" y="312084"/>
              </a:lnTo>
              <a:lnTo>
                <a:pt x="0" y="312084"/>
              </a:lnTo>
              <a:lnTo>
                <a:pt x="0" y="449832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544797" y="1487696"/>
          <a:ext cx="812040" cy="587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042"/>
              </a:lnTo>
              <a:lnTo>
                <a:pt x="812040" y="450042"/>
              </a:lnTo>
              <a:lnTo>
                <a:pt x="812040" y="587791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169302" y="2726413"/>
          <a:ext cx="91440" cy="131316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3166"/>
              </a:lnTo>
              <a:lnTo>
                <a:pt x="134986" y="1313166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046669" y="1487696"/>
          <a:ext cx="4498127" cy="616849"/>
        </a:xfrm>
        <a:custGeom>
          <a:avLst/>
          <a:gdLst/>
          <a:ahLst/>
          <a:cxnLst/>
          <a:rect l="0" t="0" r="0" b="0"/>
          <a:pathLst>
            <a:path>
              <a:moveTo>
                <a:pt x="4498127" y="0"/>
              </a:moveTo>
              <a:lnTo>
                <a:pt x="4498127" y="479101"/>
              </a:lnTo>
              <a:lnTo>
                <a:pt x="0" y="479101"/>
              </a:lnTo>
              <a:lnTo>
                <a:pt x="0" y="616849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301170" y="415714"/>
          <a:ext cx="8487253" cy="107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01170" y="415714"/>
        <a:ext cx="8487253" cy="1071982"/>
      </dsp:txXfrm>
    </dsp:sp>
    <dsp:sp modelId="{B8AB0461-B0A7-4A10-8B18-73A84C74758D}">
      <dsp:nvSpPr>
        <dsp:cNvPr id="0" name=""/>
        <dsp:cNvSpPr/>
      </dsp:nvSpPr>
      <dsp:spPr>
        <a:xfrm>
          <a:off x="7110" y="2104546"/>
          <a:ext cx="2079117" cy="6218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10" y="2104546"/>
        <a:ext cx="2079117" cy="621867"/>
      </dsp:txXfrm>
    </dsp:sp>
    <dsp:sp modelId="{7E75106C-D11B-4A9B-A9C5-851668E25FDD}">
      <dsp:nvSpPr>
        <dsp:cNvPr id="0" name=""/>
        <dsp:cNvSpPr/>
      </dsp:nvSpPr>
      <dsp:spPr>
        <a:xfrm>
          <a:off x="304288" y="3147187"/>
          <a:ext cx="2804722" cy="17847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288" y="3147187"/>
        <a:ext cx="2804722" cy="1784783"/>
      </dsp:txXfrm>
    </dsp:sp>
    <dsp:sp modelId="{AA297A4E-FA6B-4DEF-9B40-0D84076E417B}">
      <dsp:nvSpPr>
        <dsp:cNvPr id="0" name=""/>
        <dsp:cNvSpPr/>
      </dsp:nvSpPr>
      <dsp:spPr>
        <a:xfrm>
          <a:off x="4627160" y="2075487"/>
          <a:ext cx="3459354" cy="830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7160" y="2075487"/>
        <a:ext cx="3459354" cy="830549"/>
      </dsp:txXfrm>
    </dsp:sp>
    <dsp:sp modelId="{DFABFAA1-1E05-44B4-88FB-2EEF5C3E52F8}">
      <dsp:nvSpPr>
        <dsp:cNvPr id="0" name=""/>
        <dsp:cNvSpPr/>
      </dsp:nvSpPr>
      <dsp:spPr>
        <a:xfrm>
          <a:off x="3607108" y="3355869"/>
          <a:ext cx="2673665" cy="18851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7108" y="3355869"/>
        <a:ext cx="2673665" cy="1885188"/>
      </dsp:txXfrm>
    </dsp:sp>
    <dsp:sp modelId="{8BA35028-7B2F-4570-9AD6-E24BC02DE975}">
      <dsp:nvSpPr>
        <dsp:cNvPr id="0" name=""/>
        <dsp:cNvSpPr/>
      </dsp:nvSpPr>
      <dsp:spPr>
        <a:xfrm>
          <a:off x="6556270" y="3355869"/>
          <a:ext cx="2492178" cy="19840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56270" y="3355869"/>
        <a:ext cx="2492178" cy="1984052"/>
      </dsp:txXfrm>
    </dsp:sp>
    <dsp:sp modelId="{42E3F8D1-4D9D-4DCC-AA59-1AE03C319C1F}">
      <dsp:nvSpPr>
        <dsp:cNvPr id="0" name=""/>
        <dsp:cNvSpPr/>
      </dsp:nvSpPr>
      <dsp:spPr>
        <a:xfrm>
          <a:off x="8583811" y="1915686"/>
          <a:ext cx="2611888" cy="9387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83811" y="1915686"/>
        <a:ext cx="2611888" cy="938701"/>
      </dsp:txXfrm>
    </dsp:sp>
    <dsp:sp modelId="{2AE1DF56-FABA-46CE-AC65-CF09AA055382}">
      <dsp:nvSpPr>
        <dsp:cNvPr id="0" name=""/>
        <dsp:cNvSpPr/>
      </dsp:nvSpPr>
      <dsp:spPr>
        <a:xfrm>
          <a:off x="9323945" y="3464021"/>
          <a:ext cx="2511345" cy="23392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3945" y="3464021"/>
        <a:ext cx="2511345" cy="23392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7E5D-09FA-4261-8434-0271E2B9BE61}">
      <dsp:nvSpPr>
        <dsp:cNvPr id="0" name=""/>
        <dsp:cNvSpPr/>
      </dsp:nvSpPr>
      <dsp:spPr>
        <a:xfrm>
          <a:off x="2119306" y="554128"/>
          <a:ext cx="5143947" cy="5143947"/>
        </a:xfrm>
        <a:prstGeom prst="blockArc">
          <a:avLst>
            <a:gd name="adj1" fmla="val 12389640"/>
            <a:gd name="adj2" fmla="val 190355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D5E038-BADB-4578-82FA-FC45D64D34A0}">
      <dsp:nvSpPr>
        <dsp:cNvPr id="0" name=""/>
        <dsp:cNvSpPr/>
      </dsp:nvSpPr>
      <dsp:spPr>
        <a:xfrm>
          <a:off x="1397045" y="659530"/>
          <a:ext cx="5143947" cy="5143947"/>
        </a:xfrm>
        <a:prstGeom prst="blockArc">
          <a:avLst>
            <a:gd name="adj1" fmla="val 8530539"/>
            <a:gd name="adj2" fmla="val 13023257"/>
            <a:gd name="adj3" fmla="val 4533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F940F-8779-48F5-88B6-9597C979E900}">
      <dsp:nvSpPr>
        <dsp:cNvPr id="0" name=""/>
        <dsp:cNvSpPr/>
      </dsp:nvSpPr>
      <dsp:spPr>
        <a:xfrm>
          <a:off x="1791938" y="1179801"/>
          <a:ext cx="5143947" cy="5143947"/>
        </a:xfrm>
        <a:prstGeom prst="blockArc">
          <a:avLst>
            <a:gd name="adj1" fmla="val 3102271"/>
            <a:gd name="adj2" fmla="val 9938519"/>
            <a:gd name="adj3" fmla="val 453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FAE75-ECF6-4EB2-993F-33A4889E70CE}">
      <dsp:nvSpPr>
        <dsp:cNvPr id="0" name=""/>
        <dsp:cNvSpPr/>
      </dsp:nvSpPr>
      <dsp:spPr>
        <a:xfrm>
          <a:off x="4716729" y="774746"/>
          <a:ext cx="5143947" cy="5143947"/>
        </a:xfrm>
        <a:prstGeom prst="blockArc">
          <a:avLst>
            <a:gd name="adj1" fmla="val 1237879"/>
            <a:gd name="adj2" fmla="val 8154071"/>
            <a:gd name="adj3" fmla="val 45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43AD-7DF6-4384-8F22-4AA10D13CDCC}">
      <dsp:nvSpPr>
        <dsp:cNvPr id="0" name=""/>
        <dsp:cNvSpPr/>
      </dsp:nvSpPr>
      <dsp:spPr>
        <a:xfrm>
          <a:off x="5205996" y="785126"/>
          <a:ext cx="5143947" cy="5143947"/>
        </a:xfrm>
        <a:prstGeom prst="blockArc">
          <a:avLst>
            <a:gd name="adj1" fmla="val 19681887"/>
            <a:gd name="adj2" fmla="val 2370498"/>
            <a:gd name="adj3" fmla="val 45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D9608-25EA-4885-8E4C-E13EE0912B37}">
      <dsp:nvSpPr>
        <dsp:cNvPr id="0" name=""/>
        <dsp:cNvSpPr/>
      </dsp:nvSpPr>
      <dsp:spPr>
        <a:xfrm>
          <a:off x="4903232" y="550077"/>
          <a:ext cx="5143947" cy="5143947"/>
        </a:xfrm>
        <a:prstGeom prst="blockArc">
          <a:avLst>
            <a:gd name="adj1" fmla="val 13428326"/>
            <a:gd name="adj2" fmla="val 208509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2C0A5-150E-41E1-BE28-842707CC92A5}">
      <dsp:nvSpPr>
        <dsp:cNvPr id="0" name=""/>
        <dsp:cNvSpPr/>
      </dsp:nvSpPr>
      <dsp:spPr>
        <a:xfrm>
          <a:off x="2830783" y="1675436"/>
          <a:ext cx="6041641" cy="30689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5561" y="2124871"/>
        <a:ext cx="4272085" cy="2170062"/>
      </dsp:txXfrm>
    </dsp:sp>
    <dsp:sp modelId="{D3CB15E9-74EF-4EA6-BF15-BD9B6BDD83CD}">
      <dsp:nvSpPr>
        <dsp:cNvPr id="0" name=""/>
        <dsp:cNvSpPr/>
      </dsp:nvSpPr>
      <dsp:spPr>
        <a:xfrm>
          <a:off x="4256505" y="39049"/>
          <a:ext cx="3228305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29279" y="276168"/>
        <a:ext cx="2282757" cy="1144909"/>
      </dsp:txXfrm>
    </dsp:sp>
    <dsp:sp modelId="{877947F5-ACA2-4391-BE15-50FDE17DEF00}">
      <dsp:nvSpPr>
        <dsp:cNvPr id="0" name=""/>
        <dsp:cNvSpPr/>
      </dsp:nvSpPr>
      <dsp:spPr>
        <a:xfrm>
          <a:off x="8581346" y="1168857"/>
          <a:ext cx="3115353" cy="17527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37579" y="1425547"/>
        <a:ext cx="2202887" cy="1239412"/>
      </dsp:txXfrm>
    </dsp:sp>
    <dsp:sp modelId="{17E0A6B4-E381-40AC-BCFD-15497CB70932}">
      <dsp:nvSpPr>
        <dsp:cNvPr id="0" name=""/>
        <dsp:cNvSpPr/>
      </dsp:nvSpPr>
      <dsp:spPr>
        <a:xfrm>
          <a:off x="8195212" y="3977400"/>
          <a:ext cx="3501487" cy="19958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07993" y="4269682"/>
        <a:ext cx="2475925" cy="1411262"/>
      </dsp:txXfrm>
    </dsp:sp>
    <dsp:sp modelId="{5BE42B2C-C272-41F8-8CD0-8A0E7BB92038}">
      <dsp:nvSpPr>
        <dsp:cNvPr id="0" name=""/>
        <dsp:cNvSpPr/>
      </dsp:nvSpPr>
      <dsp:spPr>
        <a:xfrm>
          <a:off x="3770974" y="5029302"/>
          <a:ext cx="4034656" cy="161914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1836" y="5266421"/>
        <a:ext cx="2852932" cy="1144909"/>
      </dsp:txXfrm>
    </dsp:sp>
    <dsp:sp modelId="{B7E5D280-2683-4C2A-AFD3-746B8AE1C4E7}">
      <dsp:nvSpPr>
        <dsp:cNvPr id="0" name=""/>
        <dsp:cNvSpPr/>
      </dsp:nvSpPr>
      <dsp:spPr>
        <a:xfrm>
          <a:off x="0" y="3549582"/>
          <a:ext cx="3590719" cy="187966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849" y="3824853"/>
        <a:ext cx="2539021" cy="1329126"/>
      </dsp:txXfrm>
    </dsp:sp>
    <dsp:sp modelId="{F48B78F4-B19C-4EBA-B220-D21AB24BD892}">
      <dsp:nvSpPr>
        <dsp:cNvPr id="0" name=""/>
        <dsp:cNvSpPr/>
      </dsp:nvSpPr>
      <dsp:spPr>
        <a:xfrm>
          <a:off x="260545" y="623670"/>
          <a:ext cx="3028550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4066" y="860789"/>
        <a:ext cx="2141508" cy="11449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E043F-F1F8-4F79-AFC3-8852527B2C14}">
      <dsp:nvSpPr>
        <dsp:cNvPr id="0" name=""/>
        <dsp:cNvSpPr/>
      </dsp:nvSpPr>
      <dsp:spPr>
        <a:xfrm rot="5400000">
          <a:off x="-1003876" y="1010421"/>
          <a:ext cx="6692509" cy="46847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348922"/>
        <a:ext cx="4684756" cy="2007753"/>
      </dsp:txXfrm>
    </dsp:sp>
    <dsp:sp modelId="{EFB86CD9-E9BF-4704-8659-6442DA2E657C}">
      <dsp:nvSpPr>
        <dsp:cNvPr id="0" name=""/>
        <dsp:cNvSpPr/>
      </dsp:nvSpPr>
      <dsp:spPr>
        <a:xfrm rot="5400000">
          <a:off x="6088513" y="-1397211"/>
          <a:ext cx="4350131" cy="7157644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684757" y="218901"/>
        <a:ext cx="6945288" cy="39254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7CDB0-D409-4752-AE6E-01068D16EB90}">
      <dsp:nvSpPr>
        <dsp:cNvPr id="0" name=""/>
        <dsp:cNvSpPr/>
      </dsp:nvSpPr>
      <dsp:spPr>
        <a:xfrm>
          <a:off x="0" y="0"/>
          <a:ext cx="11450472" cy="63315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445" y="185445"/>
        <a:ext cx="11079582" cy="59606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3" cy="613954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714397" cy="613954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714397" cy="61395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1720E-FBBB-44D5-8AB5-865FBB40AF23}">
      <dsp:nvSpPr>
        <dsp:cNvPr id="0" name=""/>
        <dsp:cNvSpPr/>
      </dsp:nvSpPr>
      <dsp:spPr>
        <a:xfrm>
          <a:off x="0" y="0"/>
          <a:ext cx="10882664" cy="61463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021" y="180021"/>
        <a:ext cx="10522622" cy="5786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6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D79D0AC-9F07-4C5A-976A-DB433970471A}" type="datetimeFigureOut">
              <a:rPr lang="ru-RU" smtClean="0"/>
              <a:t>07.05.2021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8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29.wmf"/><Relationship Id="rId5" Type="http://schemas.openxmlformats.org/officeDocument/2006/relationships/diagramQuickStyle" Target="../diagrams/quickStyle5.xml"/><Relationship Id="rId10" Type="http://schemas.openxmlformats.org/officeDocument/2006/relationships/oleObject" Target="../embeddings/oleObject3.bin"/><Relationship Id="rId4" Type="http://schemas.openxmlformats.org/officeDocument/2006/relationships/diagramLayout" Target="../diagrams/layout5.xml"/><Relationship Id="rId9" Type="http://schemas.openxmlformats.org/officeDocument/2006/relationships/image" Target="../media/image28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31.wmf"/><Relationship Id="rId5" Type="http://schemas.openxmlformats.org/officeDocument/2006/relationships/diagramQuickStyle" Target="../diagrams/quickStyle6.xml"/><Relationship Id="rId10" Type="http://schemas.openxmlformats.org/officeDocument/2006/relationships/oleObject" Target="../embeddings/oleObject5.bin"/><Relationship Id="rId4" Type="http://schemas.openxmlformats.org/officeDocument/2006/relationships/diagramLayout" Target="../diagrams/layout6.xml"/><Relationship Id="rId9" Type="http://schemas.openxmlformats.org/officeDocument/2006/relationships/image" Target="../media/image30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34.wmf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oleObject" Target="../embeddings/oleObject8.bin"/><Relationship Id="rId17" Type="http://schemas.openxmlformats.org/officeDocument/2006/relationships/image" Target="../media/image3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0.bin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33.wmf"/><Relationship Id="rId5" Type="http://schemas.openxmlformats.org/officeDocument/2006/relationships/diagramQuickStyle" Target="../diagrams/quickStyle7.xml"/><Relationship Id="rId15" Type="http://schemas.openxmlformats.org/officeDocument/2006/relationships/image" Target="../media/image35.wmf"/><Relationship Id="rId10" Type="http://schemas.openxmlformats.org/officeDocument/2006/relationships/oleObject" Target="../embeddings/oleObject7.bin"/><Relationship Id="rId4" Type="http://schemas.openxmlformats.org/officeDocument/2006/relationships/diagramLayout" Target="../diagrams/layout7.xml"/><Relationship Id="rId9" Type="http://schemas.openxmlformats.org/officeDocument/2006/relationships/image" Target="../media/image32.wmf"/><Relationship Id="rId14" Type="http://schemas.openxmlformats.org/officeDocument/2006/relationships/oleObject" Target="../embeddings/oleObject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jpeg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0"/>
            <a:ext cx="10276313" cy="3803177"/>
          </a:xfrm>
        </p:spPr>
        <p:txBody>
          <a:bodyPr>
            <a:normAutofit fontScale="70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Dalamb</a:t>
            </a:r>
            <a:r>
              <a:rPr lang="en-US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endParaRPr lang="en-US" sz="5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0193" y="0"/>
            <a:ext cx="10945503" cy="2987898"/>
          </a:xfrm>
        </p:spPr>
        <p:txBody>
          <a:bodyPr>
            <a:noAutofit/>
          </a:bodyPr>
          <a:lstStyle/>
          <a:p>
            <a:pPr algn="ctr"/>
            <a:r>
              <a:rPr lang="ru-RU" sz="5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14-</a:t>
            </a:r>
            <a:r>
              <a:rPr lang="en-US" sz="5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5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5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dinamikasining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5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9553" y="1326525"/>
            <a:ext cx="9775066" cy="405684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kinematikasini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o’rganishda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bo’g’inlarga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olmasdan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o’rganilgan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analizida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qaraladi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95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65915" y="721218"/>
            <a:ext cx="10496282" cy="569246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 w="76200"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dinamikasida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mohiyatini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taxlil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yedirilishni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titrashdan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muhofazalash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220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957943" y="740228"/>
          <a:ext cx="10421257" cy="5500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228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28009" t="65552" r="23900" b="23741"/>
          <a:stretch>
            <a:fillRect/>
          </a:stretch>
        </p:blipFill>
        <p:spPr bwMode="auto">
          <a:xfrm>
            <a:off x="232230" y="2975418"/>
            <a:ext cx="11959770" cy="3323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низ 5"/>
          <p:cNvSpPr/>
          <p:nvPr/>
        </p:nvSpPr>
        <p:spPr>
          <a:xfrm>
            <a:off x="4767627" y="2351302"/>
            <a:ext cx="3361386" cy="1059543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33186" y="1009123"/>
            <a:ext cx="8492872" cy="132343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4000" b="1" i="1" dirty="0" err="1" smtClean="0"/>
              <a:t>Mashina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agregatining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sxematik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dinamik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modeli</a:t>
            </a:r>
            <a:r>
              <a:rPr lang="en-US" sz="4000" b="1" i="1" dirty="0" smtClean="0"/>
              <a:t>.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28356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489398" y="296215"/>
            <a:ext cx="11281892" cy="150682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o’rganamiz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96215" y="2150772"/>
            <a:ext cx="11758410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harakati paytida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va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momentlari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Elastiklik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280338" y="1803043"/>
            <a:ext cx="2047741" cy="347729"/>
          </a:xfrm>
          <a:prstGeom prst="downArrow">
            <a:avLst/>
          </a:prstGeom>
          <a:solidFill>
            <a:srgbClr val="FFC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57" y="3110206"/>
            <a:ext cx="9607640" cy="335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1287888" y="0"/>
            <a:ext cx="10238704" cy="3567448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o’tkir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9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57577"/>
            <a:ext cx="11011436" cy="332275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mashinanig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58" y="3580327"/>
            <a:ext cx="9369773" cy="312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364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540913" y="128789"/>
            <a:ext cx="11513712" cy="6233373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ko’tarishda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984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карточка 1"/>
          <p:cNvSpPr/>
          <p:nvPr/>
        </p:nvSpPr>
        <p:spPr>
          <a:xfrm>
            <a:off x="669701" y="399244"/>
            <a:ext cx="11256136" cy="6156101"/>
          </a:xfrm>
          <a:prstGeom prst="flowChartPunchedCard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kuchlaridir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moslamalaridan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tormozlar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257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7" t="17211" r="37972" b="14492"/>
          <a:stretch/>
        </p:blipFill>
        <p:spPr bwMode="auto">
          <a:xfrm>
            <a:off x="3618963" y="2335486"/>
            <a:ext cx="4722067" cy="406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017565" y="2690191"/>
            <a:ext cx="4049940" cy="4167809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00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179048" y="1881808"/>
            <a:ext cx="3949148" cy="5347253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4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7" t="17935" r="26870" b="12513"/>
          <a:stretch/>
        </p:blipFill>
        <p:spPr bwMode="auto">
          <a:xfrm>
            <a:off x="3914715" y="2690191"/>
            <a:ext cx="4264333" cy="336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41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8" y="2728681"/>
            <a:ext cx="3757085" cy="4268467"/>
          </a:xfrm>
          <a:prstGeom prst="rightArrow">
            <a:avLst>
              <a:gd name="adj1" fmla="val 60556"/>
              <a:gd name="adj2" fmla="val 49647"/>
            </a:avLst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311570" y="2305244"/>
            <a:ext cx="3502090" cy="4500376"/>
          </a:xfrm>
          <a:prstGeom prst="leftArrow">
            <a:avLst>
              <a:gd name="adj1" fmla="val 60601"/>
              <a:gd name="adj2" fmla="val 50000"/>
            </a:avLst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0" t="11413" r="19435" b="11267"/>
          <a:stretch/>
        </p:blipFill>
        <p:spPr bwMode="auto">
          <a:xfrm>
            <a:off x="3867264" y="2728681"/>
            <a:ext cx="4554009" cy="365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3158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24134"/>
            <a:ext cx="11011436" cy="606075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tezlikdagi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qilamiz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tezlanish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548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4601" r="2526" b="25544"/>
          <a:stretch/>
        </p:blipFill>
        <p:spPr bwMode="auto">
          <a:xfrm>
            <a:off x="662609" y="3763616"/>
            <a:ext cx="11136638" cy="2769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4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374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3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7" y="3909391"/>
            <a:ext cx="4247321" cy="288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852" y="3763616"/>
            <a:ext cx="4837044" cy="281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418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225" y="2503784"/>
            <a:ext cx="3618963" cy="372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5947052" y="2704563"/>
            <a:ext cx="4254277" cy="256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70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7144786" y="3564227"/>
            <a:ext cx="3473969" cy="20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30" y="2517819"/>
            <a:ext cx="3938122" cy="3882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473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021982"/>
            <a:ext cx="11011436" cy="466215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Mexanizmharakatining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06062" y="206062"/>
            <a:ext cx="11655379" cy="1918951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8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46311209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01250191"/>
              </p:ext>
            </p:extLst>
          </p:nvPr>
        </p:nvGraphicFramePr>
        <p:xfrm>
          <a:off x="266700" y="209550"/>
          <a:ext cx="116967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70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41475724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1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22" t="17705" r="28553" b="33528"/>
          <a:stretch/>
        </p:blipFill>
        <p:spPr>
          <a:xfrm>
            <a:off x="695460" y="1249251"/>
            <a:ext cx="8551572" cy="3503054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1159099" y="5306096"/>
            <a:ext cx="9053847" cy="978794"/>
          </a:xfrm>
          <a:prstGeom prst="round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2276" y="218942"/>
            <a:ext cx="11303358" cy="4559120"/>
          </a:xfrm>
          <a:prstGeom prst="round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inertsiya kuchlari katta axamiyatga ega. Tezlanish natijasida bo’g’inda hosil bo’ladigan kuch inertsiya kuchi deyiladi. Agar bo’g’in o’zgarmas tezlik bilan harakatlansa inertsiya 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822686"/>
              </p:ext>
            </p:extLst>
          </p:nvPr>
        </p:nvGraphicFramePr>
        <p:xfrm>
          <a:off x="862884" y="5151551"/>
          <a:ext cx="8759941" cy="1379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7" name="Уравнение" r:id="rId3" imgW="2641320" imgH="419040" progId="Equation.3">
                  <p:embed/>
                </p:oleObj>
              </mc:Choice>
              <mc:Fallback>
                <p:oleObj name="Уравнение" r:id="rId3" imgW="2641320" imgH="419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2884" y="5151551"/>
                        <a:ext cx="8759941" cy="137943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37" t="17210" r="12716" b="15889"/>
          <a:stretch/>
        </p:blipFill>
        <p:spPr>
          <a:xfrm>
            <a:off x="953036" y="1281448"/>
            <a:ext cx="8281115" cy="4893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 prst="artDeco"/>
            <a:contourClr>
              <a:srgbClr val="FFFFFF"/>
            </a:contourClr>
          </a:sp3d>
        </p:spPr>
      </p:pic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3631842" y="553792"/>
            <a:ext cx="7521262" cy="1242811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moment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462" t="58759" r="2719" b="17297"/>
          <a:stretch/>
        </p:blipFill>
        <p:spPr>
          <a:xfrm>
            <a:off x="154546" y="4752304"/>
            <a:ext cx="6091707" cy="1751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56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245" y="180304"/>
            <a:ext cx="11792755" cy="6568226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hisoblanishi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o’g’irlik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0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15910" y="141668"/>
            <a:ext cx="11629622" cy="6375042"/>
          </a:xfrm>
          <a:prstGeom prst="round2DiagRect">
            <a:avLst>
              <a:gd name="adj1" fmla="val 19362"/>
              <a:gd name="adj2" fmla="val 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qo’shib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uvazanatda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Lef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Bef>
                    <a:spcPts val="12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ctrlPr>
                            <a:rPr lang="ru-RU" sz="3600" b="1" i="1" kern="0" smtClean="0">
                              <a:solidFill>
                                <a:srgbClr val="FF0000"/>
                              </a:solidFill>
                              <a:latin typeface="Cambria Math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p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3600" b="1" kern="0" dirty="0">
                  <a:solidFill>
                    <a:srgbClr val="2E74B5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476518" y="270456"/>
            <a:ext cx="11037196" cy="1725769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quydagicha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tariflanadi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0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5" name="Уравнение" r:id="rId8" imgW="1054100" imgH="292100" progId="Equation.3">
                  <p:embed/>
                </p:oleObj>
              </mc:Choice>
              <mc:Fallback>
                <p:oleObj name="Уравнение" r:id="rId8" imgW="1054100" imgH="292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4101" y="4845815"/>
                        <a:ext cx="2678663" cy="7480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6" name="Уравнение" r:id="rId10" imgW="1129810" imgH="291973" progId="Equation.3">
                  <p:embed/>
                </p:oleObj>
              </mc:Choice>
              <mc:Fallback>
                <p:oleObj name="Уравнение" r:id="rId10" imgW="1129810" imgH="29197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877" y="4845815"/>
                        <a:ext cx="3114617" cy="8113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1" name="Уравнение" r:id="rId8" imgW="2273300" imgH="292100" progId="Equation.3">
                  <p:embed/>
                </p:oleObj>
              </mc:Choice>
              <mc:Fallback>
                <p:oleObj name="Уравнение" r:id="rId8" imgW="2273300" imgH="292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8057" y="5344733"/>
                        <a:ext cx="5615192" cy="728330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ln>
                        <a:solidFill>
                          <a:srgbClr val="66D917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2" r:id="rId10" imgW="8810625" imgH="5200650" progId="AutoCAD.Drawing.16">
                  <p:embed/>
                </p:oleObj>
              </mc:Choice>
              <mc:Fallback>
                <p:oleObj r:id="rId10" imgW="8810625" imgH="5200650" progId="AutoCAD.Drawing.1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048" r="20000" b="-1747"/>
                      <a:stretch>
                        <a:fillRect/>
                      </a:stretch>
                    </p:blipFill>
                    <p:spPr bwMode="auto">
                      <a:xfrm>
                        <a:off x="347730" y="901338"/>
                        <a:ext cx="2948581" cy="35420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47631492"/>
              </p:ext>
            </p:extLst>
          </p:nvPr>
        </p:nvGraphicFramePr>
        <p:xfrm>
          <a:off x="742123" y="384313"/>
          <a:ext cx="10893286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97757" y="4971244"/>
            <a:ext cx="22922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666172"/>
              </p:ext>
            </p:extLst>
          </p:nvPr>
        </p:nvGraphicFramePr>
        <p:xfrm>
          <a:off x="1262270" y="2453171"/>
          <a:ext cx="4386469" cy="1329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5" name="Уравнение" r:id="rId8" imgW="1789923" imgH="545863" progId="Equation.3">
                  <p:embed/>
                </p:oleObj>
              </mc:Choice>
              <mc:Fallback>
                <p:oleObj name="Уравнение" r:id="rId8" imgW="1789923" imgH="54586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2270" y="2453171"/>
                        <a:ext cx="4386469" cy="1329940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944139" y="38828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9583734"/>
              </p:ext>
            </p:extLst>
          </p:nvPr>
        </p:nvGraphicFramePr>
        <p:xfrm>
          <a:off x="6915564" y="2470230"/>
          <a:ext cx="2811532" cy="10517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6" name="Уравнение" r:id="rId10" imgW="1447172" imgH="545863" progId="Equation.3">
                  <p:embed/>
                </p:oleObj>
              </mc:Choice>
              <mc:Fallback>
                <p:oleObj name="Уравнение" r:id="rId10" imgW="1447172" imgH="54586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5564" y="2470230"/>
                        <a:ext cx="2811532" cy="1051796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path path="circle">
                          <a:fillToRect l="50000" t="50000" r="50000" b="50000"/>
                        </a:path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915564" y="485669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992907"/>
              </p:ext>
            </p:extLst>
          </p:nvPr>
        </p:nvGraphicFramePr>
        <p:xfrm>
          <a:off x="6692668" y="3874840"/>
          <a:ext cx="2904299" cy="1104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7" name="Уравнение" r:id="rId12" imgW="1422400" imgH="546100" progId="Equation.3">
                  <p:embed/>
                </p:oleObj>
              </mc:Choice>
              <mc:Fallback>
                <p:oleObj name="Уравнение" r:id="rId12" imgW="1422400" imgH="5461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2668" y="3874840"/>
                        <a:ext cx="2904299" cy="1104452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226366" y="5131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2470757"/>
              </p:ext>
            </p:extLst>
          </p:nvPr>
        </p:nvGraphicFramePr>
        <p:xfrm>
          <a:off x="1056407" y="4258518"/>
          <a:ext cx="4592332" cy="1191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8" name="Уравнение" r:id="rId14" imgW="2857500" imgH="749300" progId="Equation.3">
                  <p:embed/>
                </p:oleObj>
              </mc:Choice>
              <mc:Fallback>
                <p:oleObj name="Уравнение" r:id="rId14" imgW="2857500" imgH="749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6407" y="4258518"/>
                        <a:ext cx="4592332" cy="1191244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648739" y="54923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632823"/>
              </p:ext>
            </p:extLst>
          </p:nvPr>
        </p:nvGraphicFramePr>
        <p:xfrm>
          <a:off x="5897783" y="5201224"/>
          <a:ext cx="4494070" cy="1199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9" name="Уравнение" r:id="rId16" imgW="2794000" imgH="749300" progId="Equation.3">
                  <p:embed/>
                </p:oleObj>
              </mc:Choice>
              <mc:Fallback>
                <p:oleObj name="Уравнение" r:id="rId16" imgW="2794000" imgH="7493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7783" y="5201224"/>
                        <a:ext cx="4494070" cy="1199545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path path="circle">
                          <a:fillToRect l="100000" t="100000"/>
                        </a:path>
                        <a:tileRect r="-100000" b="-100000"/>
                      </a:gra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ifodasidir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kvadratlariga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liqdir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2"/>
          <p:cNvSpPr>
            <a:spLocks noChangeArrowheads="1"/>
          </p:cNvSpPr>
          <p:nvPr/>
        </p:nvSpPr>
        <p:spPr bwMode="auto">
          <a:xfrm>
            <a:off x="1106102" y="4579374"/>
            <a:ext cx="26280426" cy="5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242818"/>
              </p:ext>
            </p:extLst>
          </p:nvPr>
        </p:nvGraphicFramePr>
        <p:xfrm>
          <a:off x="907320" y="5058211"/>
          <a:ext cx="4590604" cy="117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8" name="Уравнение" r:id="rId4" imgW="1346200" imgH="342900" progId="Equation.3">
                  <p:embed/>
                </p:oleObj>
              </mc:Choice>
              <mc:Fallback>
                <p:oleObj name="Уравнение" r:id="rId4" imgW="1346200" imgH="342900" progId="Equation.3">
                  <p:embed/>
                  <p:pic>
                    <p:nvPicPr>
                      <p:cNvPr id="0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7320" y="5058211"/>
                        <a:ext cx="4590604" cy="1172069"/>
                      </a:xfrm>
                      <a:prstGeom prst="rect">
                        <a:avLst/>
                      </a:prstGeom>
                      <a:blipFill>
                        <a:blip r:embed="rId6"/>
                        <a:tile tx="0" ty="0" sx="100000" sy="100000" flip="none" algn="tl"/>
                      </a:blip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1547</TotalTime>
  <Words>792</Words>
  <Application>Microsoft Office PowerPoint</Application>
  <PresentationFormat>Произвольный</PresentationFormat>
  <Paragraphs>97</Paragraphs>
  <Slides>31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Волна</vt:lpstr>
      <vt:lpstr>Уравнение</vt:lpstr>
      <vt:lpstr>AutoCAD.Drawing.16</vt:lpstr>
      <vt:lpstr>14-Ma’ruza Mexanizmlar dinamikasi. Mexanizmlar dinamikasining asosiy masalalari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Komp</cp:lastModifiedBy>
  <cp:revision>149</cp:revision>
  <dcterms:created xsi:type="dcterms:W3CDTF">2016-11-02T09:43:45Z</dcterms:created>
  <dcterms:modified xsi:type="dcterms:W3CDTF">2021-05-07T11:53:40Z</dcterms:modified>
</cp:coreProperties>
</file>