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2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3.xml" ContentType="application/vnd.openxmlformats-officedocument.presentationml.tag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tags/tag4.xml" ContentType="application/vnd.openxmlformats-officedocument.presentationml.tags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tags/tag5.xml" ContentType="application/vnd.openxmlformats-officedocument.presentationml.tags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tags/tag6.xml" ContentType="application/vnd.openxmlformats-officedocument.presentationml.tags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7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1" r:id="rId21"/>
    <p:sldId id="280" r:id="rId22"/>
    <p:sldId id="282" r:id="rId23"/>
    <p:sldId id="283" r:id="rId24"/>
    <p:sldId id="284" r:id="rId25"/>
    <p:sldId id="285" r:id="rId26"/>
    <p:sldId id="288" r:id="rId27"/>
    <p:sldId id="292" r:id="rId28"/>
    <p:sldId id="289" r:id="rId29"/>
    <p:sldId id="290" r:id="rId30"/>
    <p:sldId id="291" r:id="rId31"/>
    <p:sldId id="293" r:id="rId32"/>
    <p:sldId id="286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9E980D5-5650-4DB8-946A-514F334192F3}">
          <p14:sldIdLst>
            <p14:sldId id="256"/>
            <p14:sldId id="287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1"/>
            <p14:sldId id="280"/>
            <p14:sldId id="282"/>
            <p14:sldId id="283"/>
            <p14:sldId id="284"/>
            <p14:sldId id="285"/>
            <p14:sldId id="288"/>
            <p14:sldId id="292"/>
            <p14:sldId id="289"/>
            <p14:sldId id="290"/>
            <p14:sldId id="291"/>
            <p14:sldId id="293"/>
            <p14:sldId id="286"/>
          </p14:sldIdLst>
        </p14:section>
        <p14:section name="Раздел без заголовка" id="{2B7CB85C-1B1B-435B-83F1-6395D6C1719D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2B6DA3-80AF-4CBA-86D2-4489BD9134AB}" type="doc">
      <dgm:prSet loTypeId="urn:microsoft.com/office/officeart/2005/8/layout/process1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7BC66E7-0C1C-4085-BD45-8078E1736314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en-US" sz="1400" b="1" dirty="0" err="1" smtClean="0">
              <a:solidFill>
                <a:schemeClr val="bg1"/>
              </a:solidFill>
            </a:rPr>
            <a:t>Mikrokontrollerli</a:t>
          </a:r>
          <a:r>
            <a:rPr lang="en-US" sz="1400" b="1" dirty="0" smtClean="0">
              <a:solidFill>
                <a:schemeClr val="bg1"/>
              </a:solidFill>
            </a:rPr>
            <a:t> </a:t>
          </a:r>
          <a:r>
            <a:rPr lang="en-US" sz="1400" b="1" dirty="0" err="1" smtClean="0">
              <a:solidFill>
                <a:schemeClr val="bg1"/>
              </a:solidFill>
            </a:rPr>
            <a:t>boshqarish</a:t>
          </a:r>
          <a:r>
            <a:rPr lang="en-US" sz="1400" b="1" dirty="0" smtClean="0">
              <a:solidFill>
                <a:schemeClr val="bg1"/>
              </a:solidFill>
            </a:rPr>
            <a:t> </a:t>
          </a:r>
          <a:r>
            <a:rPr lang="en-US" sz="1400" b="1" dirty="0" err="1" smtClean="0">
              <a:solidFill>
                <a:schemeClr val="bg1"/>
              </a:solidFill>
            </a:rPr>
            <a:t>bloki</a:t>
          </a:r>
          <a:r>
            <a:rPr lang="en-US" sz="1400" b="1" dirty="0" smtClean="0">
              <a:solidFill>
                <a:schemeClr val="bg1"/>
              </a:solidFill>
            </a:rPr>
            <a:t> </a:t>
          </a:r>
          <a:r>
            <a:rPr lang="en-US" sz="1400" b="1" dirty="0" err="1" smtClean="0">
              <a:solidFill>
                <a:schemeClr val="bg1"/>
              </a:solidFill>
            </a:rPr>
            <a:t>uchun</a:t>
          </a:r>
          <a:r>
            <a:rPr lang="en-US" sz="1400" b="1" dirty="0" smtClean="0">
              <a:solidFill>
                <a:schemeClr val="bg1"/>
              </a:solidFill>
            </a:rPr>
            <a:t> </a:t>
          </a:r>
          <a:r>
            <a:rPr lang="en-US" sz="1400" b="1" dirty="0" err="1" smtClean="0">
              <a:solidFill>
                <a:schemeClr val="bg1"/>
              </a:solidFill>
            </a:rPr>
            <a:t>zarur</a:t>
          </a:r>
          <a:r>
            <a:rPr lang="en-US" sz="1400" b="1" dirty="0" smtClean="0">
              <a:solidFill>
                <a:schemeClr val="bg1"/>
              </a:solidFill>
            </a:rPr>
            <a:t> </a:t>
          </a:r>
          <a:r>
            <a:rPr lang="en-US" sz="1400" b="1" dirty="0" err="1" smtClean="0">
              <a:solidFill>
                <a:schemeClr val="bg1"/>
              </a:solidFill>
            </a:rPr>
            <a:t>bo’lgan</a:t>
          </a:r>
          <a:r>
            <a:rPr lang="en-US" sz="1400" b="1" dirty="0" smtClean="0">
              <a:solidFill>
                <a:schemeClr val="bg1"/>
              </a:solidFill>
            </a:rPr>
            <a:t> </a:t>
          </a:r>
          <a:r>
            <a:rPr lang="en-US" sz="1400" b="1" dirty="0" err="1" smtClean="0">
              <a:solidFill>
                <a:schemeClr val="bg1"/>
              </a:solidFill>
            </a:rPr>
            <a:t>dasturly</a:t>
          </a:r>
          <a:r>
            <a:rPr lang="en-US" sz="1400" b="1" dirty="0" smtClean="0">
              <a:solidFill>
                <a:schemeClr val="bg1"/>
              </a:solidFill>
            </a:rPr>
            <a:t> </a:t>
          </a:r>
          <a:r>
            <a:rPr lang="en-US" sz="1400" b="1" dirty="0" err="1" smtClean="0">
              <a:solidFill>
                <a:schemeClr val="bg1"/>
              </a:solidFill>
            </a:rPr>
            <a:t>vositalar</a:t>
          </a:r>
          <a:r>
            <a:rPr lang="en-US" sz="1400" b="1" dirty="0" smtClean="0">
              <a:solidFill>
                <a:schemeClr val="bg1"/>
              </a:solidFill>
            </a:rPr>
            <a:t> </a:t>
          </a:r>
          <a:r>
            <a:rPr lang="en-US" sz="1400" b="1" dirty="0" err="1" smtClean="0">
              <a:solidFill>
                <a:schemeClr val="bg1"/>
              </a:solidFill>
            </a:rPr>
            <a:t>taxlili</a:t>
          </a:r>
          <a:endParaRPr lang="ru-RU" sz="1400" b="1" dirty="0">
            <a:solidFill>
              <a:schemeClr val="bg1"/>
            </a:solidFill>
          </a:endParaRPr>
        </a:p>
      </dgm:t>
    </dgm:pt>
    <dgm:pt modelId="{86C9A831-EF84-4964-B341-FDF564148ECF}" type="parTrans" cxnId="{C963F8AF-C076-4911-93C0-9DD9C5FA7B2B}">
      <dgm:prSet/>
      <dgm:spPr/>
      <dgm:t>
        <a:bodyPr/>
        <a:lstStyle/>
        <a:p>
          <a:endParaRPr lang="ru-RU"/>
        </a:p>
      </dgm:t>
    </dgm:pt>
    <dgm:pt modelId="{A99FF493-256A-446D-9DEE-770BC6C825F0}" type="sibTrans" cxnId="{C963F8AF-C076-4911-93C0-9DD9C5FA7B2B}">
      <dgm:prSet/>
      <dgm:spPr/>
      <dgm:t>
        <a:bodyPr/>
        <a:lstStyle/>
        <a:p>
          <a:endParaRPr lang="ru-RU"/>
        </a:p>
      </dgm:t>
    </dgm:pt>
    <dgm:pt modelId="{6DD2062C-7F93-4D9F-B39E-857EC670277E}">
      <dgm:prSet custT="1"/>
      <dgm:spPr/>
      <dgm:t>
        <a:bodyPr/>
        <a:lstStyle/>
        <a:p>
          <a:pPr rtl="0"/>
          <a:r>
            <a:rPr lang="en-US" sz="1600" b="1" dirty="0" smtClean="0">
              <a:solidFill>
                <a:schemeClr val="bg1"/>
              </a:solidFill>
            </a:rPr>
            <a:t>AVR  </a:t>
          </a:r>
          <a:r>
            <a:rPr lang="en-US" sz="1600" b="1" dirty="0" err="1" smtClean="0">
              <a:solidFill>
                <a:schemeClr val="bg1"/>
              </a:solidFill>
            </a:rPr>
            <a:t>toifasidagi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mikrokontrollerlar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uchun</a:t>
          </a:r>
          <a:r>
            <a:rPr lang="en-US" sz="1600" b="1" dirty="0" smtClean="0">
              <a:solidFill>
                <a:schemeClr val="bg1"/>
              </a:solidFill>
            </a:rPr>
            <a:t>  Assembler  </a:t>
          </a:r>
          <a:r>
            <a:rPr lang="en-US" sz="1600" b="1" dirty="0" err="1" smtClean="0">
              <a:solidFill>
                <a:schemeClr val="bg1"/>
              </a:solidFill>
            </a:rPr>
            <a:t>dasturlash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tili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eng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samarali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til</a:t>
          </a:r>
          <a:r>
            <a:rPr lang="en-US" sz="1600" b="1" dirty="0" smtClean="0">
              <a:solidFill>
                <a:schemeClr val="bg1"/>
              </a:solidFill>
            </a:rPr>
            <a:t> </a:t>
          </a:r>
          <a:r>
            <a:rPr lang="en-US" sz="1600" b="1" dirty="0" err="1" smtClean="0">
              <a:solidFill>
                <a:schemeClr val="bg1"/>
              </a:solidFill>
            </a:rPr>
            <a:t>hisoblanadi</a:t>
          </a:r>
          <a:r>
            <a:rPr lang="en-US" sz="1600" b="1" dirty="0" smtClean="0">
              <a:solidFill>
                <a:schemeClr val="bg1"/>
              </a:solidFill>
            </a:rPr>
            <a:t>.  </a:t>
          </a:r>
          <a:r>
            <a:rPr lang="en-US" sz="1600" b="1" dirty="0" err="1" smtClean="0">
              <a:solidFill>
                <a:schemeClr val="bg1"/>
              </a:solidFill>
            </a:rPr>
            <a:t>Bundan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tashqari</a:t>
          </a:r>
          <a:r>
            <a:rPr lang="en-US" sz="1600" b="1" dirty="0" smtClean="0">
              <a:solidFill>
                <a:schemeClr val="bg1"/>
              </a:solidFill>
            </a:rPr>
            <a:t>  C,  C++  </a:t>
          </a:r>
          <a:r>
            <a:rPr lang="en-US" sz="1600" b="1" dirty="0" err="1" smtClean="0">
              <a:solidFill>
                <a:schemeClr val="bg1"/>
              </a:solidFill>
            </a:rPr>
            <a:t>va</a:t>
          </a:r>
          <a:r>
            <a:rPr lang="en-US" sz="1600" b="1" dirty="0" smtClean="0">
              <a:solidFill>
                <a:schemeClr val="bg1"/>
              </a:solidFill>
            </a:rPr>
            <a:t>  Pascal  </a:t>
          </a:r>
          <a:r>
            <a:rPr lang="en-US" sz="1600" b="1" dirty="0" err="1" smtClean="0">
              <a:solidFill>
                <a:schemeClr val="bg1"/>
              </a:solidFill>
            </a:rPr>
            <a:t>tillari</a:t>
          </a:r>
          <a:r>
            <a:rPr lang="en-US" sz="1600" b="1" dirty="0" smtClean="0">
              <a:solidFill>
                <a:schemeClr val="bg1"/>
              </a:solidFill>
            </a:rPr>
            <a:t>  ham  </a:t>
          </a:r>
          <a:r>
            <a:rPr lang="en-US" sz="1600" b="1" dirty="0" err="1" smtClean="0">
              <a:solidFill>
                <a:schemeClr val="bg1"/>
              </a:solidFill>
            </a:rPr>
            <a:t>mavjud</a:t>
          </a:r>
          <a:r>
            <a:rPr lang="en-US" sz="1600" b="1" dirty="0" smtClean="0">
              <a:solidFill>
                <a:schemeClr val="bg1"/>
              </a:solidFill>
            </a:rPr>
            <a:t>.  </a:t>
          </a:r>
          <a:r>
            <a:rPr lang="en-US" sz="1600" b="1" dirty="0" err="1" smtClean="0">
              <a:solidFill>
                <a:schemeClr val="bg1"/>
              </a:solidFill>
            </a:rPr>
            <a:t>Qaysi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tilda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dastur</a:t>
          </a:r>
          <a:r>
            <a:rPr lang="en-US" sz="1600" b="1" dirty="0" smtClean="0">
              <a:solidFill>
                <a:schemeClr val="bg1"/>
              </a:solidFill>
            </a:rPr>
            <a:t> </a:t>
          </a:r>
          <a:r>
            <a:rPr lang="en-US" sz="1600" b="1" dirty="0" err="1" smtClean="0">
              <a:solidFill>
                <a:schemeClr val="bg1"/>
              </a:solidFill>
            </a:rPr>
            <a:t>yozishdan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qatiy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nazar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barcha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dasturlar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maxsus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translyator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orqali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amalga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oshiriladi</a:t>
          </a:r>
          <a:r>
            <a:rPr lang="en-US" sz="1600" b="1" dirty="0" smtClean="0">
              <a:solidFill>
                <a:schemeClr val="bg1"/>
              </a:solidFill>
            </a:rPr>
            <a:t>. </a:t>
          </a:r>
          <a:endParaRPr lang="ru-RU" sz="1600" b="1" dirty="0">
            <a:solidFill>
              <a:schemeClr val="bg1"/>
            </a:solidFill>
          </a:endParaRPr>
        </a:p>
      </dgm:t>
    </dgm:pt>
    <dgm:pt modelId="{93146A71-9443-4912-A808-03948F382749}" type="parTrans" cxnId="{70F0F820-D72C-4426-8BFC-5F0024F324AF}">
      <dgm:prSet/>
      <dgm:spPr/>
      <dgm:t>
        <a:bodyPr/>
        <a:lstStyle/>
        <a:p>
          <a:endParaRPr lang="ru-RU"/>
        </a:p>
      </dgm:t>
    </dgm:pt>
    <dgm:pt modelId="{E77104F1-1DF7-4295-B8B3-719DEEACA133}" type="sibTrans" cxnId="{70F0F820-D72C-4426-8BFC-5F0024F324AF}">
      <dgm:prSet/>
      <dgm:spPr/>
      <dgm:t>
        <a:bodyPr/>
        <a:lstStyle/>
        <a:p>
          <a:endParaRPr lang="ru-RU"/>
        </a:p>
      </dgm:t>
    </dgm:pt>
    <dgm:pt modelId="{7B7F1832-989B-407A-92D8-4FDBB3B38784}">
      <dgm:prSet custT="1"/>
      <dgm:spPr/>
      <dgm:t>
        <a:bodyPr/>
        <a:lstStyle/>
        <a:p>
          <a:pPr rtl="0"/>
          <a:r>
            <a:rPr lang="en-US" sz="1600" b="1" dirty="0" err="1" smtClean="0">
              <a:solidFill>
                <a:schemeClr val="bg1"/>
              </a:solidFill>
            </a:rPr>
            <a:t>Masalan</a:t>
          </a:r>
          <a:r>
            <a:rPr lang="en-US" sz="1600" b="1" dirty="0" smtClean="0">
              <a:solidFill>
                <a:schemeClr val="bg1"/>
              </a:solidFill>
            </a:rPr>
            <a:t>: </a:t>
          </a:r>
          <a:r>
            <a:rPr lang="en-US" sz="1600" b="1" dirty="0" err="1" smtClean="0">
              <a:solidFill>
                <a:schemeClr val="bg1"/>
              </a:solidFill>
            </a:rPr>
            <a:t>AVRStudio</a:t>
          </a:r>
          <a:r>
            <a:rPr lang="en-US" sz="1600" b="1" dirty="0" smtClean="0">
              <a:solidFill>
                <a:schemeClr val="bg1"/>
              </a:solidFill>
            </a:rPr>
            <a:t>, </a:t>
          </a:r>
          <a:r>
            <a:rPr lang="en-US" sz="1600" b="1" dirty="0" err="1" smtClean="0">
              <a:solidFill>
                <a:schemeClr val="bg1"/>
              </a:solidFill>
            </a:rPr>
            <a:t>CodeVision</a:t>
          </a:r>
          <a:r>
            <a:rPr lang="en-US" sz="1600" b="1" dirty="0" smtClean="0">
              <a:solidFill>
                <a:schemeClr val="bg1"/>
              </a:solidFill>
            </a:rPr>
            <a:t> </a:t>
          </a:r>
          <a:r>
            <a:rPr lang="en-US" sz="1600" b="1" dirty="0" err="1" smtClean="0">
              <a:solidFill>
                <a:schemeClr val="bg1"/>
              </a:solidFill>
            </a:rPr>
            <a:t>va</a:t>
          </a:r>
          <a:r>
            <a:rPr lang="en-US" sz="1600" b="1" dirty="0" smtClean="0">
              <a:solidFill>
                <a:schemeClr val="bg1"/>
              </a:solidFill>
            </a:rPr>
            <a:t> </a:t>
          </a:r>
          <a:r>
            <a:rPr lang="en-US" sz="1600" b="1" dirty="0" err="1" smtClean="0">
              <a:solidFill>
                <a:schemeClr val="bg1"/>
              </a:solidFill>
            </a:rPr>
            <a:t>boshqalar</a:t>
          </a:r>
          <a:r>
            <a:rPr lang="en-US" sz="1600" b="1" dirty="0" smtClean="0">
              <a:solidFill>
                <a:schemeClr val="bg1"/>
              </a:solidFill>
            </a:rPr>
            <a:t>.</a:t>
          </a:r>
          <a:endParaRPr lang="ru-RU" sz="1600" b="1" dirty="0">
            <a:solidFill>
              <a:schemeClr val="bg1"/>
            </a:solidFill>
          </a:endParaRPr>
        </a:p>
      </dgm:t>
    </dgm:pt>
    <dgm:pt modelId="{B4B07352-B676-4908-A15E-E9DFAE1C53F4}" type="parTrans" cxnId="{DB1C1EBD-3D90-49AD-80EA-1DCC3423FEB2}">
      <dgm:prSet/>
      <dgm:spPr/>
      <dgm:t>
        <a:bodyPr/>
        <a:lstStyle/>
        <a:p>
          <a:endParaRPr lang="ru-RU"/>
        </a:p>
      </dgm:t>
    </dgm:pt>
    <dgm:pt modelId="{75748370-751B-4B67-A32C-D2E073B72234}" type="sibTrans" cxnId="{DB1C1EBD-3D90-49AD-80EA-1DCC3423FEB2}">
      <dgm:prSet/>
      <dgm:spPr/>
      <dgm:t>
        <a:bodyPr/>
        <a:lstStyle/>
        <a:p>
          <a:endParaRPr lang="ru-RU"/>
        </a:p>
      </dgm:t>
    </dgm:pt>
    <dgm:pt modelId="{B022397B-E096-4C36-ADB3-57E9F7151249}">
      <dgm:prSet/>
      <dgm:spPr/>
      <dgm:t>
        <a:bodyPr/>
        <a:lstStyle/>
        <a:p>
          <a:pPr rtl="0"/>
          <a:r>
            <a:rPr lang="en-US" b="1" dirty="0" err="1" smtClean="0">
              <a:solidFill>
                <a:schemeClr val="bg1"/>
              </a:solidFill>
            </a:rPr>
            <a:t>CodeVisionAVR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dasturl</a:t>
          </a:r>
          <a:r>
            <a:rPr lang="en-US" b="1" dirty="0" smtClean="0">
              <a:solidFill>
                <a:schemeClr val="bg1"/>
              </a:solidFill>
            </a:rPr>
            <a:t>  C  </a:t>
          </a:r>
          <a:r>
            <a:rPr lang="en-US" b="1" dirty="0" err="1" smtClean="0">
              <a:solidFill>
                <a:schemeClr val="bg1"/>
              </a:solidFill>
            </a:rPr>
            <a:t>dasturlash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tilining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kros-komplyatori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bo’lib</a:t>
          </a:r>
          <a:r>
            <a:rPr lang="en-US" b="1" dirty="0" smtClean="0">
              <a:solidFill>
                <a:schemeClr val="bg1"/>
              </a:solidFill>
            </a:rPr>
            <a:t>,  u  </a:t>
          </a:r>
          <a:r>
            <a:rPr lang="en-US" b="1" dirty="0" err="1" smtClean="0">
              <a:solidFill>
                <a:schemeClr val="bg1"/>
              </a:solidFill>
            </a:rPr>
            <a:t>o’zida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integrallashgan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rivojlantirish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muhitini</a:t>
          </a:r>
          <a:r>
            <a:rPr lang="en-US" b="1" dirty="0" smtClean="0">
              <a:solidFill>
                <a:schemeClr val="bg1"/>
              </a:solidFill>
            </a:rPr>
            <a:t>  (IDE  –  integrated  Development  Environment)  </a:t>
          </a:r>
          <a:r>
            <a:rPr lang="en-US" b="1" dirty="0" err="1" smtClean="0">
              <a:solidFill>
                <a:schemeClr val="bg1"/>
              </a:solidFill>
            </a:rPr>
            <a:t>va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dasturni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avtomatik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generatori</a:t>
          </a:r>
          <a:r>
            <a:rPr lang="en-US" b="1" dirty="0" smtClean="0">
              <a:solidFill>
                <a:schemeClr val="bg1"/>
              </a:solidFill>
            </a:rPr>
            <a:t> (</a:t>
          </a:r>
          <a:r>
            <a:rPr lang="en-US" b="1" dirty="0" err="1" smtClean="0">
              <a:solidFill>
                <a:schemeClr val="bg1"/>
              </a:solidFill>
            </a:rPr>
            <a:t>CodeWizardAVR</a:t>
          </a:r>
          <a:r>
            <a:rPr lang="en-US" b="1" dirty="0" smtClean="0">
              <a:solidFill>
                <a:schemeClr val="bg1"/>
              </a:solidFill>
            </a:rPr>
            <a:t>) </a:t>
          </a:r>
          <a:r>
            <a:rPr lang="en-US" b="1" dirty="0" err="1" smtClean="0">
              <a:solidFill>
                <a:schemeClr val="bg1"/>
              </a:solidFill>
            </a:rPr>
            <a:t>ni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jamlagan</a:t>
          </a:r>
          <a:r>
            <a:rPr lang="en-US" b="1" dirty="0" smtClean="0">
              <a:solidFill>
                <a:schemeClr val="bg1"/>
              </a:solidFill>
            </a:rPr>
            <a:t>. </a:t>
          </a:r>
          <a:r>
            <a:rPr lang="en-US" b="1" dirty="0" err="1" smtClean="0">
              <a:solidFill>
                <a:schemeClr val="bg1"/>
              </a:solidFill>
            </a:rPr>
            <a:t>Ushbu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dastur</a:t>
          </a:r>
          <a:r>
            <a:rPr lang="en-US" b="1" dirty="0" smtClean="0">
              <a:solidFill>
                <a:schemeClr val="bg1"/>
              </a:solidFill>
            </a:rPr>
            <a:t> Atmel </a:t>
          </a:r>
          <a:r>
            <a:rPr lang="en-US" b="1" dirty="0" err="1" smtClean="0">
              <a:solidFill>
                <a:schemeClr val="bg1"/>
              </a:solidFill>
            </a:rPr>
            <a:t>firmasi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tomonidan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yaratilgan</a:t>
          </a:r>
          <a:r>
            <a:rPr lang="en-US" b="1" dirty="0" smtClean="0">
              <a:solidFill>
                <a:schemeClr val="bg1"/>
              </a:solidFill>
            </a:rPr>
            <a:t>  AVR-</a:t>
          </a:r>
          <a:r>
            <a:rPr lang="en-US" b="1" dirty="0" err="1" smtClean="0">
              <a:solidFill>
                <a:schemeClr val="bg1"/>
              </a:solidFill>
            </a:rPr>
            <a:t>mikrokontrollerlarini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qayta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ishlaydi</a:t>
          </a:r>
          <a:r>
            <a:rPr lang="en-US" b="1" dirty="0" smtClean="0">
              <a:solidFill>
                <a:schemeClr val="bg1"/>
              </a:solidFill>
            </a:rPr>
            <a:t>.  U  C  </a:t>
          </a:r>
          <a:r>
            <a:rPr lang="en-US" b="1" dirty="0" err="1" smtClean="0">
              <a:solidFill>
                <a:schemeClr val="bg1"/>
              </a:solidFill>
            </a:rPr>
            <a:t>dasturlash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tilining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barcha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elementlarini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o’zida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jamlagan</a:t>
          </a:r>
          <a:r>
            <a:rPr lang="en-US" b="1" dirty="0" smtClean="0">
              <a:solidFill>
                <a:schemeClr val="bg1"/>
              </a:solidFill>
            </a:rPr>
            <a:t>. </a:t>
          </a:r>
          <a:r>
            <a:rPr lang="en-US" b="1" dirty="0" err="1" smtClean="0">
              <a:solidFill>
                <a:schemeClr val="bg1"/>
              </a:solidFill>
            </a:rPr>
            <a:t>Dastur</a:t>
          </a:r>
          <a:r>
            <a:rPr lang="en-US" b="1" dirty="0" smtClean="0">
              <a:solidFill>
                <a:schemeClr val="bg1"/>
              </a:solidFill>
            </a:rPr>
            <a:t> 32-razryadli </a:t>
          </a:r>
          <a:r>
            <a:rPr lang="en-US" b="1" dirty="0" err="1" smtClean="0">
              <a:solidFill>
                <a:schemeClr val="bg1"/>
              </a:solidFill>
            </a:rPr>
            <a:t>tizimlarga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moslashgan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bo’lib</a:t>
          </a:r>
          <a:r>
            <a:rPr lang="en-US" b="1" dirty="0" smtClean="0">
              <a:solidFill>
                <a:schemeClr val="bg1"/>
              </a:solidFill>
            </a:rPr>
            <a:t>, Windows </a:t>
          </a:r>
          <a:r>
            <a:rPr lang="en-US" b="1" dirty="0" err="1" smtClean="0">
              <a:solidFill>
                <a:schemeClr val="bg1"/>
              </a:solidFill>
            </a:rPr>
            <a:t>operasion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tizimi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bilan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ishalsh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afzal</a:t>
          </a:r>
          <a:r>
            <a:rPr lang="en-US" b="1" dirty="0" smtClean="0">
              <a:solidFill>
                <a:schemeClr val="bg1"/>
              </a:solidFill>
            </a:rPr>
            <a:t>.</a:t>
          </a:r>
          <a:endParaRPr lang="ru-RU" b="1" dirty="0">
            <a:solidFill>
              <a:schemeClr val="bg1"/>
            </a:solidFill>
          </a:endParaRPr>
        </a:p>
      </dgm:t>
    </dgm:pt>
    <dgm:pt modelId="{5E6B7476-FD87-4C01-951D-848CD75DF0C9}" type="parTrans" cxnId="{E20478E9-8B31-4862-96BF-F6035EC32C72}">
      <dgm:prSet/>
      <dgm:spPr/>
      <dgm:t>
        <a:bodyPr/>
        <a:lstStyle/>
        <a:p>
          <a:endParaRPr lang="ru-RU"/>
        </a:p>
      </dgm:t>
    </dgm:pt>
    <dgm:pt modelId="{FAC26639-E1D4-41E5-9D83-C8A9F094A614}" type="sibTrans" cxnId="{E20478E9-8B31-4862-96BF-F6035EC32C72}">
      <dgm:prSet/>
      <dgm:spPr/>
      <dgm:t>
        <a:bodyPr/>
        <a:lstStyle/>
        <a:p>
          <a:endParaRPr lang="ru-RU"/>
        </a:p>
      </dgm:t>
    </dgm:pt>
    <dgm:pt modelId="{C8C25841-79B6-440E-93F5-BD86F63FAC53}" type="pres">
      <dgm:prSet presAssocID="{6A2B6DA3-80AF-4CBA-86D2-4489BD9134A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906DE0-9D12-4D96-9F95-714678D30484}" type="pres">
      <dgm:prSet presAssocID="{B7BC66E7-0C1C-4085-BD45-8078E173631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25872E-F14B-44EF-91B0-9A4FDCA3F66A}" type="pres">
      <dgm:prSet presAssocID="{A99FF493-256A-446D-9DEE-770BC6C825F0}" presName="sibTrans" presStyleLbl="sibTrans2D1" presStyleIdx="0" presStyleCnt="3"/>
      <dgm:spPr/>
      <dgm:t>
        <a:bodyPr/>
        <a:lstStyle/>
        <a:p>
          <a:endParaRPr lang="ru-RU"/>
        </a:p>
      </dgm:t>
    </dgm:pt>
    <dgm:pt modelId="{4F2C105F-8D8D-4B18-BBE1-D771A661A72B}" type="pres">
      <dgm:prSet presAssocID="{A99FF493-256A-446D-9DEE-770BC6C825F0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B86B69C7-D587-4D0F-AAEC-EE46FAE144A8}" type="pres">
      <dgm:prSet presAssocID="{6DD2062C-7F93-4D9F-B39E-857EC670277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5B8B7A-F8C8-4980-8BF5-E7AE3E3BE243}" type="pres">
      <dgm:prSet presAssocID="{E77104F1-1DF7-4295-B8B3-719DEEACA133}" presName="sibTrans" presStyleLbl="sibTrans2D1" presStyleIdx="1" presStyleCnt="3"/>
      <dgm:spPr/>
      <dgm:t>
        <a:bodyPr/>
        <a:lstStyle/>
        <a:p>
          <a:endParaRPr lang="ru-RU"/>
        </a:p>
      </dgm:t>
    </dgm:pt>
    <dgm:pt modelId="{ACDC81B9-718D-4E86-B594-5C28568C598E}" type="pres">
      <dgm:prSet presAssocID="{E77104F1-1DF7-4295-B8B3-719DEEACA133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860457E9-D24A-4A25-BB82-20985E96C327}" type="pres">
      <dgm:prSet presAssocID="{7B7F1832-989B-407A-92D8-4FDBB3B3878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E872AC-1B76-447A-9763-BFD9997C1992}" type="pres">
      <dgm:prSet presAssocID="{75748370-751B-4B67-A32C-D2E073B72234}" presName="sibTrans" presStyleLbl="sibTrans2D1" presStyleIdx="2" presStyleCnt="3"/>
      <dgm:spPr/>
      <dgm:t>
        <a:bodyPr/>
        <a:lstStyle/>
        <a:p>
          <a:endParaRPr lang="ru-RU"/>
        </a:p>
      </dgm:t>
    </dgm:pt>
    <dgm:pt modelId="{31BFC01A-80B1-4175-B1BF-186A43958F1B}" type="pres">
      <dgm:prSet presAssocID="{75748370-751B-4B67-A32C-D2E073B72234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BCA2F7F2-57EF-4B2F-A9AD-A069C6CDEAB3}" type="pres">
      <dgm:prSet presAssocID="{B022397B-E096-4C36-ADB3-57E9F7151249}" presName="node" presStyleLbl="node1" presStyleIdx="3" presStyleCnt="4" custScaleX="164097" custScaleY="1082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369B09F-59A4-43A0-BAFE-6AEBEDCD110E}" type="presOf" srcId="{7B7F1832-989B-407A-92D8-4FDBB3B38784}" destId="{860457E9-D24A-4A25-BB82-20985E96C327}" srcOrd="0" destOrd="0" presId="urn:microsoft.com/office/officeart/2005/8/layout/process1"/>
    <dgm:cxn modelId="{B27D1641-205B-420E-8789-B2B466707F0E}" type="presOf" srcId="{75748370-751B-4B67-A32C-D2E073B72234}" destId="{31BFC01A-80B1-4175-B1BF-186A43958F1B}" srcOrd="1" destOrd="0" presId="urn:microsoft.com/office/officeart/2005/8/layout/process1"/>
    <dgm:cxn modelId="{2E612665-8485-4793-9C93-E1A0A6810065}" type="presOf" srcId="{6A2B6DA3-80AF-4CBA-86D2-4489BD9134AB}" destId="{C8C25841-79B6-440E-93F5-BD86F63FAC53}" srcOrd="0" destOrd="0" presId="urn:microsoft.com/office/officeart/2005/8/layout/process1"/>
    <dgm:cxn modelId="{B2782198-D510-42F9-A927-1F18216496A9}" type="presOf" srcId="{B022397B-E096-4C36-ADB3-57E9F7151249}" destId="{BCA2F7F2-57EF-4B2F-A9AD-A069C6CDEAB3}" srcOrd="0" destOrd="0" presId="urn:microsoft.com/office/officeart/2005/8/layout/process1"/>
    <dgm:cxn modelId="{F5AA6214-8992-404A-A7ED-AC8857B4525C}" type="presOf" srcId="{75748370-751B-4B67-A32C-D2E073B72234}" destId="{B4E872AC-1B76-447A-9763-BFD9997C1992}" srcOrd="0" destOrd="0" presId="urn:microsoft.com/office/officeart/2005/8/layout/process1"/>
    <dgm:cxn modelId="{E20478E9-8B31-4862-96BF-F6035EC32C72}" srcId="{6A2B6DA3-80AF-4CBA-86D2-4489BD9134AB}" destId="{B022397B-E096-4C36-ADB3-57E9F7151249}" srcOrd="3" destOrd="0" parTransId="{5E6B7476-FD87-4C01-951D-848CD75DF0C9}" sibTransId="{FAC26639-E1D4-41E5-9D83-C8A9F094A614}"/>
    <dgm:cxn modelId="{C963F8AF-C076-4911-93C0-9DD9C5FA7B2B}" srcId="{6A2B6DA3-80AF-4CBA-86D2-4489BD9134AB}" destId="{B7BC66E7-0C1C-4085-BD45-8078E1736314}" srcOrd="0" destOrd="0" parTransId="{86C9A831-EF84-4964-B341-FDF564148ECF}" sibTransId="{A99FF493-256A-446D-9DEE-770BC6C825F0}"/>
    <dgm:cxn modelId="{5EDFC790-1062-40AF-9E1C-1B296311DC97}" type="presOf" srcId="{B7BC66E7-0C1C-4085-BD45-8078E1736314}" destId="{EF906DE0-9D12-4D96-9F95-714678D30484}" srcOrd="0" destOrd="0" presId="urn:microsoft.com/office/officeart/2005/8/layout/process1"/>
    <dgm:cxn modelId="{886B847C-41AF-4EF9-A3B2-F799A69ED5AF}" type="presOf" srcId="{6DD2062C-7F93-4D9F-B39E-857EC670277E}" destId="{B86B69C7-D587-4D0F-AAEC-EE46FAE144A8}" srcOrd="0" destOrd="0" presId="urn:microsoft.com/office/officeart/2005/8/layout/process1"/>
    <dgm:cxn modelId="{571EC83B-412F-4244-A266-4658CEB981FF}" type="presOf" srcId="{E77104F1-1DF7-4295-B8B3-719DEEACA133}" destId="{ACDC81B9-718D-4E86-B594-5C28568C598E}" srcOrd="1" destOrd="0" presId="urn:microsoft.com/office/officeart/2005/8/layout/process1"/>
    <dgm:cxn modelId="{70F0F820-D72C-4426-8BFC-5F0024F324AF}" srcId="{6A2B6DA3-80AF-4CBA-86D2-4489BD9134AB}" destId="{6DD2062C-7F93-4D9F-B39E-857EC670277E}" srcOrd="1" destOrd="0" parTransId="{93146A71-9443-4912-A808-03948F382749}" sibTransId="{E77104F1-1DF7-4295-B8B3-719DEEACA133}"/>
    <dgm:cxn modelId="{E1D80AD4-4CD5-4511-9FCE-F3D562B03B45}" type="presOf" srcId="{A99FF493-256A-446D-9DEE-770BC6C825F0}" destId="{0E25872E-F14B-44EF-91B0-9A4FDCA3F66A}" srcOrd="0" destOrd="0" presId="urn:microsoft.com/office/officeart/2005/8/layout/process1"/>
    <dgm:cxn modelId="{28C115E3-FF82-4B37-8679-64F20C025CE3}" type="presOf" srcId="{A99FF493-256A-446D-9DEE-770BC6C825F0}" destId="{4F2C105F-8D8D-4B18-BBE1-D771A661A72B}" srcOrd="1" destOrd="0" presId="urn:microsoft.com/office/officeart/2005/8/layout/process1"/>
    <dgm:cxn modelId="{DB1C1EBD-3D90-49AD-80EA-1DCC3423FEB2}" srcId="{6A2B6DA3-80AF-4CBA-86D2-4489BD9134AB}" destId="{7B7F1832-989B-407A-92D8-4FDBB3B38784}" srcOrd="2" destOrd="0" parTransId="{B4B07352-B676-4908-A15E-E9DFAE1C53F4}" sibTransId="{75748370-751B-4B67-A32C-D2E073B72234}"/>
    <dgm:cxn modelId="{3882D0AB-2B76-45EA-9CCA-D6120F8D2F00}" type="presOf" srcId="{E77104F1-1DF7-4295-B8B3-719DEEACA133}" destId="{435B8B7A-F8C8-4980-8BF5-E7AE3E3BE243}" srcOrd="0" destOrd="0" presId="urn:microsoft.com/office/officeart/2005/8/layout/process1"/>
    <dgm:cxn modelId="{16B160E7-4251-4C0E-8717-6E9E14FC73A8}" type="presParOf" srcId="{C8C25841-79B6-440E-93F5-BD86F63FAC53}" destId="{EF906DE0-9D12-4D96-9F95-714678D30484}" srcOrd="0" destOrd="0" presId="urn:microsoft.com/office/officeart/2005/8/layout/process1"/>
    <dgm:cxn modelId="{C0D3EE8D-210F-4C81-8C39-F765EF8525BD}" type="presParOf" srcId="{C8C25841-79B6-440E-93F5-BD86F63FAC53}" destId="{0E25872E-F14B-44EF-91B0-9A4FDCA3F66A}" srcOrd="1" destOrd="0" presId="urn:microsoft.com/office/officeart/2005/8/layout/process1"/>
    <dgm:cxn modelId="{B285E34A-33AA-49AA-9762-05F5B8225D97}" type="presParOf" srcId="{0E25872E-F14B-44EF-91B0-9A4FDCA3F66A}" destId="{4F2C105F-8D8D-4B18-BBE1-D771A661A72B}" srcOrd="0" destOrd="0" presId="urn:microsoft.com/office/officeart/2005/8/layout/process1"/>
    <dgm:cxn modelId="{9798E32C-9EAD-453C-B265-26EB12FC78A1}" type="presParOf" srcId="{C8C25841-79B6-440E-93F5-BD86F63FAC53}" destId="{B86B69C7-D587-4D0F-AAEC-EE46FAE144A8}" srcOrd="2" destOrd="0" presId="urn:microsoft.com/office/officeart/2005/8/layout/process1"/>
    <dgm:cxn modelId="{7856BB90-810B-42BA-A71C-E5A1BE9B4E1F}" type="presParOf" srcId="{C8C25841-79B6-440E-93F5-BD86F63FAC53}" destId="{435B8B7A-F8C8-4980-8BF5-E7AE3E3BE243}" srcOrd="3" destOrd="0" presId="urn:microsoft.com/office/officeart/2005/8/layout/process1"/>
    <dgm:cxn modelId="{1F10784A-996A-462F-8C42-D7749C95D5F3}" type="presParOf" srcId="{435B8B7A-F8C8-4980-8BF5-E7AE3E3BE243}" destId="{ACDC81B9-718D-4E86-B594-5C28568C598E}" srcOrd="0" destOrd="0" presId="urn:microsoft.com/office/officeart/2005/8/layout/process1"/>
    <dgm:cxn modelId="{F108930D-CB66-4932-AF67-6DD8E7D70323}" type="presParOf" srcId="{C8C25841-79B6-440E-93F5-BD86F63FAC53}" destId="{860457E9-D24A-4A25-BB82-20985E96C327}" srcOrd="4" destOrd="0" presId="urn:microsoft.com/office/officeart/2005/8/layout/process1"/>
    <dgm:cxn modelId="{091CC511-AD72-4A60-9A84-A0412BB2F0B5}" type="presParOf" srcId="{C8C25841-79B6-440E-93F5-BD86F63FAC53}" destId="{B4E872AC-1B76-447A-9763-BFD9997C1992}" srcOrd="5" destOrd="0" presId="urn:microsoft.com/office/officeart/2005/8/layout/process1"/>
    <dgm:cxn modelId="{215A83B4-A454-4211-AF99-0ED85763C0B9}" type="presParOf" srcId="{B4E872AC-1B76-447A-9763-BFD9997C1992}" destId="{31BFC01A-80B1-4175-B1BF-186A43958F1B}" srcOrd="0" destOrd="0" presId="urn:microsoft.com/office/officeart/2005/8/layout/process1"/>
    <dgm:cxn modelId="{27B9F1A4-6A54-448A-B1DE-21A34920C591}" type="presParOf" srcId="{C8C25841-79B6-440E-93F5-BD86F63FAC53}" destId="{BCA2F7F2-57EF-4B2F-A9AD-A069C6CDEAB3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0F8A4C-9451-4A1B-B8AC-35FB7EABB90C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8B7B6C6-5EE7-4264-829F-4AB724024D31}">
      <dgm:prSet/>
      <dgm:spPr/>
      <dgm:t>
        <a:bodyPr/>
        <a:lstStyle/>
        <a:p>
          <a:pPr rtl="0"/>
          <a:r>
            <a:rPr lang="en-US" b="1" dirty="0" err="1" smtClean="0">
              <a:solidFill>
                <a:schemeClr val="bg1"/>
              </a:solidFill>
            </a:rPr>
            <a:t>CodeWizardAVR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generatorining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asosiy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vazifasi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dastur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yozishning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bir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necha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funksiyalar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orqali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amalga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oshirishdir</a:t>
          </a:r>
          <a:r>
            <a:rPr lang="en-US" b="1" dirty="0" smtClean="0">
              <a:solidFill>
                <a:schemeClr val="bg1"/>
              </a:solidFill>
            </a:rPr>
            <a:t>. </a:t>
          </a:r>
          <a:r>
            <a:rPr lang="en-US" b="1" dirty="0" err="1" smtClean="0">
              <a:solidFill>
                <a:schemeClr val="bg1"/>
              </a:solidFill>
            </a:rPr>
            <a:t>Bundan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tashqari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quyidagi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imkoniyatlarga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ega</a:t>
          </a:r>
          <a:r>
            <a:rPr lang="en-US" b="1" dirty="0" smtClean="0">
              <a:solidFill>
                <a:schemeClr val="bg1"/>
              </a:solidFill>
            </a:rPr>
            <a:t>:</a:t>
          </a:r>
          <a:endParaRPr lang="ru-RU" b="1" dirty="0">
            <a:solidFill>
              <a:schemeClr val="bg1"/>
            </a:solidFill>
          </a:endParaRPr>
        </a:p>
      </dgm:t>
    </dgm:pt>
    <dgm:pt modelId="{AA4EB73C-E5B9-49E3-B12B-4E0213CAEEAE}" type="parTrans" cxnId="{84BF8A45-DD25-430C-BA92-7CD84677CFBC}">
      <dgm:prSet/>
      <dgm:spPr/>
      <dgm:t>
        <a:bodyPr/>
        <a:lstStyle/>
        <a:p>
          <a:endParaRPr lang="ru-RU"/>
        </a:p>
      </dgm:t>
    </dgm:pt>
    <dgm:pt modelId="{2E1C2419-0FCE-4B53-A3B1-CCF65C1AE917}" type="sibTrans" cxnId="{84BF8A45-DD25-430C-BA92-7CD84677CFBC}">
      <dgm:prSet/>
      <dgm:spPr/>
      <dgm:t>
        <a:bodyPr/>
        <a:lstStyle/>
        <a:p>
          <a:endParaRPr lang="ru-RU"/>
        </a:p>
      </dgm:t>
    </dgm:pt>
    <dgm:pt modelId="{1C0BFE50-A2B1-4058-B054-56F772FC0084}">
      <dgm:prSet/>
      <dgm:spPr/>
      <dgm:t>
        <a:bodyPr/>
        <a:lstStyle/>
        <a:p>
          <a:pPr rtl="0"/>
          <a:r>
            <a:rPr lang="en-US" b="1" dirty="0" err="1" smtClean="0">
              <a:solidFill>
                <a:schemeClr val="bg1"/>
              </a:solidFill>
            </a:rPr>
            <a:t>tashqi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xotiraga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kirishga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ruxsat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berish</a:t>
          </a:r>
          <a:r>
            <a:rPr lang="en-US" b="1" dirty="0" smtClean="0">
              <a:solidFill>
                <a:schemeClr val="bg1"/>
              </a:solidFill>
            </a:rPr>
            <a:t>;</a:t>
          </a:r>
          <a:endParaRPr lang="ru-RU" b="1" dirty="0">
            <a:solidFill>
              <a:schemeClr val="bg1"/>
            </a:solidFill>
          </a:endParaRPr>
        </a:p>
      </dgm:t>
    </dgm:pt>
    <dgm:pt modelId="{7FF7EC9C-3C33-4899-9F4E-EF8B59686053}" type="parTrans" cxnId="{3A4CB5D2-B2AC-49A8-AA56-7B1C5DD7F3A2}">
      <dgm:prSet/>
      <dgm:spPr/>
      <dgm:t>
        <a:bodyPr/>
        <a:lstStyle/>
        <a:p>
          <a:endParaRPr lang="ru-RU"/>
        </a:p>
      </dgm:t>
    </dgm:pt>
    <dgm:pt modelId="{F3AD142B-8F04-4F0B-8AAD-F05F7E3490E5}" type="sibTrans" cxnId="{3A4CB5D2-B2AC-49A8-AA56-7B1C5DD7F3A2}">
      <dgm:prSet/>
      <dgm:spPr/>
      <dgm:t>
        <a:bodyPr/>
        <a:lstStyle/>
        <a:p>
          <a:endParaRPr lang="ru-RU"/>
        </a:p>
      </dgm:t>
    </dgm:pt>
    <dgm:pt modelId="{FF26DC12-172F-4031-8350-11D8A6E37D4E}">
      <dgm:prSet/>
      <dgm:spPr/>
      <dgm:t>
        <a:bodyPr/>
        <a:lstStyle/>
        <a:p>
          <a:pPr rtl="0"/>
          <a:r>
            <a:rPr lang="en-US" b="1" dirty="0" err="1" smtClean="0">
              <a:solidFill>
                <a:schemeClr val="bg1"/>
              </a:solidFill>
            </a:rPr>
            <a:t>chipdagi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uzilishlarni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identifikasiyalash</a:t>
          </a:r>
          <a:r>
            <a:rPr lang="en-US" b="1" dirty="0" smtClean="0">
              <a:solidFill>
                <a:schemeClr val="bg1"/>
              </a:solidFill>
            </a:rPr>
            <a:t>;</a:t>
          </a:r>
          <a:endParaRPr lang="ru-RU" b="1" dirty="0">
            <a:solidFill>
              <a:schemeClr val="bg1"/>
            </a:solidFill>
          </a:endParaRPr>
        </a:p>
      </dgm:t>
    </dgm:pt>
    <dgm:pt modelId="{AE406BFC-E8B0-4C85-B721-76DD39E7C946}" type="parTrans" cxnId="{CF6D80C2-3F8B-4160-A1D0-9BBD2A1E8D0B}">
      <dgm:prSet/>
      <dgm:spPr/>
      <dgm:t>
        <a:bodyPr/>
        <a:lstStyle/>
        <a:p>
          <a:endParaRPr lang="ru-RU"/>
        </a:p>
      </dgm:t>
    </dgm:pt>
    <dgm:pt modelId="{6C837120-9F4F-484A-B4DB-B52A8075F69F}" type="sibTrans" cxnId="{CF6D80C2-3F8B-4160-A1D0-9BBD2A1E8D0B}">
      <dgm:prSet/>
      <dgm:spPr/>
      <dgm:t>
        <a:bodyPr/>
        <a:lstStyle/>
        <a:p>
          <a:endParaRPr lang="ru-RU"/>
        </a:p>
      </dgm:t>
    </dgm:pt>
    <dgm:pt modelId="{39BBB06B-5724-4C04-80AC-C93C1DA0EE0B}">
      <dgm:prSet/>
      <dgm:spPr/>
      <dgm:t>
        <a:bodyPr/>
        <a:lstStyle/>
        <a:p>
          <a:pPr rtl="0"/>
          <a:r>
            <a:rPr lang="en-US" b="1" dirty="0" err="1" smtClean="0">
              <a:solidFill>
                <a:schemeClr val="bg1"/>
              </a:solidFill>
            </a:rPr>
            <a:t>kirish</a:t>
          </a:r>
          <a:r>
            <a:rPr lang="en-US" b="1" dirty="0" smtClean="0">
              <a:solidFill>
                <a:schemeClr val="bg1"/>
              </a:solidFill>
            </a:rPr>
            <a:t>/</a:t>
          </a:r>
          <a:r>
            <a:rPr lang="en-US" b="1" dirty="0" err="1" smtClean="0">
              <a:solidFill>
                <a:schemeClr val="bg1"/>
              </a:solidFill>
            </a:rPr>
            <a:t>chiqish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portlarini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identifikasiyalash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va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boshqalar</a:t>
          </a:r>
          <a:endParaRPr lang="ru-RU" b="1" dirty="0">
            <a:solidFill>
              <a:schemeClr val="bg1"/>
            </a:solidFill>
          </a:endParaRPr>
        </a:p>
      </dgm:t>
    </dgm:pt>
    <dgm:pt modelId="{FF074E42-690C-4BC1-8A55-95F356874CD3}" type="parTrans" cxnId="{72FCF8BD-A3DE-4B8C-A120-D3228B16961B}">
      <dgm:prSet/>
      <dgm:spPr/>
      <dgm:t>
        <a:bodyPr/>
        <a:lstStyle/>
        <a:p>
          <a:endParaRPr lang="ru-RU"/>
        </a:p>
      </dgm:t>
    </dgm:pt>
    <dgm:pt modelId="{A205805D-FBD3-4DCF-8A19-314C0472BA76}" type="sibTrans" cxnId="{72FCF8BD-A3DE-4B8C-A120-D3228B16961B}">
      <dgm:prSet/>
      <dgm:spPr/>
      <dgm:t>
        <a:bodyPr/>
        <a:lstStyle/>
        <a:p>
          <a:endParaRPr lang="ru-RU"/>
        </a:p>
      </dgm:t>
    </dgm:pt>
    <dgm:pt modelId="{62BC31ED-84FC-486C-A4F9-E70D4DBD0CBA}" type="pres">
      <dgm:prSet presAssocID="{E50F8A4C-9451-4A1B-B8AC-35FB7EABB90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8DB346-9104-429E-8809-0E2BE4145F70}" type="pres">
      <dgm:prSet presAssocID="{68B7B6C6-5EE7-4264-829F-4AB724024D3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6CFC51-93F0-4FA2-BA87-68563D41EE77}" type="pres">
      <dgm:prSet presAssocID="{2E1C2419-0FCE-4B53-A3B1-CCF65C1AE917}" presName="sibTrans" presStyleCnt="0"/>
      <dgm:spPr/>
    </dgm:pt>
    <dgm:pt modelId="{60FDEB54-2463-4A32-B737-50B6C4FDB3B1}" type="pres">
      <dgm:prSet presAssocID="{1C0BFE50-A2B1-4058-B054-56F772FC0084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21D27D-48FA-43F5-BD1F-5FB3F943F957}" type="pres">
      <dgm:prSet presAssocID="{F3AD142B-8F04-4F0B-8AAD-F05F7E3490E5}" presName="sibTrans" presStyleCnt="0"/>
      <dgm:spPr/>
    </dgm:pt>
    <dgm:pt modelId="{22576562-DE27-4284-A5E6-892BF17C42E4}" type="pres">
      <dgm:prSet presAssocID="{FF26DC12-172F-4031-8350-11D8A6E37D4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6CF651-3CCA-477D-B0A0-D76EF1B7435E}" type="pres">
      <dgm:prSet presAssocID="{6C837120-9F4F-484A-B4DB-B52A8075F69F}" presName="sibTrans" presStyleCnt="0"/>
      <dgm:spPr/>
    </dgm:pt>
    <dgm:pt modelId="{337214FD-8303-4D09-80F3-5D5175E71A6C}" type="pres">
      <dgm:prSet presAssocID="{39BBB06B-5724-4C04-80AC-C93C1DA0EE0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FCF8BD-A3DE-4B8C-A120-D3228B16961B}" srcId="{E50F8A4C-9451-4A1B-B8AC-35FB7EABB90C}" destId="{39BBB06B-5724-4C04-80AC-C93C1DA0EE0B}" srcOrd="3" destOrd="0" parTransId="{FF074E42-690C-4BC1-8A55-95F356874CD3}" sibTransId="{A205805D-FBD3-4DCF-8A19-314C0472BA76}"/>
    <dgm:cxn modelId="{CF6D80C2-3F8B-4160-A1D0-9BBD2A1E8D0B}" srcId="{E50F8A4C-9451-4A1B-B8AC-35FB7EABB90C}" destId="{FF26DC12-172F-4031-8350-11D8A6E37D4E}" srcOrd="2" destOrd="0" parTransId="{AE406BFC-E8B0-4C85-B721-76DD39E7C946}" sibTransId="{6C837120-9F4F-484A-B4DB-B52A8075F69F}"/>
    <dgm:cxn modelId="{E6A4383C-38D0-44AB-BB8E-D692F85DA7E6}" type="presOf" srcId="{39BBB06B-5724-4C04-80AC-C93C1DA0EE0B}" destId="{337214FD-8303-4D09-80F3-5D5175E71A6C}" srcOrd="0" destOrd="0" presId="urn:microsoft.com/office/officeart/2005/8/layout/hList6"/>
    <dgm:cxn modelId="{84BF8A45-DD25-430C-BA92-7CD84677CFBC}" srcId="{E50F8A4C-9451-4A1B-B8AC-35FB7EABB90C}" destId="{68B7B6C6-5EE7-4264-829F-4AB724024D31}" srcOrd="0" destOrd="0" parTransId="{AA4EB73C-E5B9-49E3-B12B-4E0213CAEEAE}" sibTransId="{2E1C2419-0FCE-4B53-A3B1-CCF65C1AE917}"/>
    <dgm:cxn modelId="{C4C0B194-59DD-48D3-99AE-C2EBFCC04959}" type="presOf" srcId="{1C0BFE50-A2B1-4058-B054-56F772FC0084}" destId="{60FDEB54-2463-4A32-B737-50B6C4FDB3B1}" srcOrd="0" destOrd="0" presId="urn:microsoft.com/office/officeart/2005/8/layout/hList6"/>
    <dgm:cxn modelId="{0FEC69E7-D199-40B4-9088-FFF1E5DA8996}" type="presOf" srcId="{E50F8A4C-9451-4A1B-B8AC-35FB7EABB90C}" destId="{62BC31ED-84FC-486C-A4F9-E70D4DBD0CBA}" srcOrd="0" destOrd="0" presId="urn:microsoft.com/office/officeart/2005/8/layout/hList6"/>
    <dgm:cxn modelId="{3A4CB5D2-B2AC-49A8-AA56-7B1C5DD7F3A2}" srcId="{E50F8A4C-9451-4A1B-B8AC-35FB7EABB90C}" destId="{1C0BFE50-A2B1-4058-B054-56F772FC0084}" srcOrd="1" destOrd="0" parTransId="{7FF7EC9C-3C33-4899-9F4E-EF8B59686053}" sibTransId="{F3AD142B-8F04-4F0B-8AAD-F05F7E3490E5}"/>
    <dgm:cxn modelId="{99ACDDEC-4837-4703-B240-A4ADCBCE0470}" type="presOf" srcId="{FF26DC12-172F-4031-8350-11D8A6E37D4E}" destId="{22576562-DE27-4284-A5E6-892BF17C42E4}" srcOrd="0" destOrd="0" presId="urn:microsoft.com/office/officeart/2005/8/layout/hList6"/>
    <dgm:cxn modelId="{2913AFD0-D5C9-48FD-A07A-AF72258DDAE9}" type="presOf" srcId="{68B7B6C6-5EE7-4264-829F-4AB724024D31}" destId="{6F8DB346-9104-429E-8809-0E2BE4145F70}" srcOrd="0" destOrd="0" presId="urn:microsoft.com/office/officeart/2005/8/layout/hList6"/>
    <dgm:cxn modelId="{6A34E686-8392-41F8-85ED-27D667BD7281}" type="presParOf" srcId="{62BC31ED-84FC-486C-A4F9-E70D4DBD0CBA}" destId="{6F8DB346-9104-429E-8809-0E2BE4145F70}" srcOrd="0" destOrd="0" presId="urn:microsoft.com/office/officeart/2005/8/layout/hList6"/>
    <dgm:cxn modelId="{B7D7D7F4-376D-4F75-B4B2-6C2EDF067312}" type="presParOf" srcId="{62BC31ED-84FC-486C-A4F9-E70D4DBD0CBA}" destId="{066CFC51-93F0-4FA2-BA87-68563D41EE77}" srcOrd="1" destOrd="0" presId="urn:microsoft.com/office/officeart/2005/8/layout/hList6"/>
    <dgm:cxn modelId="{30617A8B-5911-47B1-B9E1-D7EC508B257C}" type="presParOf" srcId="{62BC31ED-84FC-486C-A4F9-E70D4DBD0CBA}" destId="{60FDEB54-2463-4A32-B737-50B6C4FDB3B1}" srcOrd="2" destOrd="0" presId="urn:microsoft.com/office/officeart/2005/8/layout/hList6"/>
    <dgm:cxn modelId="{331891E4-99E5-4AC3-B802-C6F36898595E}" type="presParOf" srcId="{62BC31ED-84FC-486C-A4F9-E70D4DBD0CBA}" destId="{DC21D27D-48FA-43F5-BD1F-5FB3F943F957}" srcOrd="3" destOrd="0" presId="urn:microsoft.com/office/officeart/2005/8/layout/hList6"/>
    <dgm:cxn modelId="{D73CACC8-BB8E-4748-AC12-BB87CE9EBE34}" type="presParOf" srcId="{62BC31ED-84FC-486C-A4F9-E70D4DBD0CBA}" destId="{22576562-DE27-4284-A5E6-892BF17C42E4}" srcOrd="4" destOrd="0" presId="urn:microsoft.com/office/officeart/2005/8/layout/hList6"/>
    <dgm:cxn modelId="{D920BCA8-A031-40BD-B7A1-64191C973BD3}" type="presParOf" srcId="{62BC31ED-84FC-486C-A4F9-E70D4DBD0CBA}" destId="{A36CF651-3CCA-477D-B0A0-D76EF1B7435E}" srcOrd="5" destOrd="0" presId="urn:microsoft.com/office/officeart/2005/8/layout/hList6"/>
    <dgm:cxn modelId="{2AC4A4D0-E3DD-4C31-AC2E-481A715C3AD5}" type="presParOf" srcId="{62BC31ED-84FC-486C-A4F9-E70D4DBD0CBA}" destId="{337214FD-8303-4D09-80F3-5D5175E71A6C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B0B8A8D-E7CB-4436-96E9-14A9693956BF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659FA83-34BC-4F63-9F11-B4F4B4287C9D}">
      <dgm:prSet custT="1"/>
      <dgm:spPr/>
      <dgm:t>
        <a:bodyPr/>
        <a:lstStyle/>
        <a:p>
          <a:pPr rtl="0"/>
          <a:r>
            <a:rPr lang="en-US" sz="1600" b="1" dirty="0" err="1" smtClean="0">
              <a:solidFill>
                <a:schemeClr val="bg1"/>
              </a:solidFill>
            </a:rPr>
            <a:t>Ushbu</a:t>
          </a:r>
          <a:r>
            <a:rPr lang="en-US" sz="1600" b="1" dirty="0" smtClean="0">
              <a:solidFill>
                <a:schemeClr val="bg1"/>
              </a:solidFill>
            </a:rPr>
            <a:t> </a:t>
          </a:r>
          <a:r>
            <a:rPr lang="en-US" sz="1600" b="1" dirty="0" err="1" smtClean="0">
              <a:solidFill>
                <a:schemeClr val="bg1"/>
              </a:solidFill>
            </a:rPr>
            <a:t>dasturda</a:t>
          </a:r>
          <a:r>
            <a:rPr lang="en-US" sz="1600" b="1" dirty="0" smtClean="0">
              <a:solidFill>
                <a:schemeClr val="bg1"/>
              </a:solidFill>
            </a:rPr>
            <a:t> </a:t>
          </a:r>
          <a:r>
            <a:rPr lang="en-US" sz="1600" b="1" dirty="0" err="1" smtClean="0">
              <a:solidFill>
                <a:schemeClr val="bg1"/>
              </a:solidFill>
            </a:rPr>
            <a:t>dasturlash</a:t>
          </a:r>
          <a:r>
            <a:rPr lang="en-US" sz="1600" b="1" dirty="0" smtClean="0">
              <a:solidFill>
                <a:schemeClr val="bg1"/>
              </a:solidFill>
            </a:rPr>
            <a:t> C </a:t>
          </a:r>
          <a:r>
            <a:rPr lang="en-US" sz="1600" b="1" dirty="0" err="1" smtClean="0">
              <a:solidFill>
                <a:schemeClr val="bg1"/>
              </a:solidFill>
            </a:rPr>
            <a:t>dasturlash</a:t>
          </a:r>
          <a:r>
            <a:rPr lang="en-US" sz="1600" b="1" dirty="0" smtClean="0">
              <a:solidFill>
                <a:schemeClr val="bg1"/>
              </a:solidFill>
            </a:rPr>
            <a:t> </a:t>
          </a:r>
          <a:r>
            <a:rPr lang="en-US" sz="1600" b="1" dirty="0" err="1" smtClean="0">
              <a:solidFill>
                <a:schemeClr val="bg1"/>
              </a:solidFill>
            </a:rPr>
            <a:t>tiliga</a:t>
          </a:r>
          <a:r>
            <a:rPr lang="en-US" sz="1600" b="1" dirty="0" smtClean="0">
              <a:solidFill>
                <a:schemeClr val="bg1"/>
              </a:solidFill>
            </a:rPr>
            <a:t> </a:t>
          </a:r>
          <a:r>
            <a:rPr lang="en-US" sz="1600" b="1" dirty="0" err="1" smtClean="0">
              <a:solidFill>
                <a:schemeClr val="bg1"/>
              </a:solidFill>
            </a:rPr>
            <a:t>asoslangandir</a:t>
          </a:r>
          <a:r>
            <a:rPr lang="en-US" sz="1600" b="1" dirty="0" smtClean="0">
              <a:solidFill>
                <a:schemeClr val="bg1"/>
              </a:solidFill>
            </a:rPr>
            <a:t>.</a:t>
          </a:r>
          <a:endParaRPr lang="ru-RU" sz="1600" b="1" dirty="0">
            <a:solidFill>
              <a:schemeClr val="bg1"/>
            </a:solidFill>
          </a:endParaRPr>
        </a:p>
      </dgm:t>
    </dgm:pt>
    <dgm:pt modelId="{4898CC47-53E9-4067-88AC-3E983A863974}" type="parTrans" cxnId="{0029BBA6-2702-4658-853C-C50FB29A1FDA}">
      <dgm:prSet/>
      <dgm:spPr/>
      <dgm:t>
        <a:bodyPr/>
        <a:lstStyle/>
        <a:p>
          <a:endParaRPr lang="ru-RU" sz="2400"/>
        </a:p>
      </dgm:t>
    </dgm:pt>
    <dgm:pt modelId="{AE125A0B-961F-4A73-A472-FD7B3D8EEDCE}" type="sibTrans" cxnId="{0029BBA6-2702-4658-853C-C50FB29A1FDA}">
      <dgm:prSet/>
      <dgm:spPr/>
      <dgm:t>
        <a:bodyPr/>
        <a:lstStyle/>
        <a:p>
          <a:endParaRPr lang="ru-RU" sz="2400"/>
        </a:p>
      </dgm:t>
    </dgm:pt>
    <dgm:pt modelId="{1FE1AA81-32BF-4968-B318-4009A20925ED}">
      <dgm:prSet custT="1"/>
      <dgm:spPr/>
      <dgm:t>
        <a:bodyPr/>
        <a:lstStyle/>
        <a:p>
          <a:pPr rtl="0"/>
          <a:r>
            <a:rPr lang="en-US" sz="1800" b="1" dirty="0" smtClean="0">
              <a:solidFill>
                <a:schemeClr val="bg1"/>
              </a:solidFill>
            </a:rPr>
            <a:t>C </a:t>
          </a:r>
          <a:r>
            <a:rPr lang="en-US" sz="1800" b="1" dirty="0" err="1" smtClean="0">
              <a:solidFill>
                <a:schemeClr val="bg1"/>
              </a:solidFill>
            </a:rPr>
            <a:t>dasturlash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tilining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bir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qismi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bo’lib</a:t>
          </a:r>
          <a:r>
            <a:rPr lang="en-US" sz="1800" b="1" dirty="0" smtClean="0">
              <a:solidFill>
                <a:schemeClr val="bg1"/>
              </a:solidFill>
            </a:rPr>
            <a:t>, u </a:t>
          </a:r>
          <a:r>
            <a:rPr lang="en-US" sz="1800" b="1" dirty="0" err="1" smtClean="0">
              <a:solidFill>
                <a:schemeClr val="bg1"/>
              </a:solidFill>
            </a:rPr>
            <a:t>komplyatsiya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bo’lish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jarayonida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buyruqlar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toifasini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belgilab</a:t>
          </a:r>
          <a:r>
            <a:rPr lang="en-US" sz="1800" b="1" dirty="0" smtClean="0">
              <a:solidFill>
                <a:schemeClr val="bg1"/>
              </a:solidFill>
            </a:rPr>
            <a:t>  </a:t>
          </a:r>
          <a:r>
            <a:rPr lang="en-US" sz="1800" b="1" dirty="0" err="1" smtClean="0">
              <a:solidFill>
                <a:schemeClr val="bg1"/>
              </a:solidFill>
            </a:rPr>
            <a:t>beradi</a:t>
          </a:r>
          <a:r>
            <a:rPr lang="en-US" sz="1800" b="1" dirty="0" smtClean="0">
              <a:solidFill>
                <a:schemeClr val="bg1"/>
              </a:solidFill>
            </a:rPr>
            <a:t>.  </a:t>
          </a:r>
          <a:r>
            <a:rPr lang="en-US" sz="1800" b="1" dirty="0" err="1" smtClean="0">
              <a:solidFill>
                <a:schemeClr val="bg1"/>
              </a:solidFill>
            </a:rPr>
            <a:t>Preprosessorlar</a:t>
          </a:r>
          <a:r>
            <a:rPr lang="en-US" sz="1800" b="1" dirty="0" smtClean="0">
              <a:solidFill>
                <a:schemeClr val="bg1"/>
              </a:solidFill>
            </a:rPr>
            <a:t>  “#”  </a:t>
          </a:r>
          <a:r>
            <a:rPr lang="en-US" sz="1800" b="1" dirty="0" err="1" smtClean="0">
              <a:solidFill>
                <a:schemeClr val="bg1"/>
              </a:solidFill>
            </a:rPr>
            <a:t>belgi</a:t>
          </a:r>
          <a:r>
            <a:rPr lang="en-US" sz="1800" b="1" dirty="0" smtClean="0">
              <a:solidFill>
                <a:schemeClr val="bg1"/>
              </a:solidFill>
            </a:rPr>
            <a:t>  </a:t>
          </a:r>
          <a:r>
            <a:rPr lang="en-US" sz="1800" b="1" dirty="0" err="1" smtClean="0">
              <a:solidFill>
                <a:schemeClr val="bg1"/>
              </a:solidFill>
            </a:rPr>
            <a:t>bilan</a:t>
          </a:r>
          <a:r>
            <a:rPr lang="en-US" sz="1800" b="1" dirty="0" smtClean="0">
              <a:solidFill>
                <a:schemeClr val="bg1"/>
              </a:solidFill>
            </a:rPr>
            <a:t>  </a:t>
          </a:r>
          <a:r>
            <a:rPr lang="en-US" sz="1800" b="1" dirty="0" err="1" smtClean="0">
              <a:solidFill>
                <a:schemeClr val="bg1"/>
              </a:solidFill>
            </a:rPr>
            <a:t>boshlanib</a:t>
          </a:r>
          <a:r>
            <a:rPr lang="en-US" sz="1800" b="1" dirty="0" smtClean="0">
              <a:solidFill>
                <a:schemeClr val="bg1"/>
              </a:solidFill>
            </a:rPr>
            <a:t>,  </a:t>
          </a:r>
          <a:r>
            <a:rPr lang="en-US" sz="1800" b="1" dirty="0" err="1" smtClean="0">
              <a:solidFill>
                <a:schemeClr val="bg1"/>
              </a:solidFill>
            </a:rPr>
            <a:t>ular</a:t>
          </a:r>
          <a:r>
            <a:rPr lang="en-US" sz="1800" b="1" dirty="0" smtClean="0">
              <a:solidFill>
                <a:schemeClr val="bg1"/>
              </a:solidFill>
            </a:rPr>
            <a:t>  </a:t>
          </a:r>
          <a:r>
            <a:rPr lang="en-US" sz="1800" b="1" dirty="0" err="1" smtClean="0">
              <a:solidFill>
                <a:schemeClr val="bg1"/>
              </a:solidFill>
            </a:rPr>
            <a:t>derektivalarga</a:t>
          </a:r>
          <a:r>
            <a:rPr lang="en-US" sz="1800" b="1" dirty="0" smtClean="0">
              <a:solidFill>
                <a:schemeClr val="bg1"/>
              </a:solidFill>
            </a:rPr>
            <a:t>  </a:t>
          </a:r>
          <a:r>
            <a:rPr lang="en-US" sz="1800" b="1" dirty="0" err="1" smtClean="0">
              <a:solidFill>
                <a:schemeClr val="bg1"/>
              </a:solidFill>
            </a:rPr>
            <a:t>yo’l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ko’rsatadi</a:t>
          </a:r>
          <a:r>
            <a:rPr lang="en-US" sz="1800" b="1" dirty="0" smtClean="0">
              <a:solidFill>
                <a:schemeClr val="bg1"/>
              </a:solidFill>
            </a:rPr>
            <a:t>.</a:t>
          </a:r>
          <a:endParaRPr lang="ru-RU" sz="1800" b="1" dirty="0">
            <a:solidFill>
              <a:schemeClr val="bg1"/>
            </a:solidFill>
          </a:endParaRPr>
        </a:p>
      </dgm:t>
    </dgm:pt>
    <dgm:pt modelId="{F147F637-B7C1-4562-BC58-6F18E4F6B652}" type="parTrans" cxnId="{7841C388-5AFB-4365-AC48-C65584AF031B}">
      <dgm:prSet/>
      <dgm:spPr/>
      <dgm:t>
        <a:bodyPr/>
        <a:lstStyle/>
        <a:p>
          <a:endParaRPr lang="ru-RU" sz="2400"/>
        </a:p>
      </dgm:t>
    </dgm:pt>
    <dgm:pt modelId="{644A83DD-B239-4624-8D56-D7BA8A965636}" type="sibTrans" cxnId="{7841C388-5AFB-4365-AC48-C65584AF031B}">
      <dgm:prSet/>
      <dgm:spPr/>
      <dgm:t>
        <a:bodyPr/>
        <a:lstStyle/>
        <a:p>
          <a:endParaRPr lang="ru-RU" sz="2400"/>
        </a:p>
      </dgm:t>
    </dgm:pt>
    <dgm:pt modelId="{3D9992B2-3BD7-4643-9CF6-EDC37F2D0D96}">
      <dgm:prSet custT="1"/>
      <dgm:spPr/>
      <dgm:t>
        <a:bodyPr/>
        <a:lstStyle/>
        <a:p>
          <a:pPr rtl="0"/>
          <a:r>
            <a:rPr lang="en-US" sz="1800" b="1" dirty="0" smtClean="0">
              <a:solidFill>
                <a:schemeClr val="bg1"/>
              </a:solidFill>
            </a:rPr>
            <a:t>C </a:t>
          </a:r>
          <a:r>
            <a:rPr lang="en-US" sz="1800" b="1" dirty="0" err="1" smtClean="0">
              <a:solidFill>
                <a:schemeClr val="bg1"/>
              </a:solidFill>
            </a:rPr>
            <a:t>dasturlash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tilida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quyidagi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preprosessor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derektivalari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ishlatiladi</a:t>
          </a:r>
          <a:r>
            <a:rPr lang="en-US" sz="1800" b="1" dirty="0" smtClean="0">
              <a:solidFill>
                <a:schemeClr val="bg1"/>
              </a:solidFill>
            </a:rPr>
            <a:t>:</a:t>
          </a:r>
          <a:endParaRPr lang="ru-RU" sz="1800" b="1" dirty="0">
            <a:solidFill>
              <a:schemeClr val="bg1"/>
            </a:solidFill>
          </a:endParaRPr>
        </a:p>
      </dgm:t>
    </dgm:pt>
    <dgm:pt modelId="{E05778A2-A610-4D65-8D31-B6830D2CEA7E}" type="parTrans" cxnId="{4BED938D-B4BA-40F6-AFC8-2CC118FA19C3}">
      <dgm:prSet/>
      <dgm:spPr/>
      <dgm:t>
        <a:bodyPr/>
        <a:lstStyle/>
        <a:p>
          <a:endParaRPr lang="ru-RU" sz="2400"/>
        </a:p>
      </dgm:t>
    </dgm:pt>
    <dgm:pt modelId="{C7E73A71-7268-495F-B13A-AAB5BFDA2DD3}" type="sibTrans" cxnId="{4BED938D-B4BA-40F6-AFC8-2CC118FA19C3}">
      <dgm:prSet/>
      <dgm:spPr/>
      <dgm:t>
        <a:bodyPr/>
        <a:lstStyle/>
        <a:p>
          <a:endParaRPr lang="ru-RU" sz="2400"/>
        </a:p>
      </dgm:t>
    </dgm:pt>
    <dgm:pt modelId="{73C81F92-A03F-44F9-88C1-A9DC1DC8C3E5}">
      <dgm:prSet custT="1"/>
      <dgm:spPr/>
      <dgm:t>
        <a:bodyPr/>
        <a:lstStyle/>
        <a:p>
          <a:pPr rtl="0"/>
          <a:r>
            <a:rPr lang="en-US" sz="1600" b="1" dirty="0" smtClean="0">
              <a:solidFill>
                <a:schemeClr val="bg1"/>
              </a:solidFill>
            </a:rPr>
            <a:t>-  #include  –  </a:t>
          </a:r>
          <a:r>
            <a:rPr lang="en-US" sz="1600" b="1" dirty="0" err="1" smtClean="0">
              <a:solidFill>
                <a:schemeClr val="bg1"/>
              </a:solidFill>
            </a:rPr>
            <a:t>ushbu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preprosessor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derektivasi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dasturdagi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fayllarga</a:t>
          </a:r>
          <a:r>
            <a:rPr lang="en-US" sz="1600" b="1" dirty="0" smtClean="0">
              <a:solidFill>
                <a:schemeClr val="bg1"/>
              </a:solidFill>
            </a:rPr>
            <a:t>  </a:t>
          </a:r>
          <a:r>
            <a:rPr lang="en-US" sz="1600" b="1" dirty="0" err="1" smtClean="0">
              <a:solidFill>
                <a:schemeClr val="bg1"/>
              </a:solidFill>
            </a:rPr>
            <a:t>bog’lanishni</a:t>
          </a:r>
          <a:r>
            <a:rPr lang="en-US" sz="1600" b="1" dirty="0" smtClean="0">
              <a:solidFill>
                <a:schemeClr val="bg1"/>
              </a:solidFill>
            </a:rPr>
            <a:t> </a:t>
          </a:r>
          <a:endParaRPr lang="ru-RU" sz="1600" b="1" dirty="0">
            <a:solidFill>
              <a:schemeClr val="bg1"/>
            </a:solidFill>
          </a:endParaRPr>
        </a:p>
      </dgm:t>
    </dgm:pt>
    <dgm:pt modelId="{D7A6271A-82E7-4D7F-8D28-A82202022FE2}" type="parTrans" cxnId="{5B71D94A-8EBD-4970-9002-DC60FD9113C1}">
      <dgm:prSet/>
      <dgm:spPr/>
      <dgm:t>
        <a:bodyPr/>
        <a:lstStyle/>
        <a:p>
          <a:endParaRPr lang="ru-RU" sz="2400"/>
        </a:p>
      </dgm:t>
    </dgm:pt>
    <dgm:pt modelId="{5559A5F5-9BF1-4211-8E1A-8B1332AC1B82}" type="sibTrans" cxnId="{5B71D94A-8EBD-4970-9002-DC60FD9113C1}">
      <dgm:prSet/>
      <dgm:spPr/>
      <dgm:t>
        <a:bodyPr/>
        <a:lstStyle/>
        <a:p>
          <a:endParaRPr lang="ru-RU" sz="2400"/>
        </a:p>
      </dgm:t>
    </dgm:pt>
    <dgm:pt modelId="{5BC902FC-9A70-405C-8BA4-96E7CA8B2A4D}">
      <dgm:prSet custT="1"/>
      <dgm:spPr/>
      <dgm:t>
        <a:bodyPr/>
        <a:lstStyle/>
        <a:p>
          <a:pPr rtl="0"/>
          <a:r>
            <a:rPr lang="en-US" sz="1600" b="1" dirty="0" err="1" smtClean="0">
              <a:solidFill>
                <a:schemeClr val="bg1"/>
              </a:solidFill>
            </a:rPr>
            <a:t>anglatadi</a:t>
          </a:r>
          <a:r>
            <a:rPr lang="en-US" sz="1600" b="1" dirty="0" smtClean="0">
              <a:solidFill>
                <a:schemeClr val="bg1"/>
              </a:solidFill>
            </a:rPr>
            <a:t>. </a:t>
          </a:r>
          <a:r>
            <a:rPr lang="en-US" sz="1600" b="1" dirty="0" err="1" smtClean="0">
              <a:solidFill>
                <a:schemeClr val="bg1"/>
              </a:solidFill>
            </a:rPr>
            <a:t>Yozilishi</a:t>
          </a:r>
          <a:r>
            <a:rPr lang="en-US" sz="1600" b="1" dirty="0" smtClean="0">
              <a:solidFill>
                <a:schemeClr val="bg1"/>
              </a:solidFill>
            </a:rPr>
            <a:t>:</a:t>
          </a:r>
          <a:endParaRPr lang="ru-RU" sz="1600" b="1" dirty="0">
            <a:solidFill>
              <a:schemeClr val="bg1"/>
            </a:solidFill>
          </a:endParaRPr>
        </a:p>
      </dgm:t>
    </dgm:pt>
    <dgm:pt modelId="{11C802EB-C282-4941-A6D2-769ADFE31B50}" type="parTrans" cxnId="{000CDE55-20CA-4B53-9A58-661FA73070D4}">
      <dgm:prSet/>
      <dgm:spPr/>
      <dgm:t>
        <a:bodyPr/>
        <a:lstStyle/>
        <a:p>
          <a:endParaRPr lang="ru-RU" sz="2400"/>
        </a:p>
      </dgm:t>
    </dgm:pt>
    <dgm:pt modelId="{53A967E8-0EAD-4546-B23E-EE86CDDB68CB}" type="sibTrans" cxnId="{000CDE55-20CA-4B53-9A58-661FA73070D4}">
      <dgm:prSet/>
      <dgm:spPr/>
      <dgm:t>
        <a:bodyPr/>
        <a:lstStyle/>
        <a:p>
          <a:endParaRPr lang="ru-RU" sz="2400"/>
        </a:p>
      </dgm:t>
    </dgm:pt>
    <dgm:pt modelId="{87E6ECD2-DAB5-47A7-A74F-83A4DB3422D4}">
      <dgm:prSet custT="1"/>
      <dgm:spPr/>
      <dgm:t>
        <a:bodyPr/>
        <a:lstStyle/>
        <a:p>
          <a:pPr rtl="0"/>
          <a:r>
            <a:rPr lang="en-US" sz="1800" b="1" dirty="0" smtClean="0">
              <a:solidFill>
                <a:schemeClr val="bg1"/>
              </a:solidFill>
            </a:rPr>
            <a:t>#include&lt;</a:t>
          </a:r>
          <a:r>
            <a:rPr lang="en-US" sz="1800" b="1" dirty="0" err="1" smtClean="0">
              <a:solidFill>
                <a:schemeClr val="bg1"/>
              </a:solidFill>
            </a:rPr>
            <a:t>fayl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nomi</a:t>
          </a:r>
          <a:r>
            <a:rPr lang="en-US" sz="1800" b="1" dirty="0" smtClean="0">
              <a:solidFill>
                <a:schemeClr val="bg1"/>
              </a:solidFill>
            </a:rPr>
            <a:t>&gt;</a:t>
          </a:r>
          <a:endParaRPr lang="ru-RU" sz="1800" b="1" dirty="0">
            <a:solidFill>
              <a:schemeClr val="bg1"/>
            </a:solidFill>
          </a:endParaRPr>
        </a:p>
      </dgm:t>
    </dgm:pt>
    <dgm:pt modelId="{DCAC17FE-A6F8-4DBA-B84D-97D5CBB14212}" type="parTrans" cxnId="{705099EA-F561-4221-A854-F0C04B3073FD}">
      <dgm:prSet/>
      <dgm:spPr/>
      <dgm:t>
        <a:bodyPr/>
        <a:lstStyle/>
        <a:p>
          <a:endParaRPr lang="ru-RU" sz="2400"/>
        </a:p>
      </dgm:t>
    </dgm:pt>
    <dgm:pt modelId="{1509A8AD-EFB0-4861-B3DF-D4C998EFFC42}" type="sibTrans" cxnId="{705099EA-F561-4221-A854-F0C04B3073FD}">
      <dgm:prSet/>
      <dgm:spPr/>
      <dgm:t>
        <a:bodyPr/>
        <a:lstStyle/>
        <a:p>
          <a:endParaRPr lang="ru-RU" sz="2400"/>
        </a:p>
      </dgm:t>
    </dgm:pt>
    <dgm:pt modelId="{D44A5D4E-146F-41CC-AE01-9F2820467AD2}" type="pres">
      <dgm:prSet presAssocID="{0B0B8A8D-E7CB-4436-96E9-14A9693956BF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C75EA6-8B97-44E3-8DA6-51273FD031A7}" type="pres">
      <dgm:prSet presAssocID="{B659FA83-34BC-4F63-9F11-B4F4B4287C9D}" presName="circ1" presStyleLbl="vennNode1" presStyleIdx="0" presStyleCnt="6"/>
      <dgm:spPr/>
    </dgm:pt>
    <dgm:pt modelId="{5E1B87A5-E796-4E72-A06E-BAFEEDA9A239}" type="pres">
      <dgm:prSet presAssocID="{B659FA83-34BC-4F63-9F11-B4F4B4287C9D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71C45D-AFED-48C1-BE7C-E07AAFE88C47}" type="pres">
      <dgm:prSet presAssocID="{1FE1AA81-32BF-4968-B318-4009A20925ED}" presName="circ2" presStyleLbl="vennNode1" presStyleIdx="1" presStyleCnt="6"/>
      <dgm:spPr/>
    </dgm:pt>
    <dgm:pt modelId="{2FBA0C9A-BB9E-4046-921D-B34B195DC369}" type="pres">
      <dgm:prSet presAssocID="{1FE1AA81-32BF-4968-B318-4009A20925ED}" presName="circ2Tx" presStyleLbl="revTx" presStyleIdx="0" presStyleCnt="0" custScaleX="154830" custScaleY="205770" custLinFactNeighborX="19627" custLinFactNeighborY="111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890298-6181-4C68-A262-E5A07E59C955}" type="pres">
      <dgm:prSet presAssocID="{3D9992B2-3BD7-4643-9CF6-EDC37F2D0D96}" presName="circ3" presStyleLbl="vennNode1" presStyleIdx="2" presStyleCnt="6"/>
      <dgm:spPr/>
    </dgm:pt>
    <dgm:pt modelId="{6A23EEEB-8041-4A50-9CB5-DC9396F53463}" type="pres">
      <dgm:prSet presAssocID="{3D9992B2-3BD7-4643-9CF6-EDC37F2D0D96}" presName="circ3Tx" presStyleLbl="revTx" presStyleIdx="0" presStyleCnt="0" custScaleX="105711" custScaleY="14424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0F1EAB-55FF-47E7-99BB-10630641CAA6}" type="pres">
      <dgm:prSet presAssocID="{73C81F92-A03F-44F9-88C1-A9DC1DC8C3E5}" presName="circ4" presStyleLbl="vennNode1" presStyleIdx="3" presStyleCnt="6"/>
      <dgm:spPr/>
    </dgm:pt>
    <dgm:pt modelId="{68BC34E8-5651-4420-BD62-358195FBAA3D}" type="pres">
      <dgm:prSet presAssocID="{73C81F92-A03F-44F9-88C1-A9DC1DC8C3E5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C26098-15E1-49FA-8028-AAD8F9E74D91}" type="pres">
      <dgm:prSet presAssocID="{5BC902FC-9A70-405C-8BA4-96E7CA8B2A4D}" presName="circ5" presStyleLbl="vennNode1" presStyleIdx="4" presStyleCnt="6"/>
      <dgm:spPr/>
    </dgm:pt>
    <dgm:pt modelId="{EFE11B4E-BEC7-4A7C-B0A3-197775C00C1C}" type="pres">
      <dgm:prSet presAssocID="{5BC902FC-9A70-405C-8BA4-96E7CA8B2A4D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5797AD-AADF-44A3-963A-1F563D5A9C53}" type="pres">
      <dgm:prSet presAssocID="{87E6ECD2-DAB5-47A7-A74F-83A4DB3422D4}" presName="circ6" presStyleLbl="vennNode1" presStyleIdx="5" presStyleCnt="6"/>
      <dgm:spPr/>
    </dgm:pt>
    <dgm:pt modelId="{7A1D0C1A-B04B-4534-ACCA-001DD606D6A2}" type="pres">
      <dgm:prSet presAssocID="{87E6ECD2-DAB5-47A7-A74F-83A4DB3422D4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ED4BB0-211C-431C-88E2-95DDB7022084}" type="presOf" srcId="{1FE1AA81-32BF-4968-B318-4009A20925ED}" destId="{2FBA0C9A-BB9E-4046-921D-B34B195DC369}" srcOrd="0" destOrd="0" presId="urn:microsoft.com/office/officeart/2005/8/layout/venn1"/>
    <dgm:cxn modelId="{5B71D94A-8EBD-4970-9002-DC60FD9113C1}" srcId="{0B0B8A8D-E7CB-4436-96E9-14A9693956BF}" destId="{73C81F92-A03F-44F9-88C1-A9DC1DC8C3E5}" srcOrd="3" destOrd="0" parTransId="{D7A6271A-82E7-4D7F-8D28-A82202022FE2}" sibTransId="{5559A5F5-9BF1-4211-8E1A-8B1332AC1B82}"/>
    <dgm:cxn modelId="{50596DD7-FF4C-4FBC-B8DF-6594AF661A0D}" type="presOf" srcId="{87E6ECD2-DAB5-47A7-A74F-83A4DB3422D4}" destId="{7A1D0C1A-B04B-4534-ACCA-001DD606D6A2}" srcOrd="0" destOrd="0" presId="urn:microsoft.com/office/officeart/2005/8/layout/venn1"/>
    <dgm:cxn modelId="{80B0DBB0-256D-4640-9058-4B8B7077B95B}" type="presOf" srcId="{B659FA83-34BC-4F63-9F11-B4F4B4287C9D}" destId="{5E1B87A5-E796-4E72-A06E-BAFEEDA9A239}" srcOrd="0" destOrd="0" presId="urn:microsoft.com/office/officeart/2005/8/layout/venn1"/>
    <dgm:cxn modelId="{4BED938D-B4BA-40F6-AFC8-2CC118FA19C3}" srcId="{0B0B8A8D-E7CB-4436-96E9-14A9693956BF}" destId="{3D9992B2-3BD7-4643-9CF6-EDC37F2D0D96}" srcOrd="2" destOrd="0" parTransId="{E05778A2-A610-4D65-8D31-B6830D2CEA7E}" sibTransId="{C7E73A71-7268-495F-B13A-AAB5BFDA2DD3}"/>
    <dgm:cxn modelId="{B228B91D-2E7D-4440-9359-0DFC95F4049B}" type="presOf" srcId="{5BC902FC-9A70-405C-8BA4-96E7CA8B2A4D}" destId="{EFE11B4E-BEC7-4A7C-B0A3-197775C00C1C}" srcOrd="0" destOrd="0" presId="urn:microsoft.com/office/officeart/2005/8/layout/venn1"/>
    <dgm:cxn modelId="{118B1072-BF08-411E-B241-BC68E6067027}" type="presOf" srcId="{0B0B8A8D-E7CB-4436-96E9-14A9693956BF}" destId="{D44A5D4E-146F-41CC-AE01-9F2820467AD2}" srcOrd="0" destOrd="0" presId="urn:microsoft.com/office/officeart/2005/8/layout/venn1"/>
    <dgm:cxn modelId="{142C963A-5BBD-4049-B1AF-18981B8BD027}" type="presOf" srcId="{3D9992B2-3BD7-4643-9CF6-EDC37F2D0D96}" destId="{6A23EEEB-8041-4A50-9CB5-DC9396F53463}" srcOrd="0" destOrd="0" presId="urn:microsoft.com/office/officeart/2005/8/layout/venn1"/>
    <dgm:cxn modelId="{000CDE55-20CA-4B53-9A58-661FA73070D4}" srcId="{0B0B8A8D-E7CB-4436-96E9-14A9693956BF}" destId="{5BC902FC-9A70-405C-8BA4-96E7CA8B2A4D}" srcOrd="4" destOrd="0" parTransId="{11C802EB-C282-4941-A6D2-769ADFE31B50}" sibTransId="{53A967E8-0EAD-4546-B23E-EE86CDDB68CB}"/>
    <dgm:cxn modelId="{7841C388-5AFB-4365-AC48-C65584AF031B}" srcId="{0B0B8A8D-E7CB-4436-96E9-14A9693956BF}" destId="{1FE1AA81-32BF-4968-B318-4009A20925ED}" srcOrd="1" destOrd="0" parTransId="{F147F637-B7C1-4562-BC58-6F18E4F6B652}" sibTransId="{644A83DD-B239-4624-8D56-D7BA8A965636}"/>
    <dgm:cxn modelId="{8314069E-8060-435B-8747-D5CE8192B299}" type="presOf" srcId="{73C81F92-A03F-44F9-88C1-A9DC1DC8C3E5}" destId="{68BC34E8-5651-4420-BD62-358195FBAA3D}" srcOrd="0" destOrd="0" presId="urn:microsoft.com/office/officeart/2005/8/layout/venn1"/>
    <dgm:cxn modelId="{705099EA-F561-4221-A854-F0C04B3073FD}" srcId="{0B0B8A8D-E7CB-4436-96E9-14A9693956BF}" destId="{87E6ECD2-DAB5-47A7-A74F-83A4DB3422D4}" srcOrd="5" destOrd="0" parTransId="{DCAC17FE-A6F8-4DBA-B84D-97D5CBB14212}" sibTransId="{1509A8AD-EFB0-4861-B3DF-D4C998EFFC42}"/>
    <dgm:cxn modelId="{0029BBA6-2702-4658-853C-C50FB29A1FDA}" srcId="{0B0B8A8D-E7CB-4436-96E9-14A9693956BF}" destId="{B659FA83-34BC-4F63-9F11-B4F4B4287C9D}" srcOrd="0" destOrd="0" parTransId="{4898CC47-53E9-4067-88AC-3E983A863974}" sibTransId="{AE125A0B-961F-4A73-A472-FD7B3D8EEDCE}"/>
    <dgm:cxn modelId="{317462CF-E00E-4209-BB6E-6EAB243C1301}" type="presParOf" srcId="{D44A5D4E-146F-41CC-AE01-9F2820467AD2}" destId="{EFC75EA6-8B97-44E3-8DA6-51273FD031A7}" srcOrd="0" destOrd="0" presId="urn:microsoft.com/office/officeart/2005/8/layout/venn1"/>
    <dgm:cxn modelId="{56203795-2420-4298-9A43-8B0E05904DA2}" type="presParOf" srcId="{D44A5D4E-146F-41CC-AE01-9F2820467AD2}" destId="{5E1B87A5-E796-4E72-A06E-BAFEEDA9A239}" srcOrd="1" destOrd="0" presId="urn:microsoft.com/office/officeart/2005/8/layout/venn1"/>
    <dgm:cxn modelId="{E2A3EB54-599A-4D16-A598-2325F7CA8EB2}" type="presParOf" srcId="{D44A5D4E-146F-41CC-AE01-9F2820467AD2}" destId="{4D71C45D-AFED-48C1-BE7C-E07AAFE88C47}" srcOrd="2" destOrd="0" presId="urn:microsoft.com/office/officeart/2005/8/layout/venn1"/>
    <dgm:cxn modelId="{C41D7E31-9CF6-401C-AA81-5D3FBE889818}" type="presParOf" srcId="{D44A5D4E-146F-41CC-AE01-9F2820467AD2}" destId="{2FBA0C9A-BB9E-4046-921D-B34B195DC369}" srcOrd="3" destOrd="0" presId="urn:microsoft.com/office/officeart/2005/8/layout/venn1"/>
    <dgm:cxn modelId="{321CA3B0-EBB6-4866-921A-200659A44B19}" type="presParOf" srcId="{D44A5D4E-146F-41CC-AE01-9F2820467AD2}" destId="{F7890298-6181-4C68-A262-E5A07E59C955}" srcOrd="4" destOrd="0" presId="urn:microsoft.com/office/officeart/2005/8/layout/venn1"/>
    <dgm:cxn modelId="{BB711B43-1504-4BB0-B5DE-39A3D76A2D7F}" type="presParOf" srcId="{D44A5D4E-146F-41CC-AE01-9F2820467AD2}" destId="{6A23EEEB-8041-4A50-9CB5-DC9396F53463}" srcOrd="5" destOrd="0" presId="urn:microsoft.com/office/officeart/2005/8/layout/venn1"/>
    <dgm:cxn modelId="{9A322AEE-8C64-4278-B863-8CE0D3D3B695}" type="presParOf" srcId="{D44A5D4E-146F-41CC-AE01-9F2820467AD2}" destId="{AA0F1EAB-55FF-47E7-99BB-10630641CAA6}" srcOrd="6" destOrd="0" presId="urn:microsoft.com/office/officeart/2005/8/layout/venn1"/>
    <dgm:cxn modelId="{7466FAF7-DF90-4006-923F-E959F63D1D55}" type="presParOf" srcId="{D44A5D4E-146F-41CC-AE01-9F2820467AD2}" destId="{68BC34E8-5651-4420-BD62-358195FBAA3D}" srcOrd="7" destOrd="0" presId="urn:microsoft.com/office/officeart/2005/8/layout/venn1"/>
    <dgm:cxn modelId="{DCE065A8-D6C2-407F-8D25-92A50F582D7E}" type="presParOf" srcId="{D44A5D4E-146F-41CC-AE01-9F2820467AD2}" destId="{0BC26098-15E1-49FA-8028-AAD8F9E74D91}" srcOrd="8" destOrd="0" presId="urn:microsoft.com/office/officeart/2005/8/layout/venn1"/>
    <dgm:cxn modelId="{376513EB-5BD0-4545-A239-A0A29AAD18AA}" type="presParOf" srcId="{D44A5D4E-146F-41CC-AE01-9F2820467AD2}" destId="{EFE11B4E-BEC7-4A7C-B0A3-197775C00C1C}" srcOrd="9" destOrd="0" presId="urn:microsoft.com/office/officeart/2005/8/layout/venn1"/>
    <dgm:cxn modelId="{1A331E5D-0B22-4794-96B9-B082A5E6318B}" type="presParOf" srcId="{D44A5D4E-146F-41CC-AE01-9F2820467AD2}" destId="{105797AD-AADF-44A3-963A-1F563D5A9C53}" srcOrd="10" destOrd="0" presId="urn:microsoft.com/office/officeart/2005/8/layout/venn1"/>
    <dgm:cxn modelId="{2F22055B-7CB3-4373-B7DD-346636F71AD0}" type="presParOf" srcId="{D44A5D4E-146F-41CC-AE01-9F2820467AD2}" destId="{7A1D0C1A-B04B-4534-ACCA-001DD606D6A2}" srcOrd="11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46BEB3F-E7D6-42B6-8A43-B82CB0E6BE7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96153D7-9533-42D1-AE8F-FC4619B5D192}">
      <dgm:prSet/>
      <dgm:spPr/>
      <dgm:t>
        <a:bodyPr/>
        <a:lstStyle/>
        <a:p>
          <a:pPr rtl="0"/>
          <a:r>
            <a:rPr lang="en-US" b="1" dirty="0" err="1" smtClean="0">
              <a:solidFill>
                <a:schemeClr val="bg1"/>
              </a:solidFill>
            </a:rPr>
            <a:t>Bunda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fayl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CodeVisionAVR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dasturi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o’rnatilgan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papkada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bo’lishi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kerak</a:t>
          </a:r>
          <a:r>
            <a:rPr lang="en-US" b="1" dirty="0" smtClean="0">
              <a:solidFill>
                <a:schemeClr val="bg1"/>
              </a:solidFill>
            </a:rPr>
            <a:t>, </a:t>
          </a:r>
          <a:r>
            <a:rPr lang="en-US" b="1" dirty="0" err="1" smtClean="0">
              <a:solidFill>
                <a:schemeClr val="bg1"/>
              </a:solidFill>
            </a:rPr>
            <a:t>chunki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dastur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shu</a:t>
          </a:r>
          <a:r>
            <a:rPr lang="en-US" b="1" dirty="0" smtClean="0">
              <a:solidFill>
                <a:schemeClr val="bg1"/>
              </a:solidFill>
            </a:rPr>
            <a:t> (…\</a:t>
          </a:r>
          <a:r>
            <a:rPr lang="en-US" b="1" dirty="0" err="1" smtClean="0">
              <a:solidFill>
                <a:schemeClr val="bg1"/>
              </a:solidFill>
            </a:rPr>
            <a:t>inc</a:t>
          </a:r>
          <a:r>
            <a:rPr lang="en-US" b="1" dirty="0" smtClean="0">
              <a:solidFill>
                <a:schemeClr val="bg1"/>
              </a:solidFill>
            </a:rPr>
            <a:t>) </a:t>
          </a:r>
          <a:r>
            <a:rPr lang="en-US" b="1" dirty="0" err="1" smtClean="0">
              <a:solidFill>
                <a:schemeClr val="bg1"/>
              </a:solidFill>
            </a:rPr>
            <a:t>papkadan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qidiradi</a:t>
          </a:r>
          <a:r>
            <a:rPr lang="en-US" b="1" dirty="0" smtClean="0">
              <a:solidFill>
                <a:schemeClr val="bg1"/>
              </a:solidFill>
            </a:rPr>
            <a:t>.  </a:t>
          </a:r>
          <a:r>
            <a:rPr lang="en-US" b="1" dirty="0" err="1" smtClean="0">
              <a:solidFill>
                <a:schemeClr val="bg1"/>
              </a:solidFill>
            </a:rPr>
            <a:t>Ko’p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xollarda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tashqi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qurilmalarga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murojatda</a:t>
          </a:r>
          <a:r>
            <a:rPr lang="en-US" b="1" dirty="0" smtClean="0">
              <a:solidFill>
                <a:schemeClr val="bg1"/>
              </a:solidFill>
            </a:rPr>
            <a:t> “.h” </a:t>
          </a:r>
          <a:r>
            <a:rPr lang="en-US" b="1" dirty="0" err="1" smtClean="0">
              <a:solidFill>
                <a:schemeClr val="bg1"/>
              </a:solidFill>
            </a:rPr>
            <a:t>toifasidan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foydalaniladi</a:t>
          </a:r>
          <a:r>
            <a:rPr lang="en-US" b="1" dirty="0" smtClean="0">
              <a:solidFill>
                <a:schemeClr val="bg1"/>
              </a:solidFill>
            </a:rPr>
            <a:t>.  </a:t>
          </a:r>
          <a:r>
            <a:rPr lang="en-US" b="1" dirty="0" err="1" smtClean="0">
              <a:solidFill>
                <a:schemeClr val="bg1"/>
              </a:solidFill>
            </a:rPr>
            <a:t>Masalan</a:t>
          </a:r>
          <a:r>
            <a:rPr lang="en-US" b="1" dirty="0" smtClean="0">
              <a:solidFill>
                <a:schemeClr val="bg1"/>
              </a:solidFill>
            </a:rPr>
            <a:t>:  ATmega16  </a:t>
          </a:r>
          <a:r>
            <a:rPr lang="en-US" b="1" dirty="0" err="1" smtClean="0">
              <a:solidFill>
                <a:schemeClr val="bg1"/>
              </a:solidFill>
            </a:rPr>
            <a:t>mikrokontrolleriga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murojaatda</a:t>
          </a:r>
          <a:r>
            <a:rPr lang="en-US" b="1" dirty="0" smtClean="0">
              <a:solidFill>
                <a:schemeClr val="bg1"/>
              </a:solidFill>
            </a:rPr>
            <a:t>  #include&lt;mega16.h&gt; </a:t>
          </a:r>
          <a:r>
            <a:rPr lang="en-US" b="1" dirty="0" err="1" smtClean="0">
              <a:solidFill>
                <a:schemeClr val="bg1"/>
              </a:solidFill>
            </a:rPr>
            <a:t>ko’rinishida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yoziladi</a:t>
          </a:r>
          <a:r>
            <a:rPr lang="en-US" b="1" dirty="0" smtClean="0">
              <a:solidFill>
                <a:schemeClr val="bg1"/>
              </a:solidFill>
            </a:rPr>
            <a:t>.</a:t>
          </a:r>
          <a:endParaRPr lang="ru-RU" b="1" dirty="0">
            <a:solidFill>
              <a:schemeClr val="bg1"/>
            </a:solidFill>
          </a:endParaRPr>
        </a:p>
      </dgm:t>
    </dgm:pt>
    <dgm:pt modelId="{D198D35C-3252-46C7-B69A-27C654FB8F84}" type="parTrans" cxnId="{4FD7A8BE-4204-4081-A03E-0DDCBA331D53}">
      <dgm:prSet/>
      <dgm:spPr/>
      <dgm:t>
        <a:bodyPr/>
        <a:lstStyle/>
        <a:p>
          <a:endParaRPr lang="ru-RU"/>
        </a:p>
      </dgm:t>
    </dgm:pt>
    <dgm:pt modelId="{B8009084-9151-4E64-8753-C5786671F6FC}" type="sibTrans" cxnId="{4FD7A8BE-4204-4081-A03E-0DDCBA331D53}">
      <dgm:prSet/>
      <dgm:spPr/>
      <dgm:t>
        <a:bodyPr/>
        <a:lstStyle/>
        <a:p>
          <a:endParaRPr lang="ru-RU"/>
        </a:p>
      </dgm:t>
    </dgm:pt>
    <dgm:pt modelId="{B7E71DC2-AC4C-45D4-973F-3BB3035CE9AC}" type="pres">
      <dgm:prSet presAssocID="{146BEB3F-E7D6-42B6-8A43-B82CB0E6BE7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219741A-F367-4772-A379-03D30CD40922}" type="pres">
      <dgm:prSet presAssocID="{396153D7-9533-42D1-AE8F-FC4619B5D19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21FA843-E91C-4EE3-86A9-1618F103F690}" type="presOf" srcId="{146BEB3F-E7D6-42B6-8A43-B82CB0E6BE7D}" destId="{B7E71DC2-AC4C-45D4-973F-3BB3035CE9AC}" srcOrd="0" destOrd="0" presId="urn:microsoft.com/office/officeart/2005/8/layout/vList2"/>
    <dgm:cxn modelId="{4FD7A8BE-4204-4081-A03E-0DDCBA331D53}" srcId="{146BEB3F-E7D6-42B6-8A43-B82CB0E6BE7D}" destId="{396153D7-9533-42D1-AE8F-FC4619B5D192}" srcOrd="0" destOrd="0" parTransId="{D198D35C-3252-46C7-B69A-27C654FB8F84}" sibTransId="{B8009084-9151-4E64-8753-C5786671F6FC}"/>
    <dgm:cxn modelId="{EC01641A-70C2-4E38-908A-349B93EB4E81}" type="presOf" srcId="{396153D7-9533-42D1-AE8F-FC4619B5D192}" destId="{4219741A-F367-4772-A379-03D30CD40922}" srcOrd="0" destOrd="0" presId="urn:microsoft.com/office/officeart/2005/8/layout/vList2"/>
    <dgm:cxn modelId="{FB2BC585-925F-4490-BB27-B3AC79576819}" type="presParOf" srcId="{B7E71DC2-AC4C-45D4-973F-3BB3035CE9AC}" destId="{4219741A-F367-4772-A379-03D30CD4092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5C747B1-F311-4925-B472-C03FC96E7790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1C991D5-D1BE-4C58-9604-E655129DA8B6}">
      <dgm:prSet/>
      <dgm:spPr/>
      <dgm:t>
        <a:bodyPr/>
        <a:lstStyle/>
        <a:p>
          <a:pPr rtl="0"/>
          <a:r>
            <a:rPr lang="en-US" b="1" dirty="0" smtClean="0">
              <a:solidFill>
                <a:schemeClr val="bg1"/>
              </a:solidFill>
            </a:rPr>
            <a:t>-  #define  –  </a:t>
          </a:r>
          <a:r>
            <a:rPr lang="en-US" b="1" dirty="0" err="1" smtClean="0">
              <a:solidFill>
                <a:schemeClr val="bg1"/>
              </a:solidFill>
            </a:rPr>
            <a:t>ushbu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derektiva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bir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ifodani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boshqa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bir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ifoda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o’rnida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qo’llash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uchun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ishlatiladi</a:t>
          </a:r>
          <a:r>
            <a:rPr lang="en-US" b="1" dirty="0" smtClean="0">
              <a:solidFill>
                <a:schemeClr val="bg1"/>
              </a:solidFill>
            </a:rPr>
            <a:t>. </a:t>
          </a:r>
          <a:r>
            <a:rPr lang="en-US" b="1" dirty="0" err="1" smtClean="0">
              <a:solidFill>
                <a:schemeClr val="bg1"/>
              </a:solidFill>
            </a:rPr>
            <a:t>Dasturlashda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esa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ifoda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identifikator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hisoblanadi</a:t>
          </a:r>
          <a:r>
            <a:rPr lang="en-US" b="1" dirty="0" smtClean="0">
              <a:solidFill>
                <a:schemeClr val="bg1"/>
              </a:solidFill>
            </a:rPr>
            <a:t>.  </a:t>
          </a:r>
          <a:r>
            <a:rPr lang="en-US" b="1" dirty="0" err="1" smtClean="0">
              <a:solidFill>
                <a:schemeClr val="bg1"/>
              </a:solidFill>
            </a:rPr>
            <a:t>Masalan</a:t>
          </a:r>
          <a:r>
            <a:rPr lang="en-US" b="1" dirty="0" smtClean="0">
              <a:solidFill>
                <a:schemeClr val="bg1"/>
              </a:solidFill>
            </a:rPr>
            <a:t>: #define A 15; - A </a:t>
          </a:r>
          <a:r>
            <a:rPr lang="en-US" b="1" dirty="0" err="1" smtClean="0">
              <a:solidFill>
                <a:schemeClr val="bg1"/>
              </a:solidFill>
            </a:rPr>
            <a:t>identifikatori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o’rniga</a:t>
          </a:r>
          <a:r>
            <a:rPr lang="en-US" b="1" dirty="0" smtClean="0">
              <a:solidFill>
                <a:schemeClr val="bg1"/>
              </a:solidFill>
            </a:rPr>
            <a:t> 15 </a:t>
          </a:r>
          <a:r>
            <a:rPr lang="en-US" b="1" dirty="0" err="1" smtClean="0">
              <a:solidFill>
                <a:schemeClr val="bg1"/>
              </a:solidFill>
            </a:rPr>
            <a:t>qiymati</a:t>
          </a:r>
          <a:r>
            <a:rPr lang="en-US" b="1" dirty="0" smtClean="0">
              <a:solidFill>
                <a:schemeClr val="bg1"/>
              </a:solidFill>
            </a:rPr>
            <a:t>. #define B (A+20); - B </a:t>
          </a:r>
          <a:r>
            <a:rPr lang="en-US" b="1" dirty="0" err="1" smtClean="0">
              <a:solidFill>
                <a:schemeClr val="bg1"/>
              </a:solidFill>
            </a:rPr>
            <a:t>identifikatori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o’rniga</a:t>
          </a:r>
          <a:r>
            <a:rPr lang="en-US" b="1" dirty="0" smtClean="0">
              <a:solidFill>
                <a:schemeClr val="bg1"/>
              </a:solidFill>
            </a:rPr>
            <a:t> (A+20) </a:t>
          </a:r>
          <a:r>
            <a:rPr lang="en-US" b="1" dirty="0" err="1" smtClean="0">
              <a:solidFill>
                <a:schemeClr val="bg1"/>
              </a:solidFill>
            </a:rPr>
            <a:t>identifikatori</a:t>
          </a:r>
          <a:r>
            <a:rPr lang="en-US" b="1" dirty="0" smtClean="0">
              <a:solidFill>
                <a:schemeClr val="bg1"/>
              </a:solidFill>
            </a:rPr>
            <a:t>. #define  </a:t>
          </a:r>
          <a:r>
            <a:rPr lang="en-US" b="1" dirty="0" err="1" smtClean="0">
              <a:solidFill>
                <a:schemeClr val="bg1"/>
              </a:solidFill>
            </a:rPr>
            <a:t>derektivasining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boshqa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shakli</a:t>
          </a:r>
          <a:r>
            <a:rPr lang="en-US" b="1" dirty="0" smtClean="0">
              <a:solidFill>
                <a:schemeClr val="bg1"/>
              </a:solidFill>
            </a:rPr>
            <a:t>  ham  </a:t>
          </a:r>
          <a:r>
            <a:rPr lang="en-US" b="1" dirty="0" err="1" smtClean="0">
              <a:solidFill>
                <a:schemeClr val="bg1"/>
              </a:solidFill>
            </a:rPr>
            <a:t>bo’lib</a:t>
          </a:r>
          <a:r>
            <a:rPr lang="en-US" b="1" dirty="0" smtClean="0">
              <a:solidFill>
                <a:schemeClr val="bg1"/>
              </a:solidFill>
            </a:rPr>
            <a:t>,  </a:t>
          </a:r>
          <a:r>
            <a:rPr lang="en-US" b="1" dirty="0" err="1" smtClean="0">
              <a:solidFill>
                <a:schemeClr val="bg1"/>
              </a:solidFill>
            </a:rPr>
            <a:t>unda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funksiyalardan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foydalanish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mumkin</a:t>
          </a:r>
          <a:r>
            <a:rPr lang="en-US" b="1" dirty="0" smtClean="0">
              <a:solidFill>
                <a:schemeClr val="bg1"/>
              </a:solidFill>
            </a:rPr>
            <a:t>.  </a:t>
          </a:r>
          <a:r>
            <a:rPr lang="en-US" b="1" dirty="0" err="1" smtClean="0">
              <a:solidFill>
                <a:schemeClr val="bg1"/>
              </a:solidFill>
            </a:rPr>
            <a:t>Masalan</a:t>
          </a:r>
          <a:r>
            <a:rPr lang="en-US" b="1" dirty="0" smtClean="0">
              <a:solidFill>
                <a:schemeClr val="bg1"/>
              </a:solidFill>
            </a:rPr>
            <a:t>:  #define  x(</a:t>
          </a:r>
          <a:r>
            <a:rPr lang="en-US" b="1" dirty="0" err="1" smtClean="0">
              <a:solidFill>
                <a:schemeClr val="bg1"/>
              </a:solidFill>
            </a:rPr>
            <a:t>a,b,c</a:t>
          </a:r>
          <a:r>
            <a:rPr lang="en-US" b="1" dirty="0" smtClean="0">
              <a:solidFill>
                <a:schemeClr val="bg1"/>
              </a:solidFill>
            </a:rPr>
            <a:t>)  (a*b-c);  x(</a:t>
          </a:r>
          <a:r>
            <a:rPr lang="en-US" b="1" dirty="0" err="1" smtClean="0">
              <a:solidFill>
                <a:schemeClr val="bg1"/>
              </a:solidFill>
            </a:rPr>
            <a:t>a,b,c</a:t>
          </a:r>
          <a:r>
            <a:rPr lang="en-US" b="1" dirty="0" smtClean="0">
              <a:solidFill>
                <a:schemeClr val="bg1"/>
              </a:solidFill>
            </a:rPr>
            <a:t>)  </a:t>
          </a:r>
          <a:r>
            <a:rPr lang="en-US" b="1" dirty="0" err="1" smtClean="0">
              <a:solidFill>
                <a:schemeClr val="bg1"/>
              </a:solidFill>
            </a:rPr>
            <a:t>ko’rinishidagi</a:t>
          </a:r>
          <a:r>
            <a:rPr lang="en-US" b="1" dirty="0" smtClean="0">
              <a:solidFill>
                <a:schemeClr val="bg1"/>
              </a:solidFill>
            </a:rPr>
            <a:t>  </a:t>
          </a:r>
          <a:r>
            <a:rPr lang="en-US" b="1" dirty="0" err="1" smtClean="0">
              <a:solidFill>
                <a:schemeClr val="bg1"/>
              </a:solidFill>
            </a:rPr>
            <a:t>funksiya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ifodasi</a:t>
          </a:r>
          <a:r>
            <a:rPr lang="en-US" b="1" dirty="0" smtClean="0">
              <a:solidFill>
                <a:schemeClr val="bg1"/>
              </a:solidFill>
            </a:rPr>
            <a:t> a*b-c </a:t>
          </a:r>
          <a:r>
            <a:rPr lang="en-US" b="1" dirty="0" err="1" smtClean="0">
              <a:solidFill>
                <a:schemeClr val="bg1"/>
              </a:solidFill>
            </a:rPr>
            <a:t>shaklida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degani</a:t>
          </a:r>
          <a:r>
            <a:rPr lang="en-US" b="1" dirty="0" smtClean="0">
              <a:solidFill>
                <a:schemeClr val="bg1"/>
              </a:solidFill>
            </a:rPr>
            <a:t>.</a:t>
          </a:r>
          <a:endParaRPr lang="ru-RU" b="1" dirty="0">
            <a:solidFill>
              <a:schemeClr val="bg1"/>
            </a:solidFill>
          </a:endParaRPr>
        </a:p>
      </dgm:t>
    </dgm:pt>
    <dgm:pt modelId="{99E03E00-E3F5-4E76-8B35-B6B385A1886E}" type="parTrans" cxnId="{04B4C5BF-D5D0-4E7B-A348-756CD4BD9AB5}">
      <dgm:prSet/>
      <dgm:spPr/>
      <dgm:t>
        <a:bodyPr/>
        <a:lstStyle/>
        <a:p>
          <a:endParaRPr lang="ru-RU"/>
        </a:p>
      </dgm:t>
    </dgm:pt>
    <dgm:pt modelId="{E9A7B977-885A-43F2-9923-2A3D44C91E7A}" type="sibTrans" cxnId="{04B4C5BF-D5D0-4E7B-A348-756CD4BD9AB5}">
      <dgm:prSet/>
      <dgm:spPr/>
      <dgm:t>
        <a:bodyPr/>
        <a:lstStyle/>
        <a:p>
          <a:endParaRPr lang="ru-RU"/>
        </a:p>
      </dgm:t>
    </dgm:pt>
    <dgm:pt modelId="{6E32D5A0-096E-4529-9039-DA5B1B6AC580}" type="pres">
      <dgm:prSet presAssocID="{95C747B1-F311-4925-B472-C03FC96E7790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8DFB4E-837F-4313-AAD1-538442A26ACD}" type="pres">
      <dgm:prSet presAssocID="{B1C991D5-D1BE-4C58-9604-E655129DA8B6}" presName="circ1TxSh" presStyleLbl="vennNode1" presStyleIdx="0" presStyleCnt="1"/>
      <dgm:spPr/>
      <dgm:t>
        <a:bodyPr/>
        <a:lstStyle/>
        <a:p>
          <a:endParaRPr lang="ru-RU"/>
        </a:p>
      </dgm:t>
    </dgm:pt>
  </dgm:ptLst>
  <dgm:cxnLst>
    <dgm:cxn modelId="{F0A33C8C-9D35-425E-8DE3-EDEB0D3F8AF8}" type="presOf" srcId="{B1C991D5-D1BE-4C58-9604-E655129DA8B6}" destId="{518DFB4E-837F-4313-AAD1-538442A26ACD}" srcOrd="0" destOrd="0" presId="urn:microsoft.com/office/officeart/2005/8/layout/venn1"/>
    <dgm:cxn modelId="{EF42C019-F8FE-4607-ABBA-B7F8481287C4}" type="presOf" srcId="{95C747B1-F311-4925-B472-C03FC96E7790}" destId="{6E32D5A0-096E-4529-9039-DA5B1B6AC580}" srcOrd="0" destOrd="0" presId="urn:microsoft.com/office/officeart/2005/8/layout/venn1"/>
    <dgm:cxn modelId="{04B4C5BF-D5D0-4E7B-A348-756CD4BD9AB5}" srcId="{95C747B1-F311-4925-B472-C03FC96E7790}" destId="{B1C991D5-D1BE-4C58-9604-E655129DA8B6}" srcOrd="0" destOrd="0" parTransId="{99E03E00-E3F5-4E76-8B35-B6B385A1886E}" sibTransId="{E9A7B977-885A-43F2-9923-2A3D44C91E7A}"/>
    <dgm:cxn modelId="{337E15CC-8A5F-42E0-B27D-3B199B8A7FCF}" type="presParOf" srcId="{6E32D5A0-096E-4529-9039-DA5B1B6AC580}" destId="{518DFB4E-837F-4313-AAD1-538442A26ACD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1B4DDE0-A99B-44A1-98DC-ED424EC844FA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7487EC8-D681-42B8-A07F-C5AD3CF3E271}">
      <dgm:prSet/>
      <dgm:spPr/>
      <dgm:t>
        <a:bodyPr/>
        <a:lstStyle/>
        <a:p>
          <a:pPr rtl="0"/>
          <a:r>
            <a:rPr lang="en-US" b="1" dirty="0" smtClean="0">
              <a:solidFill>
                <a:schemeClr val="bg1"/>
              </a:solidFill>
            </a:rPr>
            <a:t>-  #</a:t>
          </a:r>
          <a:r>
            <a:rPr lang="en-US" b="1" dirty="0" err="1" smtClean="0">
              <a:solidFill>
                <a:schemeClr val="bg1"/>
              </a:solidFill>
            </a:rPr>
            <a:t>undef</a:t>
          </a:r>
          <a:r>
            <a:rPr lang="en-US" b="1" dirty="0" smtClean="0">
              <a:solidFill>
                <a:schemeClr val="bg1"/>
              </a:solidFill>
            </a:rPr>
            <a:t> –  </a:t>
          </a:r>
          <a:r>
            <a:rPr lang="en-US" b="1" dirty="0" err="1" smtClean="0">
              <a:solidFill>
                <a:schemeClr val="bg1"/>
              </a:solidFill>
            </a:rPr>
            <a:t>ushbu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derektiva</a:t>
          </a:r>
          <a:r>
            <a:rPr lang="en-US" b="1" dirty="0" smtClean="0">
              <a:solidFill>
                <a:schemeClr val="bg1"/>
              </a:solidFill>
            </a:rPr>
            <a:t> #define </a:t>
          </a:r>
          <a:r>
            <a:rPr lang="en-US" b="1" dirty="0" err="1" smtClean="0">
              <a:solidFill>
                <a:schemeClr val="bg1"/>
              </a:solidFill>
            </a:rPr>
            <a:t>derektivasida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aks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ishlaydi</a:t>
          </a:r>
          <a:r>
            <a:rPr lang="en-US" b="1" dirty="0" smtClean="0">
              <a:solidFill>
                <a:schemeClr val="bg1"/>
              </a:solidFill>
            </a:rPr>
            <a:t>. </a:t>
          </a:r>
          <a:endParaRPr lang="ru-RU" b="1" dirty="0">
            <a:solidFill>
              <a:schemeClr val="bg1"/>
            </a:solidFill>
          </a:endParaRPr>
        </a:p>
      </dgm:t>
    </dgm:pt>
    <dgm:pt modelId="{21FE6A07-20DE-4386-9B60-E93CB6BAB837}" type="parTrans" cxnId="{3CD4A1E4-7F31-42A7-9E92-290F69493D03}">
      <dgm:prSet/>
      <dgm:spPr/>
      <dgm:t>
        <a:bodyPr/>
        <a:lstStyle/>
        <a:p>
          <a:endParaRPr lang="ru-RU"/>
        </a:p>
      </dgm:t>
    </dgm:pt>
    <dgm:pt modelId="{AC63B3FA-8425-4554-BD5E-5104AE4EBF43}" type="sibTrans" cxnId="{3CD4A1E4-7F31-42A7-9E92-290F69493D03}">
      <dgm:prSet/>
      <dgm:spPr/>
      <dgm:t>
        <a:bodyPr/>
        <a:lstStyle/>
        <a:p>
          <a:endParaRPr lang="ru-RU"/>
        </a:p>
      </dgm:t>
    </dgm:pt>
    <dgm:pt modelId="{6E59BC72-A854-4189-8AF9-D27B622B6E1C}">
      <dgm:prSet custT="1"/>
      <dgm:spPr/>
      <dgm:t>
        <a:bodyPr/>
        <a:lstStyle/>
        <a:p>
          <a:pPr rtl="0"/>
          <a:r>
            <a:rPr lang="en-US" sz="2000" b="1" dirty="0" err="1" smtClean="0">
              <a:solidFill>
                <a:schemeClr val="bg1"/>
              </a:solidFill>
            </a:rPr>
            <a:t>Masalan</a:t>
          </a:r>
          <a:r>
            <a:rPr lang="en-US" sz="2000" b="1" dirty="0" smtClean="0">
              <a:solidFill>
                <a:schemeClr val="bg1"/>
              </a:solidFill>
            </a:rPr>
            <a:t>: #</a:t>
          </a:r>
          <a:r>
            <a:rPr lang="en-US" sz="2000" b="1" dirty="0" err="1" smtClean="0">
              <a:solidFill>
                <a:schemeClr val="bg1"/>
              </a:solidFill>
            </a:rPr>
            <a:t>undef</a:t>
          </a:r>
          <a:r>
            <a:rPr lang="en-US" sz="2000" b="1" dirty="0" smtClean="0">
              <a:solidFill>
                <a:schemeClr val="bg1"/>
              </a:solidFill>
            </a:rPr>
            <a:t> A;  A </a:t>
          </a:r>
          <a:r>
            <a:rPr lang="en-US" sz="2000" b="1" dirty="0" err="1" smtClean="0">
              <a:solidFill>
                <a:schemeClr val="bg1"/>
              </a:solidFill>
            </a:rPr>
            <a:t>identifikatorini</a:t>
          </a:r>
          <a:r>
            <a:rPr lang="en-US" sz="2000" b="1" dirty="0" smtClean="0">
              <a:solidFill>
                <a:schemeClr val="bg1"/>
              </a:solidFill>
            </a:rPr>
            <a:t> </a:t>
          </a:r>
          <a:r>
            <a:rPr lang="en-US" sz="2000" b="1" dirty="0" err="1" smtClean="0">
              <a:solidFill>
                <a:schemeClr val="bg1"/>
              </a:solidFill>
            </a:rPr>
            <a:t>yo’q</a:t>
          </a:r>
          <a:r>
            <a:rPr lang="en-US" sz="2000" b="1" dirty="0" smtClean="0">
              <a:solidFill>
                <a:schemeClr val="bg1"/>
              </a:solidFill>
            </a:rPr>
            <a:t> </a:t>
          </a:r>
          <a:r>
            <a:rPr lang="en-US" sz="2000" b="1" dirty="0" err="1" smtClean="0">
              <a:solidFill>
                <a:schemeClr val="bg1"/>
              </a:solidFill>
            </a:rPr>
            <a:t>qilish</a:t>
          </a:r>
          <a:r>
            <a:rPr lang="en-US" sz="2000" b="1" dirty="0" smtClean="0">
              <a:solidFill>
                <a:schemeClr val="bg1"/>
              </a:solidFill>
            </a:rPr>
            <a:t>.</a:t>
          </a:r>
          <a:endParaRPr lang="ru-RU" sz="2000" b="1" dirty="0">
            <a:solidFill>
              <a:schemeClr val="bg1"/>
            </a:solidFill>
          </a:endParaRPr>
        </a:p>
      </dgm:t>
    </dgm:pt>
    <dgm:pt modelId="{AE622E1D-E4E7-4833-827A-9B22791F77C2}" type="parTrans" cxnId="{F1917610-EF85-42CA-9E91-3657A9F297DA}">
      <dgm:prSet/>
      <dgm:spPr/>
      <dgm:t>
        <a:bodyPr/>
        <a:lstStyle/>
        <a:p>
          <a:endParaRPr lang="ru-RU"/>
        </a:p>
      </dgm:t>
    </dgm:pt>
    <dgm:pt modelId="{6839A255-4392-4861-B9FE-17C2BC56FDC9}" type="sibTrans" cxnId="{F1917610-EF85-42CA-9E91-3657A9F297DA}">
      <dgm:prSet/>
      <dgm:spPr/>
      <dgm:t>
        <a:bodyPr/>
        <a:lstStyle/>
        <a:p>
          <a:endParaRPr lang="ru-RU"/>
        </a:p>
      </dgm:t>
    </dgm:pt>
    <dgm:pt modelId="{8193615C-C82E-47D5-A8BF-2D06DDF70A9A}">
      <dgm:prSet custT="1"/>
      <dgm:spPr/>
      <dgm:t>
        <a:bodyPr/>
        <a:lstStyle/>
        <a:p>
          <a:pPr rtl="0"/>
          <a:r>
            <a:rPr lang="en-US" sz="2000" b="1" dirty="0" smtClean="0">
              <a:solidFill>
                <a:schemeClr val="bg1"/>
              </a:solidFill>
            </a:rPr>
            <a:t>-  #if, #</a:t>
          </a:r>
          <a:r>
            <a:rPr lang="en-US" sz="2000" b="1" dirty="0" err="1" smtClean="0">
              <a:solidFill>
                <a:schemeClr val="bg1"/>
              </a:solidFill>
            </a:rPr>
            <a:t>ifdef</a:t>
          </a:r>
          <a:r>
            <a:rPr lang="en-US" sz="2000" b="1" dirty="0" smtClean="0">
              <a:solidFill>
                <a:schemeClr val="bg1"/>
              </a:solidFill>
            </a:rPr>
            <a:t>, #</a:t>
          </a:r>
          <a:r>
            <a:rPr lang="en-US" sz="2000" b="1" dirty="0" err="1" smtClean="0">
              <a:solidFill>
                <a:schemeClr val="bg1"/>
              </a:solidFill>
            </a:rPr>
            <a:t>ifndef</a:t>
          </a:r>
          <a:r>
            <a:rPr lang="en-US" sz="2000" b="1" dirty="0" smtClean="0">
              <a:solidFill>
                <a:schemeClr val="bg1"/>
              </a:solidFill>
            </a:rPr>
            <a:t>, #else </a:t>
          </a:r>
          <a:r>
            <a:rPr lang="en-US" sz="2000" b="1" dirty="0" err="1" smtClean="0">
              <a:solidFill>
                <a:schemeClr val="bg1"/>
              </a:solidFill>
            </a:rPr>
            <a:t>va</a:t>
          </a:r>
          <a:r>
            <a:rPr lang="en-US" sz="2000" b="1" dirty="0" smtClean="0">
              <a:solidFill>
                <a:schemeClr val="bg1"/>
              </a:solidFill>
            </a:rPr>
            <a:t> #</a:t>
          </a:r>
          <a:r>
            <a:rPr lang="en-US" sz="2000" b="1" dirty="0" err="1" smtClean="0">
              <a:solidFill>
                <a:schemeClr val="bg1"/>
              </a:solidFill>
            </a:rPr>
            <a:t>endif</a:t>
          </a:r>
          <a:r>
            <a:rPr lang="en-US" sz="2000" b="1" dirty="0" smtClean="0">
              <a:solidFill>
                <a:schemeClr val="bg1"/>
              </a:solidFill>
            </a:rPr>
            <a:t>  –  </a:t>
          </a:r>
          <a:r>
            <a:rPr lang="en-US" sz="2000" b="1" dirty="0" err="1" smtClean="0">
              <a:solidFill>
                <a:schemeClr val="bg1"/>
              </a:solidFill>
            </a:rPr>
            <a:t>ushbu</a:t>
          </a:r>
          <a:r>
            <a:rPr lang="en-US" sz="2000" b="1" dirty="0" smtClean="0">
              <a:solidFill>
                <a:schemeClr val="bg1"/>
              </a:solidFill>
            </a:rPr>
            <a:t> </a:t>
          </a:r>
          <a:r>
            <a:rPr lang="en-US" sz="2000" b="1" dirty="0" err="1" smtClean="0">
              <a:solidFill>
                <a:schemeClr val="bg1"/>
              </a:solidFill>
            </a:rPr>
            <a:t>derektivalar</a:t>
          </a:r>
          <a:r>
            <a:rPr lang="en-US" sz="2000" b="1" dirty="0" smtClean="0">
              <a:solidFill>
                <a:schemeClr val="bg1"/>
              </a:solidFill>
            </a:rPr>
            <a:t> </a:t>
          </a:r>
          <a:r>
            <a:rPr lang="en-US" sz="2000" b="1" dirty="0" err="1" smtClean="0">
              <a:solidFill>
                <a:schemeClr val="bg1"/>
              </a:solidFill>
            </a:rPr>
            <a:t>shartli</a:t>
          </a:r>
          <a:r>
            <a:rPr lang="en-US" sz="2000" b="1" dirty="0" smtClean="0">
              <a:solidFill>
                <a:schemeClr val="bg1"/>
              </a:solidFill>
            </a:rPr>
            <a:t> </a:t>
          </a:r>
          <a:r>
            <a:rPr lang="en-US" sz="2000" b="1" dirty="0" err="1" smtClean="0">
              <a:solidFill>
                <a:schemeClr val="bg1"/>
              </a:solidFill>
            </a:rPr>
            <a:t>komplyasiyalarda</a:t>
          </a:r>
          <a:r>
            <a:rPr lang="en-US" sz="2000" b="1" dirty="0" smtClean="0">
              <a:solidFill>
                <a:schemeClr val="bg1"/>
              </a:solidFill>
            </a:rPr>
            <a:t> </a:t>
          </a:r>
          <a:r>
            <a:rPr lang="en-US" sz="2000" b="1" dirty="0" err="1" smtClean="0">
              <a:solidFill>
                <a:schemeClr val="bg1"/>
              </a:solidFill>
            </a:rPr>
            <a:t>ishlatiladi</a:t>
          </a:r>
          <a:r>
            <a:rPr lang="en-US" sz="2000" b="1" dirty="0" smtClean="0">
              <a:solidFill>
                <a:schemeClr val="bg1"/>
              </a:solidFill>
            </a:rPr>
            <a:t>.</a:t>
          </a:r>
          <a:endParaRPr lang="ru-RU" sz="2000" b="1" dirty="0">
            <a:solidFill>
              <a:schemeClr val="bg1"/>
            </a:solidFill>
          </a:endParaRPr>
        </a:p>
      </dgm:t>
    </dgm:pt>
    <dgm:pt modelId="{4C626FED-9903-4514-AC6C-E8169D2CB858}" type="parTrans" cxnId="{2BEC78CF-0499-4564-B684-15D5F25B0161}">
      <dgm:prSet/>
      <dgm:spPr/>
      <dgm:t>
        <a:bodyPr/>
        <a:lstStyle/>
        <a:p>
          <a:endParaRPr lang="ru-RU"/>
        </a:p>
      </dgm:t>
    </dgm:pt>
    <dgm:pt modelId="{ECBF8516-20C2-4F8A-974C-D289947A4FC3}" type="sibTrans" cxnId="{2BEC78CF-0499-4564-B684-15D5F25B0161}">
      <dgm:prSet/>
      <dgm:spPr/>
      <dgm:t>
        <a:bodyPr/>
        <a:lstStyle/>
        <a:p>
          <a:endParaRPr lang="ru-RU"/>
        </a:p>
      </dgm:t>
    </dgm:pt>
    <dgm:pt modelId="{C035B765-CBE5-4D6E-B998-AD3249B62997}">
      <dgm:prSet custT="1"/>
      <dgm:spPr/>
      <dgm:t>
        <a:bodyPr/>
        <a:lstStyle/>
        <a:p>
          <a:pPr rtl="0"/>
          <a:r>
            <a:rPr lang="en-US" sz="1800" b="1" dirty="0" smtClean="0">
              <a:solidFill>
                <a:schemeClr val="bg1"/>
              </a:solidFill>
            </a:rPr>
            <a:t>-  #line  –  </a:t>
          </a:r>
          <a:r>
            <a:rPr lang="en-US" sz="1800" b="1" dirty="0" err="1" smtClean="0">
              <a:solidFill>
                <a:schemeClr val="bg1"/>
              </a:solidFill>
            </a:rPr>
            <a:t>makrosni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o’zgartirish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uchu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ishlatiladi</a:t>
          </a:r>
          <a:r>
            <a:rPr lang="en-US" sz="1800" b="1" dirty="0" smtClean="0">
              <a:solidFill>
                <a:schemeClr val="bg1"/>
              </a:solidFill>
            </a:rPr>
            <a:t>. </a:t>
          </a:r>
          <a:r>
            <a:rPr lang="en-US" sz="1800" b="1" dirty="0" err="1" smtClean="0">
              <a:solidFill>
                <a:schemeClr val="bg1"/>
              </a:solidFill>
            </a:rPr>
            <a:t>Unda</a:t>
          </a:r>
          <a:r>
            <a:rPr lang="en-US" sz="1800" b="1" dirty="0" smtClean="0">
              <a:solidFill>
                <a:schemeClr val="bg1"/>
              </a:solidFill>
            </a:rPr>
            <a:t> _LINE_ </a:t>
          </a:r>
          <a:r>
            <a:rPr lang="en-US" sz="1800" b="1" dirty="0" err="1" smtClean="0">
              <a:solidFill>
                <a:schemeClr val="bg1"/>
              </a:solidFill>
            </a:rPr>
            <a:t>va</a:t>
          </a:r>
          <a:r>
            <a:rPr lang="en-US" sz="1800" b="1" dirty="0" smtClean="0">
              <a:solidFill>
                <a:schemeClr val="bg1"/>
              </a:solidFill>
            </a:rPr>
            <a:t> _FILE_ </a:t>
          </a:r>
          <a:r>
            <a:rPr lang="en-US" sz="1800" b="1" dirty="0" err="1" smtClean="0">
              <a:solidFill>
                <a:schemeClr val="bg1"/>
              </a:solidFill>
            </a:rPr>
            <a:t>kalit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so’zlar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ishtirok</a:t>
          </a:r>
          <a:r>
            <a:rPr lang="en-US" sz="1800" b="1" dirty="0" smtClean="0">
              <a:solidFill>
                <a:schemeClr val="bg1"/>
              </a:solidFill>
            </a:rPr>
            <a:t> </a:t>
          </a:r>
          <a:r>
            <a:rPr lang="en-US" sz="1800" b="1" dirty="0" err="1" smtClean="0">
              <a:solidFill>
                <a:schemeClr val="bg1"/>
              </a:solidFill>
            </a:rPr>
            <a:t>etadi</a:t>
          </a:r>
          <a:r>
            <a:rPr lang="en-US" sz="1800" b="1" dirty="0" smtClean="0">
              <a:solidFill>
                <a:schemeClr val="bg1"/>
              </a:solidFill>
            </a:rPr>
            <a:t>. </a:t>
          </a:r>
          <a:r>
            <a:rPr lang="en-US" sz="1800" b="1" dirty="0" err="1" smtClean="0">
              <a:solidFill>
                <a:schemeClr val="bg1"/>
              </a:solidFill>
            </a:rPr>
            <a:t>Masalan</a:t>
          </a:r>
          <a:r>
            <a:rPr lang="en-US" sz="1800" b="1" dirty="0" smtClean="0">
              <a:solidFill>
                <a:schemeClr val="bg1"/>
              </a:solidFill>
            </a:rPr>
            <a:t>: #line 25 test.</a:t>
          </a:r>
          <a:endParaRPr lang="ru-RU" sz="1800" b="1" dirty="0">
            <a:solidFill>
              <a:schemeClr val="bg1"/>
            </a:solidFill>
          </a:endParaRPr>
        </a:p>
      </dgm:t>
    </dgm:pt>
    <dgm:pt modelId="{AEE59DDD-8686-44B2-9FC5-CE8C54E5DEFE}" type="parTrans" cxnId="{28C42E1C-36AB-4D8C-9A03-198E3AEB590B}">
      <dgm:prSet/>
      <dgm:spPr/>
      <dgm:t>
        <a:bodyPr/>
        <a:lstStyle/>
        <a:p>
          <a:endParaRPr lang="ru-RU"/>
        </a:p>
      </dgm:t>
    </dgm:pt>
    <dgm:pt modelId="{A6ABD1E9-C3EA-4333-B3D3-172BD68D59D9}" type="sibTrans" cxnId="{28C42E1C-36AB-4D8C-9A03-198E3AEB590B}">
      <dgm:prSet/>
      <dgm:spPr/>
      <dgm:t>
        <a:bodyPr/>
        <a:lstStyle/>
        <a:p>
          <a:endParaRPr lang="ru-RU"/>
        </a:p>
      </dgm:t>
    </dgm:pt>
    <dgm:pt modelId="{4F8AB8E8-DD2F-4761-A7EC-02E9DB00206A}" type="pres">
      <dgm:prSet presAssocID="{71B4DDE0-A99B-44A1-98DC-ED424EC844F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D83B0F2-EC8A-4633-8544-6A3DC77884D5}" type="pres">
      <dgm:prSet presAssocID="{71B4DDE0-A99B-44A1-98DC-ED424EC844FA}" presName="arrow" presStyleLbl="bgShp" presStyleIdx="0" presStyleCnt="1"/>
      <dgm:spPr/>
    </dgm:pt>
    <dgm:pt modelId="{58DCC5C7-8709-4FD4-BF73-9953150E1B15}" type="pres">
      <dgm:prSet presAssocID="{71B4DDE0-A99B-44A1-98DC-ED424EC844FA}" presName="points" presStyleCnt="0"/>
      <dgm:spPr/>
    </dgm:pt>
    <dgm:pt modelId="{6AE0D973-D6D2-496F-A5FF-9973855E564B}" type="pres">
      <dgm:prSet presAssocID="{77487EC8-D681-42B8-A07F-C5AD3CF3E271}" presName="compositeA" presStyleCnt="0"/>
      <dgm:spPr/>
    </dgm:pt>
    <dgm:pt modelId="{02F0B876-E3C9-4A7B-AF36-3497AC0626EC}" type="pres">
      <dgm:prSet presAssocID="{77487EC8-D681-42B8-A07F-C5AD3CF3E271}" presName="text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5F2E2C-75A7-47CC-883C-657BAB503D60}" type="pres">
      <dgm:prSet presAssocID="{77487EC8-D681-42B8-A07F-C5AD3CF3E271}" presName="circleA" presStyleLbl="node1" presStyleIdx="0" presStyleCnt="4"/>
      <dgm:spPr/>
    </dgm:pt>
    <dgm:pt modelId="{738BEBE4-5706-4807-A4CD-E9934E7098D8}" type="pres">
      <dgm:prSet presAssocID="{77487EC8-D681-42B8-A07F-C5AD3CF3E271}" presName="spaceA" presStyleCnt="0"/>
      <dgm:spPr/>
    </dgm:pt>
    <dgm:pt modelId="{D10274CB-227C-4BA1-846D-A6E5305CA8BF}" type="pres">
      <dgm:prSet presAssocID="{AC63B3FA-8425-4554-BD5E-5104AE4EBF43}" presName="space" presStyleCnt="0"/>
      <dgm:spPr/>
    </dgm:pt>
    <dgm:pt modelId="{7A035F36-9A7C-4B38-82D6-43350B59666F}" type="pres">
      <dgm:prSet presAssocID="{6E59BC72-A854-4189-8AF9-D27B622B6E1C}" presName="compositeB" presStyleCnt="0"/>
      <dgm:spPr/>
    </dgm:pt>
    <dgm:pt modelId="{652B8024-69EB-4C4B-9C23-007D4E690C24}" type="pres">
      <dgm:prSet presAssocID="{6E59BC72-A854-4189-8AF9-D27B622B6E1C}" presName="text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35B175-112A-428A-97A4-B49FAE53772C}" type="pres">
      <dgm:prSet presAssocID="{6E59BC72-A854-4189-8AF9-D27B622B6E1C}" presName="circleB" presStyleLbl="node1" presStyleIdx="1" presStyleCnt="4"/>
      <dgm:spPr/>
    </dgm:pt>
    <dgm:pt modelId="{42F224FF-24AB-405C-99DD-E8CABA0A6A2F}" type="pres">
      <dgm:prSet presAssocID="{6E59BC72-A854-4189-8AF9-D27B622B6E1C}" presName="spaceB" presStyleCnt="0"/>
      <dgm:spPr/>
    </dgm:pt>
    <dgm:pt modelId="{9DF93803-75D7-4998-98BD-046C24F16AFC}" type="pres">
      <dgm:prSet presAssocID="{6839A255-4392-4861-B9FE-17C2BC56FDC9}" presName="space" presStyleCnt="0"/>
      <dgm:spPr/>
    </dgm:pt>
    <dgm:pt modelId="{30E4EE2C-61B9-46EF-84C7-5F21EA43A9C1}" type="pres">
      <dgm:prSet presAssocID="{8193615C-C82E-47D5-A8BF-2D06DDF70A9A}" presName="compositeA" presStyleCnt="0"/>
      <dgm:spPr/>
    </dgm:pt>
    <dgm:pt modelId="{BE38B2BE-E460-4E3B-BA16-BF09578258FE}" type="pres">
      <dgm:prSet presAssocID="{8193615C-C82E-47D5-A8BF-2D06DDF70A9A}" presName="textA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531F81-62A1-4F3F-B2A9-389C8E3122E1}" type="pres">
      <dgm:prSet presAssocID="{8193615C-C82E-47D5-A8BF-2D06DDF70A9A}" presName="circleA" presStyleLbl="node1" presStyleIdx="2" presStyleCnt="4"/>
      <dgm:spPr/>
    </dgm:pt>
    <dgm:pt modelId="{B896C8AD-F4FA-420A-89D3-0C1C3FD1BFFD}" type="pres">
      <dgm:prSet presAssocID="{8193615C-C82E-47D5-A8BF-2D06DDF70A9A}" presName="spaceA" presStyleCnt="0"/>
      <dgm:spPr/>
    </dgm:pt>
    <dgm:pt modelId="{3AAB9419-F21A-40FB-8FB8-700B138F798C}" type="pres">
      <dgm:prSet presAssocID="{ECBF8516-20C2-4F8A-974C-D289947A4FC3}" presName="space" presStyleCnt="0"/>
      <dgm:spPr/>
    </dgm:pt>
    <dgm:pt modelId="{84DCE94E-6E10-4D46-BC09-33FB2D7BD3A7}" type="pres">
      <dgm:prSet presAssocID="{C035B765-CBE5-4D6E-B998-AD3249B62997}" presName="compositeB" presStyleCnt="0"/>
      <dgm:spPr/>
    </dgm:pt>
    <dgm:pt modelId="{26A417C8-FD53-473D-9EBF-CBC48B546AD6}" type="pres">
      <dgm:prSet presAssocID="{C035B765-CBE5-4D6E-B998-AD3249B62997}" presName="textB" presStyleLbl="revTx" presStyleIdx="3" presStyleCnt="4" custLinFactNeighborY="-95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DF983C-DB6E-4031-A612-D8E0DE6AE761}" type="pres">
      <dgm:prSet presAssocID="{C035B765-CBE5-4D6E-B998-AD3249B62997}" presName="circleB" presStyleLbl="node1" presStyleIdx="3" presStyleCnt="4"/>
      <dgm:spPr/>
    </dgm:pt>
    <dgm:pt modelId="{5AEC6518-8EFD-4853-BCB1-ACDC04A9E227}" type="pres">
      <dgm:prSet presAssocID="{C035B765-CBE5-4D6E-B998-AD3249B62997}" presName="spaceB" presStyleCnt="0"/>
      <dgm:spPr/>
    </dgm:pt>
  </dgm:ptLst>
  <dgm:cxnLst>
    <dgm:cxn modelId="{A5838923-5F7C-4744-8239-309682BCE5CD}" type="presOf" srcId="{6E59BC72-A854-4189-8AF9-D27B622B6E1C}" destId="{652B8024-69EB-4C4B-9C23-007D4E690C24}" srcOrd="0" destOrd="0" presId="urn:microsoft.com/office/officeart/2005/8/layout/hProcess11"/>
    <dgm:cxn modelId="{28C42E1C-36AB-4D8C-9A03-198E3AEB590B}" srcId="{71B4DDE0-A99B-44A1-98DC-ED424EC844FA}" destId="{C035B765-CBE5-4D6E-B998-AD3249B62997}" srcOrd="3" destOrd="0" parTransId="{AEE59DDD-8686-44B2-9FC5-CE8C54E5DEFE}" sibTransId="{A6ABD1E9-C3EA-4333-B3D3-172BD68D59D9}"/>
    <dgm:cxn modelId="{89B4DD0D-7B42-4582-9A26-DD223C3E801E}" type="presOf" srcId="{C035B765-CBE5-4D6E-B998-AD3249B62997}" destId="{26A417C8-FD53-473D-9EBF-CBC48B546AD6}" srcOrd="0" destOrd="0" presId="urn:microsoft.com/office/officeart/2005/8/layout/hProcess11"/>
    <dgm:cxn modelId="{22DFBBD9-DE9D-4C9E-93BF-8802FD59EA08}" type="presOf" srcId="{71B4DDE0-A99B-44A1-98DC-ED424EC844FA}" destId="{4F8AB8E8-DD2F-4761-A7EC-02E9DB00206A}" srcOrd="0" destOrd="0" presId="urn:microsoft.com/office/officeart/2005/8/layout/hProcess11"/>
    <dgm:cxn modelId="{3CD4A1E4-7F31-42A7-9E92-290F69493D03}" srcId="{71B4DDE0-A99B-44A1-98DC-ED424EC844FA}" destId="{77487EC8-D681-42B8-A07F-C5AD3CF3E271}" srcOrd="0" destOrd="0" parTransId="{21FE6A07-20DE-4386-9B60-E93CB6BAB837}" sibTransId="{AC63B3FA-8425-4554-BD5E-5104AE4EBF43}"/>
    <dgm:cxn modelId="{4E16C655-368E-40F7-A374-098C23103AFD}" type="presOf" srcId="{8193615C-C82E-47D5-A8BF-2D06DDF70A9A}" destId="{BE38B2BE-E460-4E3B-BA16-BF09578258FE}" srcOrd="0" destOrd="0" presId="urn:microsoft.com/office/officeart/2005/8/layout/hProcess11"/>
    <dgm:cxn modelId="{2BEC78CF-0499-4564-B684-15D5F25B0161}" srcId="{71B4DDE0-A99B-44A1-98DC-ED424EC844FA}" destId="{8193615C-C82E-47D5-A8BF-2D06DDF70A9A}" srcOrd="2" destOrd="0" parTransId="{4C626FED-9903-4514-AC6C-E8169D2CB858}" sibTransId="{ECBF8516-20C2-4F8A-974C-D289947A4FC3}"/>
    <dgm:cxn modelId="{E01DC49E-DFED-4C28-9E26-511CD2B0C0EF}" type="presOf" srcId="{77487EC8-D681-42B8-A07F-C5AD3CF3E271}" destId="{02F0B876-E3C9-4A7B-AF36-3497AC0626EC}" srcOrd="0" destOrd="0" presId="urn:microsoft.com/office/officeart/2005/8/layout/hProcess11"/>
    <dgm:cxn modelId="{F1917610-EF85-42CA-9E91-3657A9F297DA}" srcId="{71B4DDE0-A99B-44A1-98DC-ED424EC844FA}" destId="{6E59BC72-A854-4189-8AF9-D27B622B6E1C}" srcOrd="1" destOrd="0" parTransId="{AE622E1D-E4E7-4833-827A-9B22791F77C2}" sibTransId="{6839A255-4392-4861-B9FE-17C2BC56FDC9}"/>
    <dgm:cxn modelId="{5A6AC9F5-0957-4D52-8654-DCC6A8839B78}" type="presParOf" srcId="{4F8AB8E8-DD2F-4761-A7EC-02E9DB00206A}" destId="{5D83B0F2-EC8A-4633-8544-6A3DC77884D5}" srcOrd="0" destOrd="0" presId="urn:microsoft.com/office/officeart/2005/8/layout/hProcess11"/>
    <dgm:cxn modelId="{EFD9E7D9-DEF4-4A20-B759-4A99BCE093DE}" type="presParOf" srcId="{4F8AB8E8-DD2F-4761-A7EC-02E9DB00206A}" destId="{58DCC5C7-8709-4FD4-BF73-9953150E1B15}" srcOrd="1" destOrd="0" presId="urn:microsoft.com/office/officeart/2005/8/layout/hProcess11"/>
    <dgm:cxn modelId="{27823153-EEEA-4AFA-BFFA-DF7AC88EB18C}" type="presParOf" srcId="{58DCC5C7-8709-4FD4-BF73-9953150E1B15}" destId="{6AE0D973-D6D2-496F-A5FF-9973855E564B}" srcOrd="0" destOrd="0" presId="urn:microsoft.com/office/officeart/2005/8/layout/hProcess11"/>
    <dgm:cxn modelId="{91EDF973-7256-47B3-A6ED-BF061DEBAF2A}" type="presParOf" srcId="{6AE0D973-D6D2-496F-A5FF-9973855E564B}" destId="{02F0B876-E3C9-4A7B-AF36-3497AC0626EC}" srcOrd="0" destOrd="0" presId="urn:microsoft.com/office/officeart/2005/8/layout/hProcess11"/>
    <dgm:cxn modelId="{E002262A-3606-4F1B-9D7C-7AE07F0FDA87}" type="presParOf" srcId="{6AE0D973-D6D2-496F-A5FF-9973855E564B}" destId="{965F2E2C-75A7-47CC-883C-657BAB503D60}" srcOrd="1" destOrd="0" presId="urn:microsoft.com/office/officeart/2005/8/layout/hProcess11"/>
    <dgm:cxn modelId="{E9BA0A28-9F52-40E5-B235-60621565FB89}" type="presParOf" srcId="{6AE0D973-D6D2-496F-A5FF-9973855E564B}" destId="{738BEBE4-5706-4807-A4CD-E9934E7098D8}" srcOrd="2" destOrd="0" presId="urn:microsoft.com/office/officeart/2005/8/layout/hProcess11"/>
    <dgm:cxn modelId="{A3A360C1-3498-4F78-B636-546F51560C4F}" type="presParOf" srcId="{58DCC5C7-8709-4FD4-BF73-9953150E1B15}" destId="{D10274CB-227C-4BA1-846D-A6E5305CA8BF}" srcOrd="1" destOrd="0" presId="urn:microsoft.com/office/officeart/2005/8/layout/hProcess11"/>
    <dgm:cxn modelId="{C2C02AF9-00D4-434B-B7A8-3293E706A73C}" type="presParOf" srcId="{58DCC5C7-8709-4FD4-BF73-9953150E1B15}" destId="{7A035F36-9A7C-4B38-82D6-43350B59666F}" srcOrd="2" destOrd="0" presId="urn:microsoft.com/office/officeart/2005/8/layout/hProcess11"/>
    <dgm:cxn modelId="{88F86E62-ABA1-46B5-8B4D-800E1EE33E15}" type="presParOf" srcId="{7A035F36-9A7C-4B38-82D6-43350B59666F}" destId="{652B8024-69EB-4C4B-9C23-007D4E690C24}" srcOrd="0" destOrd="0" presId="urn:microsoft.com/office/officeart/2005/8/layout/hProcess11"/>
    <dgm:cxn modelId="{3EF0EB4B-0087-4749-A197-578270A3EFED}" type="presParOf" srcId="{7A035F36-9A7C-4B38-82D6-43350B59666F}" destId="{9535B175-112A-428A-97A4-B49FAE53772C}" srcOrd="1" destOrd="0" presId="urn:microsoft.com/office/officeart/2005/8/layout/hProcess11"/>
    <dgm:cxn modelId="{93F61967-E688-4EBB-8AC8-BA04A818A596}" type="presParOf" srcId="{7A035F36-9A7C-4B38-82D6-43350B59666F}" destId="{42F224FF-24AB-405C-99DD-E8CABA0A6A2F}" srcOrd="2" destOrd="0" presId="urn:microsoft.com/office/officeart/2005/8/layout/hProcess11"/>
    <dgm:cxn modelId="{D293C072-BB28-4066-95D5-480FBF0D83E1}" type="presParOf" srcId="{58DCC5C7-8709-4FD4-BF73-9953150E1B15}" destId="{9DF93803-75D7-4998-98BD-046C24F16AFC}" srcOrd="3" destOrd="0" presId="urn:microsoft.com/office/officeart/2005/8/layout/hProcess11"/>
    <dgm:cxn modelId="{92DB1FA9-8B44-4FA4-A3DA-5B50F55B4DCF}" type="presParOf" srcId="{58DCC5C7-8709-4FD4-BF73-9953150E1B15}" destId="{30E4EE2C-61B9-46EF-84C7-5F21EA43A9C1}" srcOrd="4" destOrd="0" presId="urn:microsoft.com/office/officeart/2005/8/layout/hProcess11"/>
    <dgm:cxn modelId="{A3178B1A-A5F7-4BDA-A835-89C3BCD36ED2}" type="presParOf" srcId="{30E4EE2C-61B9-46EF-84C7-5F21EA43A9C1}" destId="{BE38B2BE-E460-4E3B-BA16-BF09578258FE}" srcOrd="0" destOrd="0" presId="urn:microsoft.com/office/officeart/2005/8/layout/hProcess11"/>
    <dgm:cxn modelId="{B16F4520-E2C1-4BEA-9611-EBAC9FCD1C11}" type="presParOf" srcId="{30E4EE2C-61B9-46EF-84C7-5F21EA43A9C1}" destId="{38531F81-62A1-4F3F-B2A9-389C8E3122E1}" srcOrd="1" destOrd="0" presId="urn:microsoft.com/office/officeart/2005/8/layout/hProcess11"/>
    <dgm:cxn modelId="{40E5474E-084B-460F-9584-F07EECE74AA8}" type="presParOf" srcId="{30E4EE2C-61B9-46EF-84C7-5F21EA43A9C1}" destId="{B896C8AD-F4FA-420A-89D3-0C1C3FD1BFFD}" srcOrd="2" destOrd="0" presId="urn:microsoft.com/office/officeart/2005/8/layout/hProcess11"/>
    <dgm:cxn modelId="{E0B97FBC-2B28-44D5-AB5F-A21906C0EC20}" type="presParOf" srcId="{58DCC5C7-8709-4FD4-BF73-9953150E1B15}" destId="{3AAB9419-F21A-40FB-8FB8-700B138F798C}" srcOrd="5" destOrd="0" presId="urn:microsoft.com/office/officeart/2005/8/layout/hProcess11"/>
    <dgm:cxn modelId="{CFDABA25-44CF-4363-89B4-88E1B5296790}" type="presParOf" srcId="{58DCC5C7-8709-4FD4-BF73-9953150E1B15}" destId="{84DCE94E-6E10-4D46-BC09-33FB2D7BD3A7}" srcOrd="6" destOrd="0" presId="urn:microsoft.com/office/officeart/2005/8/layout/hProcess11"/>
    <dgm:cxn modelId="{35D66D60-01FF-49D0-B105-AC2DB8EDC0CE}" type="presParOf" srcId="{84DCE94E-6E10-4D46-BC09-33FB2D7BD3A7}" destId="{26A417C8-FD53-473D-9EBF-CBC48B546AD6}" srcOrd="0" destOrd="0" presId="urn:microsoft.com/office/officeart/2005/8/layout/hProcess11"/>
    <dgm:cxn modelId="{89A14EBB-D7C0-468A-999E-2A11F0E7E490}" type="presParOf" srcId="{84DCE94E-6E10-4D46-BC09-33FB2D7BD3A7}" destId="{83DF983C-DB6E-4031-A612-D8E0DE6AE761}" srcOrd="1" destOrd="0" presId="urn:microsoft.com/office/officeart/2005/8/layout/hProcess11"/>
    <dgm:cxn modelId="{46B08664-3C98-449F-89A1-F63BA3C4C4C8}" type="presParOf" srcId="{84DCE94E-6E10-4D46-BC09-33FB2D7BD3A7}" destId="{5AEC6518-8EFD-4853-BCB1-ACDC04A9E227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D89978C-6F1A-457C-B155-525159FA813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44B1EA3-0397-4C37-B666-D8188E557FEA}">
      <dgm:prSet custT="1"/>
      <dgm:spPr/>
      <dgm:t>
        <a:bodyPr/>
        <a:lstStyle/>
        <a:p>
          <a:pPr rtl="0"/>
          <a:r>
            <a:rPr lang="en-US" sz="2400" b="1" dirty="0" err="1" smtClean="0">
              <a:solidFill>
                <a:schemeClr val="bg1"/>
              </a:solidFill>
            </a:rPr>
            <a:t>Yuqorida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aytilganidek</a:t>
          </a:r>
          <a:r>
            <a:rPr lang="en-US" sz="2400" b="1" dirty="0" smtClean="0">
              <a:solidFill>
                <a:schemeClr val="bg1"/>
              </a:solidFill>
            </a:rPr>
            <a:t>, </a:t>
          </a:r>
          <a:r>
            <a:rPr lang="en-US" sz="2400" b="1" dirty="0" err="1" smtClean="0">
              <a:solidFill>
                <a:schemeClr val="bg1"/>
              </a:solidFill>
            </a:rPr>
            <a:t>bugungi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kunda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juda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ko’plab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avtomatlashtirilgan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loyixalash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tizimlari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uchun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dasturly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vositalar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amalda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qo’llanilmoqda</a:t>
          </a:r>
          <a:r>
            <a:rPr lang="en-US" sz="2400" b="1" dirty="0" smtClean="0">
              <a:solidFill>
                <a:schemeClr val="bg1"/>
              </a:solidFill>
            </a:rPr>
            <a:t>. MATLAB, </a:t>
          </a:r>
          <a:r>
            <a:rPr lang="en-US" sz="2400" b="1" dirty="0" err="1" smtClean="0">
              <a:solidFill>
                <a:schemeClr val="bg1"/>
              </a:solidFill>
            </a:rPr>
            <a:t>MatCAD</a:t>
          </a:r>
          <a:r>
            <a:rPr lang="en-US" sz="2400" b="1" dirty="0" smtClean="0">
              <a:solidFill>
                <a:schemeClr val="bg1"/>
              </a:solidFill>
            </a:rPr>
            <a:t>, </a:t>
          </a:r>
          <a:r>
            <a:rPr lang="en-US" sz="2400" b="1" dirty="0" err="1" smtClean="0">
              <a:solidFill>
                <a:schemeClr val="bg1"/>
              </a:solidFill>
            </a:rPr>
            <a:t>MultiSim</a:t>
          </a:r>
          <a:r>
            <a:rPr lang="en-US" sz="2400" b="1" dirty="0" smtClean="0">
              <a:solidFill>
                <a:schemeClr val="bg1"/>
              </a:solidFill>
            </a:rPr>
            <a:t>, </a:t>
          </a:r>
          <a:r>
            <a:rPr lang="en-US" sz="2400" b="1" dirty="0" err="1" smtClean="0">
              <a:solidFill>
                <a:schemeClr val="bg1"/>
              </a:solidFill>
            </a:rPr>
            <a:t>OrCAD</a:t>
          </a:r>
          <a:r>
            <a:rPr lang="en-US" sz="2400" b="1" dirty="0" smtClean="0">
              <a:solidFill>
                <a:schemeClr val="bg1"/>
              </a:solidFill>
            </a:rPr>
            <a:t>, PCAD </a:t>
          </a:r>
          <a:r>
            <a:rPr lang="en-US" sz="2400" b="1" dirty="0" err="1" smtClean="0">
              <a:solidFill>
                <a:schemeClr val="bg1"/>
              </a:solidFill>
            </a:rPr>
            <a:t>va</a:t>
          </a:r>
          <a:r>
            <a:rPr lang="en-US" sz="2400" b="1" dirty="0" smtClean="0">
              <a:solidFill>
                <a:schemeClr val="bg1"/>
              </a:solidFill>
            </a:rPr>
            <a:t> AutoCAD, </a:t>
          </a:r>
          <a:r>
            <a:rPr lang="en-US" sz="2400" b="1" dirty="0" err="1" smtClean="0">
              <a:solidFill>
                <a:schemeClr val="bg1"/>
              </a:solidFill>
            </a:rPr>
            <a:t>WorkBench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kabilar</a:t>
          </a:r>
          <a:r>
            <a:rPr lang="en-US" sz="2400" b="1" dirty="0" smtClean="0">
              <a:solidFill>
                <a:schemeClr val="bg1"/>
              </a:solidFill>
            </a:rPr>
            <a:t>. Bu </a:t>
          </a:r>
          <a:r>
            <a:rPr lang="en-US" sz="2400" b="1" dirty="0" err="1" smtClean="0">
              <a:solidFill>
                <a:schemeClr val="bg1"/>
              </a:solidFill>
            </a:rPr>
            <a:t>dasturlar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elektron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qurilmalarni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loyihalash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etaplarining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bir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qisminigina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ya’ni</a:t>
          </a:r>
          <a:r>
            <a:rPr lang="en-US" sz="2400" b="1" dirty="0" smtClean="0">
              <a:solidFill>
                <a:schemeClr val="bg1"/>
              </a:solidFill>
            </a:rPr>
            <a:t>, </a:t>
          </a:r>
          <a:r>
            <a:rPr lang="en-US" sz="2400" b="1" dirty="0" err="1" smtClean="0">
              <a:solidFill>
                <a:schemeClr val="bg1"/>
              </a:solidFill>
            </a:rPr>
            <a:t>qurilmaning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prinsipial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sxemasini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tayyorlash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yoki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geometrik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modellash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qisminigina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o’z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ichiga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oladilar</a:t>
          </a:r>
          <a:r>
            <a:rPr lang="en-US" sz="2400" b="1" dirty="0" smtClean="0">
              <a:solidFill>
                <a:schemeClr val="bg1"/>
              </a:solidFill>
            </a:rPr>
            <a:t>. PROTEUS VSM </a:t>
          </a:r>
          <a:r>
            <a:rPr lang="en-US" sz="2400" b="1" dirty="0" err="1" smtClean="0">
              <a:solidFill>
                <a:schemeClr val="bg1"/>
              </a:solidFill>
            </a:rPr>
            <a:t>dasturly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majmuasi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esa</a:t>
          </a:r>
          <a:r>
            <a:rPr lang="en-US" sz="2400" b="1" dirty="0" smtClean="0">
              <a:solidFill>
                <a:schemeClr val="bg1"/>
              </a:solidFill>
            </a:rPr>
            <a:t>, </a:t>
          </a:r>
          <a:r>
            <a:rPr lang="en-US" sz="2400" b="1" dirty="0" err="1" smtClean="0">
              <a:solidFill>
                <a:schemeClr val="bg1"/>
              </a:solidFill>
            </a:rPr>
            <a:t>yuqorida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eslatib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o’tilgan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barcha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dasturlar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vazifasini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hamda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ularga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qo’shimcha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mikroprotsessor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va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mikrokontrollerlarni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dasturlash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texnologiyasini</a:t>
          </a:r>
          <a:r>
            <a:rPr lang="en-US" sz="2400" b="1" dirty="0" smtClean="0">
              <a:solidFill>
                <a:schemeClr val="bg1"/>
              </a:solidFill>
            </a:rPr>
            <a:t> ham </a:t>
          </a:r>
          <a:r>
            <a:rPr lang="en-US" sz="2400" b="1" dirty="0" err="1" smtClean="0">
              <a:solidFill>
                <a:schemeClr val="bg1"/>
              </a:solidFill>
            </a:rPr>
            <a:t>o’z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ichiga</a:t>
          </a:r>
          <a:r>
            <a:rPr lang="en-US" sz="2400" b="1" dirty="0" smtClean="0">
              <a:solidFill>
                <a:schemeClr val="bg1"/>
              </a:solidFill>
            </a:rPr>
            <a:t> </a:t>
          </a:r>
          <a:r>
            <a:rPr lang="en-US" sz="2400" b="1" dirty="0" err="1" smtClean="0">
              <a:solidFill>
                <a:schemeClr val="bg1"/>
              </a:solidFill>
            </a:rPr>
            <a:t>oladi</a:t>
          </a:r>
          <a:r>
            <a:rPr lang="en-US" sz="2400" b="1" dirty="0" smtClean="0">
              <a:solidFill>
                <a:schemeClr val="bg1"/>
              </a:solidFill>
            </a:rPr>
            <a:t>.</a:t>
          </a:r>
          <a:endParaRPr lang="ru-RU" sz="2400" b="1" dirty="0">
            <a:solidFill>
              <a:schemeClr val="bg1"/>
            </a:solidFill>
          </a:endParaRPr>
        </a:p>
      </dgm:t>
    </dgm:pt>
    <dgm:pt modelId="{8B4DA1D1-08C3-4A60-84E0-619F02C3B376}" type="parTrans" cxnId="{E5F64905-EA01-46DD-871A-192F4B75796B}">
      <dgm:prSet/>
      <dgm:spPr/>
      <dgm:t>
        <a:bodyPr/>
        <a:lstStyle/>
        <a:p>
          <a:endParaRPr lang="ru-RU"/>
        </a:p>
      </dgm:t>
    </dgm:pt>
    <dgm:pt modelId="{A9F38445-435B-4DF8-9DE5-57304CE4A32F}" type="sibTrans" cxnId="{E5F64905-EA01-46DD-871A-192F4B75796B}">
      <dgm:prSet/>
      <dgm:spPr/>
      <dgm:t>
        <a:bodyPr/>
        <a:lstStyle/>
        <a:p>
          <a:endParaRPr lang="ru-RU"/>
        </a:p>
      </dgm:t>
    </dgm:pt>
    <dgm:pt modelId="{48BB75BC-C644-4AB9-A6B4-6C18213701F1}" type="pres">
      <dgm:prSet presAssocID="{DD89978C-6F1A-457C-B155-525159FA813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60BDC1-E154-435C-B0D5-7BD620A9EB23}" type="pres">
      <dgm:prSet presAssocID="{344B1EA3-0397-4C37-B666-D8188E557FEA}" presName="composite" presStyleCnt="0"/>
      <dgm:spPr/>
    </dgm:pt>
    <dgm:pt modelId="{EE364614-191C-451F-AD33-61FAAD0D3BA8}" type="pres">
      <dgm:prSet presAssocID="{344B1EA3-0397-4C37-B666-D8188E557FEA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1BEC69-9D36-4F3D-8E50-0A4567EB3F20}" type="pres">
      <dgm:prSet presAssocID="{344B1EA3-0397-4C37-B666-D8188E557FEA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840691CF-2261-4E67-A371-B4E258CC8CCA}" type="presOf" srcId="{344B1EA3-0397-4C37-B666-D8188E557FEA}" destId="{EE364614-191C-451F-AD33-61FAAD0D3BA8}" srcOrd="0" destOrd="0" presId="urn:microsoft.com/office/officeart/2005/8/layout/hList1"/>
    <dgm:cxn modelId="{7087A312-3E9A-4A27-B9D5-0845FBDC35CF}" type="presOf" srcId="{DD89978C-6F1A-457C-B155-525159FA813A}" destId="{48BB75BC-C644-4AB9-A6B4-6C18213701F1}" srcOrd="0" destOrd="0" presId="urn:microsoft.com/office/officeart/2005/8/layout/hList1"/>
    <dgm:cxn modelId="{E5F64905-EA01-46DD-871A-192F4B75796B}" srcId="{DD89978C-6F1A-457C-B155-525159FA813A}" destId="{344B1EA3-0397-4C37-B666-D8188E557FEA}" srcOrd="0" destOrd="0" parTransId="{8B4DA1D1-08C3-4A60-84E0-619F02C3B376}" sibTransId="{A9F38445-435B-4DF8-9DE5-57304CE4A32F}"/>
    <dgm:cxn modelId="{0A008545-1709-4643-A213-01C4F29189C3}" type="presParOf" srcId="{48BB75BC-C644-4AB9-A6B4-6C18213701F1}" destId="{1C60BDC1-E154-435C-B0D5-7BD620A9EB23}" srcOrd="0" destOrd="0" presId="urn:microsoft.com/office/officeart/2005/8/layout/hList1"/>
    <dgm:cxn modelId="{AF92EE1F-09B6-4C04-90E5-135C59361301}" type="presParOf" srcId="{1C60BDC1-E154-435C-B0D5-7BD620A9EB23}" destId="{EE364614-191C-451F-AD33-61FAAD0D3BA8}" srcOrd="0" destOrd="0" presId="urn:microsoft.com/office/officeart/2005/8/layout/hList1"/>
    <dgm:cxn modelId="{7B925856-1C69-422B-BD06-96A1C9109529}" type="presParOf" srcId="{1C60BDC1-E154-435C-B0D5-7BD620A9EB23}" destId="{C61BEC69-9D36-4F3D-8E50-0A4567EB3F2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FA0DF96-1324-46BD-A66A-A6A88F4641A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3BC33C5-BF2C-4B6C-B9D0-C5B332404DAE}">
      <dgm:prSet/>
      <dgm:spPr/>
      <dgm:t>
        <a:bodyPr/>
        <a:lstStyle/>
        <a:p>
          <a:pPr rtl="0"/>
          <a:r>
            <a:rPr lang="en-US" b="1" dirty="0" err="1" smtClean="0">
              <a:solidFill>
                <a:schemeClr val="bg1"/>
              </a:solidFill>
            </a:rPr>
            <a:t>Mashina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oyna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artgichlarining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blok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sxemasini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loyihalash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uchun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bu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qurilmaning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bloklarini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soni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va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vazifalarini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aniqlaymiz</a:t>
          </a:r>
          <a:r>
            <a:rPr lang="en-US" b="1" dirty="0" smtClean="0">
              <a:solidFill>
                <a:schemeClr val="bg1"/>
              </a:solidFill>
            </a:rPr>
            <a:t>. Bu </a:t>
          </a:r>
          <a:r>
            <a:rPr lang="en-US" b="1" dirty="0" err="1" smtClean="0">
              <a:solidFill>
                <a:schemeClr val="bg1"/>
              </a:solidFill>
            </a:rPr>
            <a:t>qurilmada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uning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yuqorida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keltirilgan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talablari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asosida</a:t>
          </a:r>
          <a:r>
            <a:rPr lang="en-US" b="1" dirty="0" smtClean="0">
              <a:solidFill>
                <a:schemeClr val="bg1"/>
              </a:solidFill>
            </a:rPr>
            <a:t> </a:t>
          </a:r>
          <a:r>
            <a:rPr lang="en-US" b="1" dirty="0" err="1" smtClean="0">
              <a:solidFill>
                <a:schemeClr val="bg1"/>
              </a:solidFill>
            </a:rPr>
            <a:t>albatta</a:t>
          </a:r>
          <a:r>
            <a:rPr lang="en-US" b="1" dirty="0" smtClean="0">
              <a:solidFill>
                <a:schemeClr val="bg1"/>
              </a:solidFill>
            </a:rPr>
            <a:t>:</a:t>
          </a:r>
          <a:endParaRPr lang="ru-RU" b="1" dirty="0">
            <a:solidFill>
              <a:schemeClr val="bg1"/>
            </a:solidFill>
          </a:endParaRPr>
        </a:p>
      </dgm:t>
    </dgm:pt>
    <dgm:pt modelId="{B8AC3740-A703-4C95-9BD8-94B8880DC8B4}" type="parTrans" cxnId="{6208A200-6891-437C-ABA1-AE8434D09FC0}">
      <dgm:prSet/>
      <dgm:spPr/>
      <dgm:t>
        <a:bodyPr/>
        <a:lstStyle/>
        <a:p>
          <a:endParaRPr lang="ru-RU"/>
        </a:p>
      </dgm:t>
    </dgm:pt>
    <dgm:pt modelId="{F6021848-C313-4821-90FB-80AE51054AA4}" type="sibTrans" cxnId="{6208A200-6891-437C-ABA1-AE8434D09FC0}">
      <dgm:prSet/>
      <dgm:spPr/>
      <dgm:t>
        <a:bodyPr/>
        <a:lstStyle/>
        <a:p>
          <a:endParaRPr lang="ru-RU"/>
        </a:p>
      </dgm:t>
    </dgm:pt>
    <dgm:pt modelId="{77C268AA-D64F-45CF-82BA-C26D68B49621}" type="pres">
      <dgm:prSet presAssocID="{CFA0DF96-1324-46BD-A66A-A6A88F4641A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BF37611-1E32-482A-A444-EAA74962E5B9}" type="pres">
      <dgm:prSet presAssocID="{03BC33C5-BF2C-4B6C-B9D0-C5B332404DAE}" presName="parentText" presStyleLbl="node1" presStyleIdx="0" presStyleCnt="1" custLinFactNeighborX="2943" custLinFactNeighborY="-6233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2EE2F1-D6CC-40C9-B042-39E7CCE9956B}" type="presOf" srcId="{CFA0DF96-1324-46BD-A66A-A6A88F4641A9}" destId="{77C268AA-D64F-45CF-82BA-C26D68B49621}" srcOrd="0" destOrd="0" presId="urn:microsoft.com/office/officeart/2005/8/layout/vList2"/>
    <dgm:cxn modelId="{6208A200-6891-437C-ABA1-AE8434D09FC0}" srcId="{CFA0DF96-1324-46BD-A66A-A6A88F4641A9}" destId="{03BC33C5-BF2C-4B6C-B9D0-C5B332404DAE}" srcOrd="0" destOrd="0" parTransId="{B8AC3740-A703-4C95-9BD8-94B8880DC8B4}" sibTransId="{F6021848-C313-4821-90FB-80AE51054AA4}"/>
    <dgm:cxn modelId="{B4F8E963-A29A-49BA-85D8-A836CF34DF71}" type="presOf" srcId="{03BC33C5-BF2C-4B6C-B9D0-C5B332404DAE}" destId="{5BF37611-1E32-482A-A444-EAA74962E5B9}" srcOrd="0" destOrd="0" presId="urn:microsoft.com/office/officeart/2005/8/layout/vList2"/>
    <dgm:cxn modelId="{20D61C0D-1FBF-4CD7-9138-602EAA5B65D6}" type="presParOf" srcId="{77C268AA-D64F-45CF-82BA-C26D68B49621}" destId="{5BF37611-1E32-482A-A444-EAA74962E5B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037BDB7-4807-4116-BCD4-F62F0804EE70}" type="doc">
      <dgm:prSet loTypeId="urn:microsoft.com/office/officeart/2005/8/layout/hList6" loCatId="list" qsTypeId="urn:microsoft.com/office/officeart/2009/2/quickstyle/3d8" qsCatId="3D" csTypeId="urn:microsoft.com/office/officeart/2005/8/colors/accent2_2" csCatId="accent2"/>
      <dgm:spPr/>
      <dgm:t>
        <a:bodyPr/>
        <a:lstStyle/>
        <a:p>
          <a:endParaRPr lang="ru-RU"/>
        </a:p>
      </dgm:t>
    </dgm:pt>
    <dgm:pt modelId="{E0E87ED8-D1EC-4879-96E5-9E42B28ABBE1}">
      <dgm:prSet/>
      <dgm:spPr/>
      <dgm:t>
        <a:bodyPr/>
        <a:lstStyle/>
        <a:p>
          <a:pPr rtl="0"/>
          <a:r>
            <a:rPr lang="en-US" smtClean="0"/>
            <a:t>boshqaruv blogi, </a:t>
          </a:r>
          <a:endParaRPr lang="ru-RU"/>
        </a:p>
      </dgm:t>
    </dgm:pt>
    <dgm:pt modelId="{37A858DD-4985-43C7-A2C2-C7EBC3AECDB9}" type="parTrans" cxnId="{551982FF-080F-43EF-83EA-08088496FEB5}">
      <dgm:prSet/>
      <dgm:spPr/>
      <dgm:t>
        <a:bodyPr/>
        <a:lstStyle/>
        <a:p>
          <a:endParaRPr lang="ru-RU"/>
        </a:p>
      </dgm:t>
    </dgm:pt>
    <dgm:pt modelId="{B58B4AF1-7F89-4EDE-A291-433E5FCBC954}" type="sibTrans" cxnId="{551982FF-080F-43EF-83EA-08088496FEB5}">
      <dgm:prSet/>
      <dgm:spPr/>
      <dgm:t>
        <a:bodyPr/>
        <a:lstStyle/>
        <a:p>
          <a:endParaRPr lang="ru-RU"/>
        </a:p>
      </dgm:t>
    </dgm:pt>
    <dgm:pt modelId="{ECFB9E13-74CE-40EA-B5E0-101E581F354F}">
      <dgm:prSet/>
      <dgm:spPr/>
      <dgm:t>
        <a:bodyPr/>
        <a:lstStyle/>
        <a:p>
          <a:pPr rtl="0"/>
          <a:r>
            <a:rPr lang="en-US" smtClean="0"/>
            <a:t>qo’shimcha axborot berish blogi, </a:t>
          </a:r>
          <a:endParaRPr lang="ru-RU"/>
        </a:p>
      </dgm:t>
    </dgm:pt>
    <dgm:pt modelId="{3E8E1042-05DF-453C-869B-4E641C11DA55}" type="parTrans" cxnId="{27775F27-93DB-4B4B-8BD1-6FA118EC6170}">
      <dgm:prSet/>
      <dgm:spPr/>
      <dgm:t>
        <a:bodyPr/>
        <a:lstStyle/>
        <a:p>
          <a:endParaRPr lang="ru-RU"/>
        </a:p>
      </dgm:t>
    </dgm:pt>
    <dgm:pt modelId="{649BC011-37BB-488D-8751-D69642F130D6}" type="sibTrans" cxnId="{27775F27-93DB-4B4B-8BD1-6FA118EC6170}">
      <dgm:prSet/>
      <dgm:spPr/>
      <dgm:t>
        <a:bodyPr/>
        <a:lstStyle/>
        <a:p>
          <a:endParaRPr lang="ru-RU"/>
        </a:p>
      </dgm:t>
    </dgm:pt>
    <dgm:pt modelId="{33D39DDB-4AF7-47DD-A9D2-23FD47F52222}">
      <dgm:prSet/>
      <dgm:spPr/>
      <dgm:t>
        <a:bodyPr/>
        <a:lstStyle/>
        <a:p>
          <a:pPr rtl="0"/>
          <a:r>
            <a:rPr lang="en-US" smtClean="0"/>
            <a:t>signalni kuchaytirish blogi,</a:t>
          </a:r>
          <a:endParaRPr lang="ru-RU"/>
        </a:p>
      </dgm:t>
    </dgm:pt>
    <dgm:pt modelId="{4917E2E5-7A36-432A-ABDA-0DED296A847D}" type="parTrans" cxnId="{6961C364-E393-4398-BA8C-5F355AC30300}">
      <dgm:prSet/>
      <dgm:spPr/>
      <dgm:t>
        <a:bodyPr/>
        <a:lstStyle/>
        <a:p>
          <a:endParaRPr lang="ru-RU"/>
        </a:p>
      </dgm:t>
    </dgm:pt>
    <dgm:pt modelId="{BA81DEE4-ED09-41D7-9ACC-041A6507E604}" type="sibTrans" cxnId="{6961C364-E393-4398-BA8C-5F355AC30300}">
      <dgm:prSet/>
      <dgm:spPr/>
      <dgm:t>
        <a:bodyPr/>
        <a:lstStyle/>
        <a:p>
          <a:endParaRPr lang="ru-RU"/>
        </a:p>
      </dgm:t>
    </dgm:pt>
    <dgm:pt modelId="{A6EB0CB2-C68C-47B3-B457-68E2AD8A5576}">
      <dgm:prSet/>
      <dgm:spPr/>
      <dgm:t>
        <a:bodyPr/>
        <a:lstStyle/>
        <a:p>
          <a:pPr rtl="0"/>
          <a:r>
            <a:rPr lang="en-US" smtClean="0"/>
            <a:t>ta’minot manbai blogi</a:t>
          </a:r>
          <a:endParaRPr lang="ru-RU"/>
        </a:p>
      </dgm:t>
    </dgm:pt>
    <dgm:pt modelId="{A57AB9BA-DCF4-403D-AA03-FD3E6E4ABAA1}" type="parTrans" cxnId="{4283C40A-2977-4E0F-A296-999FE96EB67E}">
      <dgm:prSet/>
      <dgm:spPr/>
      <dgm:t>
        <a:bodyPr/>
        <a:lstStyle/>
        <a:p>
          <a:endParaRPr lang="ru-RU"/>
        </a:p>
      </dgm:t>
    </dgm:pt>
    <dgm:pt modelId="{91A0C71D-D2A1-4495-B858-E282BE519045}" type="sibTrans" cxnId="{4283C40A-2977-4E0F-A296-999FE96EB67E}">
      <dgm:prSet/>
      <dgm:spPr/>
      <dgm:t>
        <a:bodyPr/>
        <a:lstStyle/>
        <a:p>
          <a:endParaRPr lang="ru-RU"/>
        </a:p>
      </dgm:t>
    </dgm:pt>
    <dgm:pt modelId="{1281E553-81E0-473D-AC20-ECB110F455B1}">
      <dgm:prSet/>
      <dgm:spPr/>
      <dgm:t>
        <a:bodyPr/>
        <a:lstStyle/>
        <a:p>
          <a:pPr rtl="0"/>
          <a:r>
            <a:rPr lang="en-US" smtClean="0"/>
            <a:t>ijrochi qurilma blogi, </a:t>
          </a:r>
          <a:endParaRPr lang="ru-RU"/>
        </a:p>
      </dgm:t>
    </dgm:pt>
    <dgm:pt modelId="{C7629DEF-385A-4E6E-A646-C07A0E3AFE47}" type="sibTrans" cxnId="{4215D0BD-5FDC-4BDA-866A-B9C402CA4181}">
      <dgm:prSet/>
      <dgm:spPr/>
      <dgm:t>
        <a:bodyPr/>
        <a:lstStyle/>
        <a:p>
          <a:endParaRPr lang="ru-RU"/>
        </a:p>
      </dgm:t>
    </dgm:pt>
    <dgm:pt modelId="{144DDF7E-5797-4912-A103-9BA02A567337}" type="parTrans" cxnId="{4215D0BD-5FDC-4BDA-866A-B9C402CA4181}">
      <dgm:prSet/>
      <dgm:spPr/>
      <dgm:t>
        <a:bodyPr/>
        <a:lstStyle/>
        <a:p>
          <a:endParaRPr lang="ru-RU"/>
        </a:p>
      </dgm:t>
    </dgm:pt>
    <dgm:pt modelId="{79A56C0A-1E25-4D4C-ADA4-71E7672BECB2}" type="pres">
      <dgm:prSet presAssocID="{4037BDB7-4807-4116-BCD4-F62F0804EE7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E9C114-EE6C-448B-8F8A-A4761518C979}" type="pres">
      <dgm:prSet presAssocID="{E0E87ED8-D1EC-4879-96E5-9E42B28ABBE1}" presName="node" presStyleLbl="node1" presStyleIdx="0" presStyleCnt="5" custLinFactX="-18869" custLinFactNeighborX="-100000" custLinFactNeighborY="-28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0046E0-BF21-4A36-A20D-43906FC1A549}" type="pres">
      <dgm:prSet presAssocID="{B58B4AF1-7F89-4EDE-A291-433E5FCBC954}" presName="sibTrans" presStyleCnt="0"/>
      <dgm:spPr/>
    </dgm:pt>
    <dgm:pt modelId="{F5D4ABE4-F33D-4FF2-A708-ED65B080D51B}" type="pres">
      <dgm:prSet presAssocID="{1281E553-81E0-473D-AC20-ECB110F455B1}" presName="node" presStyleLbl="node1" presStyleIdx="1" presStyleCnt="5" custLinFactNeighborX="15377" custLinFactNeighborY="-4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9C032A-1DA9-4AB1-ADC3-92D0901CE7B6}" type="pres">
      <dgm:prSet presAssocID="{C7629DEF-385A-4E6E-A646-C07A0E3AFE47}" presName="sibTrans" presStyleCnt="0"/>
      <dgm:spPr/>
    </dgm:pt>
    <dgm:pt modelId="{5E159D8C-4166-4C95-A023-82DF74AE1287}" type="pres">
      <dgm:prSet presAssocID="{ECFB9E13-74CE-40EA-B5E0-101E581F354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4EF474-ADBC-4394-983A-2977DE53EFAF}" type="pres">
      <dgm:prSet presAssocID="{649BC011-37BB-488D-8751-D69642F130D6}" presName="sibTrans" presStyleCnt="0"/>
      <dgm:spPr/>
    </dgm:pt>
    <dgm:pt modelId="{8F61D5E2-3B27-44B2-A7AF-191DE509FF9F}" type="pres">
      <dgm:prSet presAssocID="{33D39DDB-4AF7-47DD-A9D2-23FD47F52222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9553DB-F5BC-4E2D-AE3A-7914FF1F817E}" type="pres">
      <dgm:prSet presAssocID="{BA81DEE4-ED09-41D7-9ACC-041A6507E604}" presName="sibTrans" presStyleCnt="0"/>
      <dgm:spPr/>
    </dgm:pt>
    <dgm:pt modelId="{E491C92D-06A9-4BF2-BFB0-E7BECEE6A213}" type="pres">
      <dgm:prSet presAssocID="{A6EB0CB2-C68C-47B3-B457-68E2AD8A557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83C40A-2977-4E0F-A296-999FE96EB67E}" srcId="{4037BDB7-4807-4116-BCD4-F62F0804EE70}" destId="{A6EB0CB2-C68C-47B3-B457-68E2AD8A5576}" srcOrd="4" destOrd="0" parTransId="{A57AB9BA-DCF4-403D-AA03-FD3E6E4ABAA1}" sibTransId="{91A0C71D-D2A1-4495-B858-E282BE519045}"/>
    <dgm:cxn modelId="{DE3656B5-FBD8-4ACD-AF5A-78C99F65C5AF}" type="presOf" srcId="{ECFB9E13-74CE-40EA-B5E0-101E581F354F}" destId="{5E159D8C-4166-4C95-A023-82DF74AE1287}" srcOrd="0" destOrd="0" presId="urn:microsoft.com/office/officeart/2005/8/layout/hList6"/>
    <dgm:cxn modelId="{5A7DBCC3-673D-42A9-8912-13D4628B8E5E}" type="presOf" srcId="{33D39DDB-4AF7-47DD-A9D2-23FD47F52222}" destId="{8F61D5E2-3B27-44B2-A7AF-191DE509FF9F}" srcOrd="0" destOrd="0" presId="urn:microsoft.com/office/officeart/2005/8/layout/hList6"/>
    <dgm:cxn modelId="{4215D0BD-5FDC-4BDA-866A-B9C402CA4181}" srcId="{4037BDB7-4807-4116-BCD4-F62F0804EE70}" destId="{1281E553-81E0-473D-AC20-ECB110F455B1}" srcOrd="1" destOrd="0" parTransId="{144DDF7E-5797-4912-A103-9BA02A567337}" sibTransId="{C7629DEF-385A-4E6E-A646-C07A0E3AFE47}"/>
    <dgm:cxn modelId="{DAA3BB14-4FE3-4F6F-B7E3-9DCE359A0559}" type="presOf" srcId="{4037BDB7-4807-4116-BCD4-F62F0804EE70}" destId="{79A56C0A-1E25-4D4C-ADA4-71E7672BECB2}" srcOrd="0" destOrd="0" presId="urn:microsoft.com/office/officeart/2005/8/layout/hList6"/>
    <dgm:cxn modelId="{27775F27-93DB-4B4B-8BD1-6FA118EC6170}" srcId="{4037BDB7-4807-4116-BCD4-F62F0804EE70}" destId="{ECFB9E13-74CE-40EA-B5E0-101E581F354F}" srcOrd="2" destOrd="0" parTransId="{3E8E1042-05DF-453C-869B-4E641C11DA55}" sibTransId="{649BC011-37BB-488D-8751-D69642F130D6}"/>
    <dgm:cxn modelId="{551982FF-080F-43EF-83EA-08088496FEB5}" srcId="{4037BDB7-4807-4116-BCD4-F62F0804EE70}" destId="{E0E87ED8-D1EC-4879-96E5-9E42B28ABBE1}" srcOrd="0" destOrd="0" parTransId="{37A858DD-4985-43C7-A2C2-C7EBC3AECDB9}" sibTransId="{B58B4AF1-7F89-4EDE-A291-433E5FCBC954}"/>
    <dgm:cxn modelId="{2E7329FE-595F-4416-B1B8-049D517BC4F1}" type="presOf" srcId="{1281E553-81E0-473D-AC20-ECB110F455B1}" destId="{F5D4ABE4-F33D-4FF2-A708-ED65B080D51B}" srcOrd="0" destOrd="0" presId="urn:microsoft.com/office/officeart/2005/8/layout/hList6"/>
    <dgm:cxn modelId="{2D20C798-CE27-4CE2-9C5D-8F30676813A5}" type="presOf" srcId="{E0E87ED8-D1EC-4879-96E5-9E42B28ABBE1}" destId="{C1E9C114-EE6C-448B-8F8A-A4761518C979}" srcOrd="0" destOrd="0" presId="urn:microsoft.com/office/officeart/2005/8/layout/hList6"/>
    <dgm:cxn modelId="{6961C364-E393-4398-BA8C-5F355AC30300}" srcId="{4037BDB7-4807-4116-BCD4-F62F0804EE70}" destId="{33D39DDB-4AF7-47DD-A9D2-23FD47F52222}" srcOrd="3" destOrd="0" parTransId="{4917E2E5-7A36-432A-ABDA-0DED296A847D}" sibTransId="{BA81DEE4-ED09-41D7-9ACC-041A6507E604}"/>
    <dgm:cxn modelId="{4FA85028-7C38-48E6-955E-6A365BF6C40F}" type="presOf" srcId="{A6EB0CB2-C68C-47B3-B457-68E2AD8A5576}" destId="{E491C92D-06A9-4BF2-BFB0-E7BECEE6A213}" srcOrd="0" destOrd="0" presId="urn:microsoft.com/office/officeart/2005/8/layout/hList6"/>
    <dgm:cxn modelId="{76E3A886-AA53-454C-BA21-F7D96F472C67}" type="presParOf" srcId="{79A56C0A-1E25-4D4C-ADA4-71E7672BECB2}" destId="{C1E9C114-EE6C-448B-8F8A-A4761518C979}" srcOrd="0" destOrd="0" presId="urn:microsoft.com/office/officeart/2005/8/layout/hList6"/>
    <dgm:cxn modelId="{C1388D14-A473-482E-939C-E73EAAEF079C}" type="presParOf" srcId="{79A56C0A-1E25-4D4C-ADA4-71E7672BECB2}" destId="{920046E0-BF21-4A36-A20D-43906FC1A549}" srcOrd="1" destOrd="0" presId="urn:microsoft.com/office/officeart/2005/8/layout/hList6"/>
    <dgm:cxn modelId="{DCD69C6B-DC89-40B8-A2B6-1C0017F2C7B4}" type="presParOf" srcId="{79A56C0A-1E25-4D4C-ADA4-71E7672BECB2}" destId="{F5D4ABE4-F33D-4FF2-A708-ED65B080D51B}" srcOrd="2" destOrd="0" presId="urn:microsoft.com/office/officeart/2005/8/layout/hList6"/>
    <dgm:cxn modelId="{9C10C311-128A-4E86-BA04-66A83DF41608}" type="presParOf" srcId="{79A56C0A-1E25-4D4C-ADA4-71E7672BECB2}" destId="{1E9C032A-1DA9-4AB1-ADC3-92D0901CE7B6}" srcOrd="3" destOrd="0" presId="urn:microsoft.com/office/officeart/2005/8/layout/hList6"/>
    <dgm:cxn modelId="{5203675A-794E-4BB4-B9AA-C18722B1CDE8}" type="presParOf" srcId="{79A56C0A-1E25-4D4C-ADA4-71E7672BECB2}" destId="{5E159D8C-4166-4C95-A023-82DF74AE1287}" srcOrd="4" destOrd="0" presId="urn:microsoft.com/office/officeart/2005/8/layout/hList6"/>
    <dgm:cxn modelId="{CA6442A5-E635-4036-A755-41D755C5E937}" type="presParOf" srcId="{79A56C0A-1E25-4D4C-ADA4-71E7672BECB2}" destId="{CE4EF474-ADBC-4394-983A-2977DE53EFAF}" srcOrd="5" destOrd="0" presId="urn:microsoft.com/office/officeart/2005/8/layout/hList6"/>
    <dgm:cxn modelId="{58F46491-E87C-4C0B-96CC-57B4C5A61266}" type="presParOf" srcId="{79A56C0A-1E25-4D4C-ADA4-71E7672BECB2}" destId="{8F61D5E2-3B27-44B2-A7AF-191DE509FF9F}" srcOrd="6" destOrd="0" presId="urn:microsoft.com/office/officeart/2005/8/layout/hList6"/>
    <dgm:cxn modelId="{68D47B03-3694-4D97-AA11-CC4988D51282}" type="presParOf" srcId="{79A56C0A-1E25-4D4C-ADA4-71E7672BECB2}" destId="{299553DB-F5BC-4E2D-AE3A-7914FF1F817E}" srcOrd="7" destOrd="0" presId="urn:microsoft.com/office/officeart/2005/8/layout/hList6"/>
    <dgm:cxn modelId="{5E4E5DBF-C431-4E67-A5AE-DEC4BD719B45}" type="presParOf" srcId="{79A56C0A-1E25-4D4C-ADA4-71E7672BECB2}" destId="{E491C92D-06A9-4BF2-BFB0-E7BECEE6A213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BC3213B-9D26-47DF-811A-178EAC410709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A0FBA8B-1D32-45A6-98AD-D6D38D9E89B2}">
      <dgm:prSet custT="1"/>
      <dgm:spPr/>
      <dgm:t>
        <a:bodyPr/>
        <a:lstStyle/>
        <a:p>
          <a:pPr rtl="0"/>
          <a:r>
            <a:rPr lang="en-US" sz="2000" smtClean="0"/>
            <a:t>* shaxsiy kompyuter</a:t>
          </a:r>
          <a:endParaRPr lang="ru-RU" sz="2000"/>
        </a:p>
      </dgm:t>
    </dgm:pt>
    <dgm:pt modelId="{7DF6F032-32EF-4814-B67B-93314C134C7A}" type="parTrans" cxnId="{8FDBCE78-B654-498E-BE89-54431E8DF8D4}">
      <dgm:prSet/>
      <dgm:spPr/>
      <dgm:t>
        <a:bodyPr/>
        <a:lstStyle/>
        <a:p>
          <a:endParaRPr lang="ru-RU" sz="3200"/>
        </a:p>
      </dgm:t>
    </dgm:pt>
    <dgm:pt modelId="{D22CD176-4201-4D59-A668-CDD761E99AC3}" type="sibTrans" cxnId="{8FDBCE78-B654-498E-BE89-54431E8DF8D4}">
      <dgm:prSet/>
      <dgm:spPr/>
      <dgm:t>
        <a:bodyPr/>
        <a:lstStyle/>
        <a:p>
          <a:endParaRPr lang="ru-RU" sz="3200"/>
        </a:p>
      </dgm:t>
    </dgm:pt>
    <dgm:pt modelId="{947BA33A-9DA5-4FB7-93B5-9A7E96D33545}">
      <dgm:prSet custT="1"/>
      <dgm:spPr/>
      <dgm:t>
        <a:bodyPr/>
        <a:lstStyle/>
        <a:p>
          <a:pPr rtl="0"/>
          <a:r>
            <a:rPr lang="en-US" sz="2000" smtClean="0"/>
            <a:t>* elektr dvigatel</a:t>
          </a:r>
          <a:endParaRPr lang="ru-RU" sz="2000"/>
        </a:p>
      </dgm:t>
    </dgm:pt>
    <dgm:pt modelId="{12E2855F-8437-4D4F-A4C9-1FE65E6D4819}" type="parTrans" cxnId="{DBD56B47-2FD5-4252-A622-3F70CCCCF342}">
      <dgm:prSet/>
      <dgm:spPr/>
      <dgm:t>
        <a:bodyPr/>
        <a:lstStyle/>
        <a:p>
          <a:endParaRPr lang="ru-RU" sz="3200"/>
        </a:p>
      </dgm:t>
    </dgm:pt>
    <dgm:pt modelId="{C65ECB59-A685-4CEB-A6BE-BDAD747E87B9}" type="sibTrans" cxnId="{DBD56B47-2FD5-4252-A622-3F70CCCCF342}">
      <dgm:prSet/>
      <dgm:spPr/>
      <dgm:t>
        <a:bodyPr/>
        <a:lstStyle/>
        <a:p>
          <a:endParaRPr lang="ru-RU" sz="3200"/>
        </a:p>
      </dgm:t>
    </dgm:pt>
    <dgm:pt modelId="{EB973342-553A-497D-8262-6358F718F2AF}">
      <dgm:prSet custT="1"/>
      <dgm:spPr/>
      <dgm:t>
        <a:bodyPr/>
        <a:lstStyle/>
        <a:p>
          <a:pPr rtl="0"/>
          <a:r>
            <a:rPr lang="en-US" sz="2000" smtClean="0"/>
            <a:t>* svetodiod</a:t>
          </a:r>
          <a:endParaRPr lang="ru-RU" sz="2000"/>
        </a:p>
      </dgm:t>
    </dgm:pt>
    <dgm:pt modelId="{FECFC0A4-185D-4269-89AE-B5EDCB44DA91}" type="parTrans" cxnId="{06971416-60F9-44E8-B3B1-B456C73176DA}">
      <dgm:prSet/>
      <dgm:spPr/>
      <dgm:t>
        <a:bodyPr/>
        <a:lstStyle/>
        <a:p>
          <a:endParaRPr lang="ru-RU" sz="3200"/>
        </a:p>
      </dgm:t>
    </dgm:pt>
    <dgm:pt modelId="{C94E7ADC-6DFD-471E-A0F0-87A7C82C5FE5}" type="sibTrans" cxnId="{06971416-60F9-44E8-B3B1-B456C73176DA}">
      <dgm:prSet/>
      <dgm:spPr/>
      <dgm:t>
        <a:bodyPr/>
        <a:lstStyle/>
        <a:p>
          <a:endParaRPr lang="ru-RU" sz="3200"/>
        </a:p>
      </dgm:t>
    </dgm:pt>
    <dgm:pt modelId="{BAE63A57-1D7B-4E22-BC93-639B44DC29D2}">
      <dgm:prSet custT="1"/>
      <dgm:spPr/>
      <dgm:t>
        <a:bodyPr/>
        <a:lstStyle/>
        <a:p>
          <a:pPr rtl="0"/>
          <a:r>
            <a:rPr lang="en-US" sz="2000" smtClean="0"/>
            <a:t>* 7 ta segmentli indikator</a:t>
          </a:r>
          <a:endParaRPr lang="ru-RU" sz="2000"/>
        </a:p>
      </dgm:t>
    </dgm:pt>
    <dgm:pt modelId="{D49D761A-E5F0-4275-A6CC-F2C519EBD3F6}" type="parTrans" cxnId="{D44F3414-CA88-482A-B2D7-14271CC13406}">
      <dgm:prSet/>
      <dgm:spPr/>
      <dgm:t>
        <a:bodyPr/>
        <a:lstStyle/>
        <a:p>
          <a:endParaRPr lang="ru-RU" sz="3200"/>
        </a:p>
      </dgm:t>
    </dgm:pt>
    <dgm:pt modelId="{191ADE74-7B78-420F-AD1E-DD25CEF61BBF}" type="sibTrans" cxnId="{D44F3414-CA88-482A-B2D7-14271CC13406}">
      <dgm:prSet/>
      <dgm:spPr/>
      <dgm:t>
        <a:bodyPr/>
        <a:lstStyle/>
        <a:p>
          <a:endParaRPr lang="ru-RU" sz="3200"/>
        </a:p>
      </dgm:t>
    </dgm:pt>
    <dgm:pt modelId="{7D062642-011C-4549-B8F3-852D470CC5CB}">
      <dgm:prSet custT="1"/>
      <dgm:spPr/>
      <dgm:t>
        <a:bodyPr/>
        <a:lstStyle/>
        <a:p>
          <a:pPr rtl="0"/>
          <a:r>
            <a:rPr lang="en-US" sz="2000" smtClean="0"/>
            <a:t>* 5x7 matrisali indicator</a:t>
          </a:r>
          <a:endParaRPr lang="ru-RU" sz="2000"/>
        </a:p>
      </dgm:t>
    </dgm:pt>
    <dgm:pt modelId="{C396B71E-3FF1-47C7-9F5D-6D852C6E5141}" type="parTrans" cxnId="{E5C87A74-E280-43D8-BD42-1440DE9695F1}">
      <dgm:prSet/>
      <dgm:spPr/>
      <dgm:t>
        <a:bodyPr/>
        <a:lstStyle/>
        <a:p>
          <a:endParaRPr lang="ru-RU" sz="3200"/>
        </a:p>
      </dgm:t>
    </dgm:pt>
    <dgm:pt modelId="{D9823252-6C62-4B50-AC33-8A60E8E99819}" type="sibTrans" cxnId="{E5C87A74-E280-43D8-BD42-1440DE9695F1}">
      <dgm:prSet/>
      <dgm:spPr/>
      <dgm:t>
        <a:bodyPr/>
        <a:lstStyle/>
        <a:p>
          <a:endParaRPr lang="ru-RU" sz="3200"/>
        </a:p>
      </dgm:t>
    </dgm:pt>
    <dgm:pt modelId="{766B5D9B-534A-4392-B7B9-DE5AD397B904}">
      <dgm:prSet custT="1"/>
      <dgm:spPr/>
      <dgm:t>
        <a:bodyPr/>
        <a:lstStyle/>
        <a:p>
          <a:pPr rtl="0"/>
          <a:r>
            <a:rPr lang="en-US" sz="2000" smtClean="0"/>
            <a:t>* qayta ulagich</a:t>
          </a:r>
          <a:endParaRPr lang="ru-RU" sz="2000"/>
        </a:p>
      </dgm:t>
    </dgm:pt>
    <dgm:pt modelId="{40122798-B826-450D-9F66-63AF89FE1A21}" type="parTrans" cxnId="{3266131F-14E6-437B-96C7-489A09803F20}">
      <dgm:prSet/>
      <dgm:spPr/>
      <dgm:t>
        <a:bodyPr/>
        <a:lstStyle/>
        <a:p>
          <a:endParaRPr lang="ru-RU" sz="3200"/>
        </a:p>
      </dgm:t>
    </dgm:pt>
    <dgm:pt modelId="{AE3A56B2-60DF-43BE-9004-7125BCADC70A}" type="sibTrans" cxnId="{3266131F-14E6-437B-96C7-489A09803F20}">
      <dgm:prSet/>
      <dgm:spPr/>
      <dgm:t>
        <a:bodyPr/>
        <a:lstStyle/>
        <a:p>
          <a:endParaRPr lang="ru-RU" sz="3200"/>
        </a:p>
      </dgm:t>
    </dgm:pt>
    <dgm:pt modelId="{E813E891-4734-45C5-BE78-7285E25C73AF}">
      <dgm:prSet custT="1"/>
      <dgm:spPr/>
      <dgm:t>
        <a:bodyPr/>
        <a:lstStyle/>
        <a:p>
          <a:pPr rtl="0"/>
          <a:r>
            <a:rPr lang="en-US" sz="2000" smtClean="0"/>
            <a:t>* datchik</a:t>
          </a:r>
          <a:endParaRPr lang="ru-RU" sz="2000"/>
        </a:p>
      </dgm:t>
    </dgm:pt>
    <dgm:pt modelId="{6961C7A1-7F08-48C7-8FBA-14B34E18FCC2}" type="parTrans" cxnId="{61D7884A-A951-4340-915B-8A78B64F0E06}">
      <dgm:prSet/>
      <dgm:spPr/>
      <dgm:t>
        <a:bodyPr/>
        <a:lstStyle/>
        <a:p>
          <a:endParaRPr lang="ru-RU" sz="3200"/>
        </a:p>
      </dgm:t>
    </dgm:pt>
    <dgm:pt modelId="{122EAE2F-2FAD-4847-85EB-A370876805AE}" type="sibTrans" cxnId="{61D7884A-A951-4340-915B-8A78B64F0E06}">
      <dgm:prSet/>
      <dgm:spPr/>
      <dgm:t>
        <a:bodyPr/>
        <a:lstStyle/>
        <a:p>
          <a:endParaRPr lang="ru-RU" sz="3200"/>
        </a:p>
      </dgm:t>
    </dgm:pt>
    <dgm:pt modelId="{B61244AD-C081-4887-81DF-43F1CC645C3B}" type="pres">
      <dgm:prSet presAssocID="{9BC3213B-9D26-47DF-811A-178EAC41070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62642E-A932-47D6-BCD9-46230E918C0A}" type="pres">
      <dgm:prSet presAssocID="{3A0FBA8B-1D32-45A6-98AD-D6D38D9E89B2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1C73F8-C34A-45D5-B5EF-AB9028EA3F51}" type="pres">
      <dgm:prSet presAssocID="{D22CD176-4201-4D59-A668-CDD761E99AC3}" presName="sibTrans" presStyleCnt="0"/>
      <dgm:spPr/>
    </dgm:pt>
    <dgm:pt modelId="{D32A053F-9345-46C5-B1A2-7E6B1E412B3B}" type="pres">
      <dgm:prSet presAssocID="{947BA33A-9DA5-4FB7-93B5-9A7E96D33545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BF7879-691B-4C10-A4E6-0178B6EC46A3}" type="pres">
      <dgm:prSet presAssocID="{C65ECB59-A685-4CEB-A6BE-BDAD747E87B9}" presName="sibTrans" presStyleCnt="0"/>
      <dgm:spPr/>
    </dgm:pt>
    <dgm:pt modelId="{7682A3DA-BFE0-4C95-806A-4ABA6C09BD92}" type="pres">
      <dgm:prSet presAssocID="{EB973342-553A-497D-8262-6358F718F2AF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AC73A3-74E3-47A0-B1C6-D74B30CF40D9}" type="pres">
      <dgm:prSet presAssocID="{C94E7ADC-6DFD-471E-A0F0-87A7C82C5FE5}" presName="sibTrans" presStyleCnt="0"/>
      <dgm:spPr/>
    </dgm:pt>
    <dgm:pt modelId="{D26B5A67-87A2-40B8-8F55-6D01AB937AE6}" type="pres">
      <dgm:prSet presAssocID="{BAE63A57-1D7B-4E22-BC93-639B44DC29D2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7BFE91-7473-47A3-A8FB-295174C8A449}" type="pres">
      <dgm:prSet presAssocID="{191ADE74-7B78-420F-AD1E-DD25CEF61BBF}" presName="sibTrans" presStyleCnt="0"/>
      <dgm:spPr/>
    </dgm:pt>
    <dgm:pt modelId="{50C29FEC-27EA-418B-AED8-1D383E3AB419}" type="pres">
      <dgm:prSet presAssocID="{7D062642-011C-4549-B8F3-852D470CC5CB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F1D2F-1AFF-410E-9F1F-62B0FA571EA2}" type="pres">
      <dgm:prSet presAssocID="{D9823252-6C62-4B50-AC33-8A60E8E99819}" presName="sibTrans" presStyleCnt="0"/>
      <dgm:spPr/>
    </dgm:pt>
    <dgm:pt modelId="{4E7BD477-4CBE-4D37-9FEC-783E7E36414D}" type="pres">
      <dgm:prSet presAssocID="{766B5D9B-534A-4392-B7B9-DE5AD397B904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1E337B-E585-4332-9712-8B3AFE049E26}" type="pres">
      <dgm:prSet presAssocID="{AE3A56B2-60DF-43BE-9004-7125BCADC70A}" presName="sibTrans" presStyleCnt="0"/>
      <dgm:spPr/>
    </dgm:pt>
    <dgm:pt modelId="{4446D68A-3DE4-454C-B78B-1EB9103697E9}" type="pres">
      <dgm:prSet presAssocID="{E813E891-4734-45C5-BE78-7285E25C73AF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266131F-14E6-437B-96C7-489A09803F20}" srcId="{9BC3213B-9D26-47DF-811A-178EAC410709}" destId="{766B5D9B-534A-4392-B7B9-DE5AD397B904}" srcOrd="5" destOrd="0" parTransId="{40122798-B826-450D-9F66-63AF89FE1A21}" sibTransId="{AE3A56B2-60DF-43BE-9004-7125BCADC70A}"/>
    <dgm:cxn modelId="{E5C87A74-E280-43D8-BD42-1440DE9695F1}" srcId="{9BC3213B-9D26-47DF-811A-178EAC410709}" destId="{7D062642-011C-4549-B8F3-852D470CC5CB}" srcOrd="4" destOrd="0" parTransId="{C396B71E-3FF1-47C7-9F5D-6D852C6E5141}" sibTransId="{D9823252-6C62-4B50-AC33-8A60E8E99819}"/>
    <dgm:cxn modelId="{6B7203EF-26BA-4E84-83A6-B81D920A4339}" type="presOf" srcId="{947BA33A-9DA5-4FB7-93B5-9A7E96D33545}" destId="{D32A053F-9345-46C5-B1A2-7E6B1E412B3B}" srcOrd="0" destOrd="0" presId="urn:microsoft.com/office/officeart/2005/8/layout/hList6"/>
    <dgm:cxn modelId="{1E32E41F-B49A-43CD-9753-44CB97E1D1D3}" type="presOf" srcId="{766B5D9B-534A-4392-B7B9-DE5AD397B904}" destId="{4E7BD477-4CBE-4D37-9FEC-783E7E36414D}" srcOrd="0" destOrd="0" presId="urn:microsoft.com/office/officeart/2005/8/layout/hList6"/>
    <dgm:cxn modelId="{8AF6F10C-4B88-4C72-AE4F-4EE66F8E65FD}" type="presOf" srcId="{9BC3213B-9D26-47DF-811A-178EAC410709}" destId="{B61244AD-C081-4887-81DF-43F1CC645C3B}" srcOrd="0" destOrd="0" presId="urn:microsoft.com/office/officeart/2005/8/layout/hList6"/>
    <dgm:cxn modelId="{61D7884A-A951-4340-915B-8A78B64F0E06}" srcId="{9BC3213B-9D26-47DF-811A-178EAC410709}" destId="{E813E891-4734-45C5-BE78-7285E25C73AF}" srcOrd="6" destOrd="0" parTransId="{6961C7A1-7F08-48C7-8FBA-14B34E18FCC2}" sibTransId="{122EAE2F-2FAD-4847-85EB-A370876805AE}"/>
    <dgm:cxn modelId="{BBF71912-270E-425D-90B3-6368A42234BE}" type="presOf" srcId="{BAE63A57-1D7B-4E22-BC93-639B44DC29D2}" destId="{D26B5A67-87A2-40B8-8F55-6D01AB937AE6}" srcOrd="0" destOrd="0" presId="urn:microsoft.com/office/officeart/2005/8/layout/hList6"/>
    <dgm:cxn modelId="{06971416-60F9-44E8-B3B1-B456C73176DA}" srcId="{9BC3213B-9D26-47DF-811A-178EAC410709}" destId="{EB973342-553A-497D-8262-6358F718F2AF}" srcOrd="2" destOrd="0" parTransId="{FECFC0A4-185D-4269-89AE-B5EDCB44DA91}" sibTransId="{C94E7ADC-6DFD-471E-A0F0-87A7C82C5FE5}"/>
    <dgm:cxn modelId="{CD344DEB-DC19-430E-8639-06FCD026FA77}" type="presOf" srcId="{7D062642-011C-4549-B8F3-852D470CC5CB}" destId="{50C29FEC-27EA-418B-AED8-1D383E3AB419}" srcOrd="0" destOrd="0" presId="urn:microsoft.com/office/officeart/2005/8/layout/hList6"/>
    <dgm:cxn modelId="{C70B1A29-0DCA-41D6-8538-141F96E34908}" type="presOf" srcId="{3A0FBA8B-1D32-45A6-98AD-D6D38D9E89B2}" destId="{B062642E-A932-47D6-BCD9-46230E918C0A}" srcOrd="0" destOrd="0" presId="urn:microsoft.com/office/officeart/2005/8/layout/hList6"/>
    <dgm:cxn modelId="{DBD56B47-2FD5-4252-A622-3F70CCCCF342}" srcId="{9BC3213B-9D26-47DF-811A-178EAC410709}" destId="{947BA33A-9DA5-4FB7-93B5-9A7E96D33545}" srcOrd="1" destOrd="0" parTransId="{12E2855F-8437-4D4F-A4C9-1FE65E6D4819}" sibTransId="{C65ECB59-A685-4CEB-A6BE-BDAD747E87B9}"/>
    <dgm:cxn modelId="{61591A4E-E7B4-4F25-9325-AF27520BA4EE}" type="presOf" srcId="{E813E891-4734-45C5-BE78-7285E25C73AF}" destId="{4446D68A-3DE4-454C-B78B-1EB9103697E9}" srcOrd="0" destOrd="0" presId="urn:microsoft.com/office/officeart/2005/8/layout/hList6"/>
    <dgm:cxn modelId="{9F15E531-A8DA-42C9-A82D-5CCA843DA711}" type="presOf" srcId="{EB973342-553A-497D-8262-6358F718F2AF}" destId="{7682A3DA-BFE0-4C95-806A-4ABA6C09BD92}" srcOrd="0" destOrd="0" presId="urn:microsoft.com/office/officeart/2005/8/layout/hList6"/>
    <dgm:cxn modelId="{D44F3414-CA88-482A-B2D7-14271CC13406}" srcId="{9BC3213B-9D26-47DF-811A-178EAC410709}" destId="{BAE63A57-1D7B-4E22-BC93-639B44DC29D2}" srcOrd="3" destOrd="0" parTransId="{D49D761A-E5F0-4275-A6CC-F2C519EBD3F6}" sibTransId="{191ADE74-7B78-420F-AD1E-DD25CEF61BBF}"/>
    <dgm:cxn modelId="{8FDBCE78-B654-498E-BE89-54431E8DF8D4}" srcId="{9BC3213B-9D26-47DF-811A-178EAC410709}" destId="{3A0FBA8B-1D32-45A6-98AD-D6D38D9E89B2}" srcOrd="0" destOrd="0" parTransId="{7DF6F032-32EF-4814-B67B-93314C134C7A}" sibTransId="{D22CD176-4201-4D59-A668-CDD761E99AC3}"/>
    <dgm:cxn modelId="{D982EA00-77B0-4D3A-B3CB-C6C5D64770DF}" type="presParOf" srcId="{B61244AD-C081-4887-81DF-43F1CC645C3B}" destId="{B062642E-A932-47D6-BCD9-46230E918C0A}" srcOrd="0" destOrd="0" presId="urn:microsoft.com/office/officeart/2005/8/layout/hList6"/>
    <dgm:cxn modelId="{BF116D05-1DED-4FFA-B5C5-5D2E82A42672}" type="presParOf" srcId="{B61244AD-C081-4887-81DF-43F1CC645C3B}" destId="{FF1C73F8-C34A-45D5-B5EF-AB9028EA3F51}" srcOrd="1" destOrd="0" presId="urn:microsoft.com/office/officeart/2005/8/layout/hList6"/>
    <dgm:cxn modelId="{6C4EA0AB-B541-4962-8DC8-9D1FB1C0966C}" type="presParOf" srcId="{B61244AD-C081-4887-81DF-43F1CC645C3B}" destId="{D32A053F-9345-46C5-B1A2-7E6B1E412B3B}" srcOrd="2" destOrd="0" presId="urn:microsoft.com/office/officeart/2005/8/layout/hList6"/>
    <dgm:cxn modelId="{D7E7E87F-8725-4CD6-9164-EE1E93E70647}" type="presParOf" srcId="{B61244AD-C081-4887-81DF-43F1CC645C3B}" destId="{89BF7879-691B-4C10-A4E6-0178B6EC46A3}" srcOrd="3" destOrd="0" presId="urn:microsoft.com/office/officeart/2005/8/layout/hList6"/>
    <dgm:cxn modelId="{EC74BF1B-3326-4002-870C-3BB3E1FDCD1A}" type="presParOf" srcId="{B61244AD-C081-4887-81DF-43F1CC645C3B}" destId="{7682A3DA-BFE0-4C95-806A-4ABA6C09BD92}" srcOrd="4" destOrd="0" presId="urn:microsoft.com/office/officeart/2005/8/layout/hList6"/>
    <dgm:cxn modelId="{BAAF4108-432D-4557-A8EE-60988038FA8C}" type="presParOf" srcId="{B61244AD-C081-4887-81DF-43F1CC645C3B}" destId="{8DAC73A3-74E3-47A0-B1C6-D74B30CF40D9}" srcOrd="5" destOrd="0" presId="urn:microsoft.com/office/officeart/2005/8/layout/hList6"/>
    <dgm:cxn modelId="{3A51C5F5-9301-4208-BC75-D5C4B3020724}" type="presParOf" srcId="{B61244AD-C081-4887-81DF-43F1CC645C3B}" destId="{D26B5A67-87A2-40B8-8F55-6D01AB937AE6}" srcOrd="6" destOrd="0" presId="urn:microsoft.com/office/officeart/2005/8/layout/hList6"/>
    <dgm:cxn modelId="{4ACDAF8E-DD8D-4227-9F5F-A90C56B2A6A5}" type="presParOf" srcId="{B61244AD-C081-4887-81DF-43F1CC645C3B}" destId="{7F7BFE91-7473-47A3-A8FB-295174C8A449}" srcOrd="7" destOrd="0" presId="urn:microsoft.com/office/officeart/2005/8/layout/hList6"/>
    <dgm:cxn modelId="{2372346B-3E20-4828-A6AE-697B2B35BFCF}" type="presParOf" srcId="{B61244AD-C081-4887-81DF-43F1CC645C3B}" destId="{50C29FEC-27EA-418B-AED8-1D383E3AB419}" srcOrd="8" destOrd="0" presId="urn:microsoft.com/office/officeart/2005/8/layout/hList6"/>
    <dgm:cxn modelId="{071DE7E1-D6D2-44EA-BA32-354E5A9AC712}" type="presParOf" srcId="{B61244AD-C081-4887-81DF-43F1CC645C3B}" destId="{B97F1D2F-1AFF-410E-9F1F-62B0FA571EA2}" srcOrd="9" destOrd="0" presId="urn:microsoft.com/office/officeart/2005/8/layout/hList6"/>
    <dgm:cxn modelId="{2DAE225F-6F1B-44E2-898B-378F7BBB4443}" type="presParOf" srcId="{B61244AD-C081-4887-81DF-43F1CC645C3B}" destId="{4E7BD477-4CBE-4D37-9FEC-783E7E36414D}" srcOrd="10" destOrd="0" presId="urn:microsoft.com/office/officeart/2005/8/layout/hList6"/>
    <dgm:cxn modelId="{A3F454E4-DFE7-4965-A2C5-3CCA0C0969E8}" type="presParOf" srcId="{B61244AD-C081-4887-81DF-43F1CC645C3B}" destId="{FB1E337B-E585-4332-9712-8B3AFE049E26}" srcOrd="11" destOrd="0" presId="urn:microsoft.com/office/officeart/2005/8/layout/hList6"/>
    <dgm:cxn modelId="{16F8691A-688A-48A8-8A8D-1B63E2B8487A}" type="presParOf" srcId="{B61244AD-C081-4887-81DF-43F1CC645C3B}" destId="{4446D68A-3DE4-454C-B78B-1EB9103697E9}" srcOrd="1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99AF76-932A-4246-9CDC-2116D15C602A}" type="doc">
      <dgm:prSet loTypeId="urn:microsoft.com/office/officeart/2005/8/layout/vList2" loCatId="list" qsTypeId="urn:microsoft.com/office/officeart/2005/8/quickstyle/3d4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0DE629E-D966-4B71-84FD-16A59F478ABC}">
      <dgm:prSet/>
      <dgm:spPr/>
      <dgm:t>
        <a:bodyPr/>
        <a:lstStyle/>
        <a:p>
          <a:pPr rtl="0"/>
          <a:r>
            <a:rPr lang="en-US" smtClean="0">
              <a:solidFill>
                <a:schemeClr val="bg1"/>
              </a:solidFill>
            </a:rPr>
            <a:t>Центральное процессорное устройство (ЦПУ) – markaziy prosessor qurilmasi. Ushbu qurilma xotiradan kerakli buyruqni qabul qilib bajaradi. MPQ o’z ichiga registr, arifmetik mantiqiy qurilma va boshqarish zanjirini oladi.</a:t>
          </a:r>
          <a:endParaRPr lang="ru-RU">
            <a:solidFill>
              <a:schemeClr val="bg1"/>
            </a:solidFill>
          </a:endParaRPr>
        </a:p>
      </dgm:t>
    </dgm:pt>
    <dgm:pt modelId="{052E3E38-9C40-4D3B-BC06-4110EDC42BD7}" type="parTrans" cxnId="{5716F9F6-8FFB-4A21-A3AA-F3665C6E3EAD}">
      <dgm:prSet/>
      <dgm:spPr/>
      <dgm:t>
        <a:bodyPr/>
        <a:lstStyle/>
        <a:p>
          <a:endParaRPr lang="ru-RU"/>
        </a:p>
      </dgm:t>
    </dgm:pt>
    <dgm:pt modelId="{CA5D5DD3-3328-4667-9DB6-06F6948B4668}" type="sibTrans" cxnId="{5716F9F6-8FFB-4A21-A3AA-F3665C6E3EAD}">
      <dgm:prSet/>
      <dgm:spPr/>
      <dgm:t>
        <a:bodyPr/>
        <a:lstStyle/>
        <a:p>
          <a:endParaRPr lang="ru-RU"/>
        </a:p>
      </dgm:t>
    </dgm:pt>
    <dgm:pt modelId="{86B63676-1C1B-4D83-A86C-BCA865E8713A}">
      <dgm:prSet/>
      <dgm:spPr/>
      <dgm:t>
        <a:bodyPr/>
        <a:lstStyle/>
        <a:p>
          <a:pPr rtl="0"/>
          <a:r>
            <a:rPr lang="en-US" dirty="0" err="1" smtClean="0">
              <a:solidFill>
                <a:schemeClr val="bg1"/>
              </a:solidFill>
            </a:rPr>
            <a:t>Память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программ</a:t>
          </a:r>
          <a:r>
            <a:rPr lang="en-US" dirty="0" smtClean="0">
              <a:solidFill>
                <a:schemeClr val="bg1"/>
              </a:solidFill>
            </a:rPr>
            <a:t> – </a:t>
          </a:r>
          <a:r>
            <a:rPr lang="en-US" dirty="0" err="1" smtClean="0">
              <a:solidFill>
                <a:schemeClr val="bg1"/>
              </a:solidFill>
            </a:rPr>
            <a:t>dastur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xotirasi</a:t>
          </a:r>
          <a:r>
            <a:rPr lang="en-US" dirty="0" smtClean="0">
              <a:solidFill>
                <a:schemeClr val="bg1"/>
              </a:solidFill>
            </a:rPr>
            <a:t>. </a:t>
          </a:r>
          <a:r>
            <a:rPr lang="en-US" dirty="0" err="1" smtClean="0">
              <a:solidFill>
                <a:schemeClr val="bg1"/>
              </a:solidFill>
            </a:rPr>
            <a:t>Ushbu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qismda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dasturning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kod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yani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buyruqlar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to’plarni</a:t>
          </a:r>
          <a:r>
            <a:rPr lang="en-US" dirty="0" smtClean="0">
              <a:solidFill>
                <a:schemeClr val="bg1"/>
              </a:solidFill>
            </a:rPr>
            <a:t>  </a:t>
          </a:r>
          <a:r>
            <a:rPr lang="en-US" dirty="0" err="1" smtClean="0">
              <a:solidFill>
                <a:schemeClr val="bg1"/>
              </a:solidFill>
            </a:rPr>
            <a:t>saqlanadi</a:t>
          </a:r>
          <a:r>
            <a:rPr lang="en-US" dirty="0" smtClean="0">
              <a:solidFill>
                <a:schemeClr val="bg1"/>
              </a:solidFill>
            </a:rPr>
            <a:t>.</a:t>
          </a:r>
          <a:endParaRPr lang="ru-RU" dirty="0">
            <a:solidFill>
              <a:schemeClr val="bg1"/>
            </a:solidFill>
          </a:endParaRPr>
        </a:p>
      </dgm:t>
    </dgm:pt>
    <dgm:pt modelId="{048B13DC-B223-4472-85F1-AFB8BD241E11}" type="parTrans" cxnId="{CFABE19F-7A13-42AE-BB53-5E57DCAE7E6D}">
      <dgm:prSet/>
      <dgm:spPr/>
      <dgm:t>
        <a:bodyPr/>
        <a:lstStyle/>
        <a:p>
          <a:endParaRPr lang="ru-RU"/>
        </a:p>
      </dgm:t>
    </dgm:pt>
    <dgm:pt modelId="{526F33C4-BA9A-4AC9-9B5A-D468D7C52117}" type="sibTrans" cxnId="{CFABE19F-7A13-42AE-BB53-5E57DCAE7E6D}">
      <dgm:prSet/>
      <dgm:spPr/>
      <dgm:t>
        <a:bodyPr/>
        <a:lstStyle/>
        <a:p>
          <a:endParaRPr lang="ru-RU"/>
        </a:p>
      </dgm:t>
    </dgm:pt>
    <dgm:pt modelId="{656211F0-B608-4582-AC60-4BB65251222C}">
      <dgm:prSet/>
      <dgm:spPr/>
      <dgm:t>
        <a:bodyPr/>
        <a:lstStyle/>
        <a:p>
          <a:pPr rtl="0"/>
          <a:r>
            <a:rPr lang="ru-RU" smtClean="0">
              <a:solidFill>
                <a:schemeClr val="bg1"/>
              </a:solidFill>
            </a:rPr>
            <a:t>Оперативная память данных – </a:t>
          </a:r>
          <a:r>
            <a:rPr lang="en-US" smtClean="0">
              <a:solidFill>
                <a:schemeClr val="bg1"/>
              </a:solidFill>
            </a:rPr>
            <a:t>tezkor xotira qurilmasi</a:t>
          </a:r>
          <a:r>
            <a:rPr lang="ru-RU" smtClean="0">
              <a:solidFill>
                <a:schemeClr val="bg1"/>
              </a:solidFill>
            </a:rPr>
            <a:t>. </a:t>
          </a:r>
          <a:r>
            <a:rPr lang="en-US" smtClean="0">
              <a:solidFill>
                <a:schemeClr val="bg1"/>
              </a:solidFill>
            </a:rPr>
            <a:t>Dastur kodidagi o</a:t>
          </a:r>
          <a:r>
            <a:rPr lang="ru-RU" smtClean="0">
              <a:solidFill>
                <a:schemeClr val="bg1"/>
              </a:solidFill>
            </a:rPr>
            <a:t>’</a:t>
          </a:r>
          <a:r>
            <a:rPr lang="en-US" smtClean="0">
              <a:solidFill>
                <a:schemeClr val="bg1"/>
              </a:solidFill>
            </a:rPr>
            <a:t>zgaruvchilar saqlanadi va stek tizimi shu qismda taqsimlanadi</a:t>
          </a:r>
          <a:r>
            <a:rPr lang="ru-RU" smtClean="0">
              <a:solidFill>
                <a:schemeClr val="bg1"/>
              </a:solidFill>
            </a:rPr>
            <a:t>.</a:t>
          </a:r>
          <a:endParaRPr lang="ru-RU">
            <a:solidFill>
              <a:schemeClr val="bg1"/>
            </a:solidFill>
          </a:endParaRPr>
        </a:p>
      </dgm:t>
    </dgm:pt>
    <dgm:pt modelId="{F8310B8E-7A33-46EA-A715-10A0D965126A}" type="parTrans" cxnId="{C0B15C49-0729-43B6-B766-51F395CA8896}">
      <dgm:prSet/>
      <dgm:spPr/>
      <dgm:t>
        <a:bodyPr/>
        <a:lstStyle/>
        <a:p>
          <a:endParaRPr lang="ru-RU"/>
        </a:p>
      </dgm:t>
    </dgm:pt>
    <dgm:pt modelId="{7B819968-3D9F-4633-9822-9BE791399ACB}" type="sibTrans" cxnId="{C0B15C49-0729-43B6-B766-51F395CA8896}">
      <dgm:prSet/>
      <dgm:spPr/>
      <dgm:t>
        <a:bodyPr/>
        <a:lstStyle/>
        <a:p>
          <a:endParaRPr lang="ru-RU"/>
        </a:p>
      </dgm:t>
    </dgm:pt>
    <dgm:pt modelId="{911DD129-CE82-4230-87A4-3B1C42DA6202}">
      <dgm:prSet/>
      <dgm:spPr/>
      <dgm:t>
        <a:bodyPr/>
        <a:lstStyle/>
        <a:p>
          <a:pPr rtl="0"/>
          <a:r>
            <a:rPr lang="ru-RU" smtClean="0">
              <a:solidFill>
                <a:schemeClr val="bg1"/>
              </a:solidFill>
            </a:rPr>
            <a:t>Тактовый генератор – </a:t>
          </a:r>
          <a:r>
            <a:rPr lang="en-US" smtClean="0">
              <a:solidFill>
                <a:schemeClr val="bg1"/>
              </a:solidFill>
            </a:rPr>
            <a:t>ushbu qurilma mikrokontrollerni ishlash tezligini aniqlaydi</a:t>
          </a:r>
          <a:r>
            <a:rPr lang="ru-RU" smtClean="0">
              <a:solidFill>
                <a:schemeClr val="bg1"/>
              </a:solidFill>
            </a:rPr>
            <a:t>.</a:t>
          </a:r>
          <a:endParaRPr lang="ru-RU">
            <a:solidFill>
              <a:schemeClr val="bg1"/>
            </a:solidFill>
          </a:endParaRPr>
        </a:p>
      </dgm:t>
    </dgm:pt>
    <dgm:pt modelId="{7361DCBF-0744-47A1-8AC0-3FAC1500839D}" type="parTrans" cxnId="{74B4EEEB-0B15-42A4-9ED3-2527B92486F1}">
      <dgm:prSet/>
      <dgm:spPr/>
      <dgm:t>
        <a:bodyPr/>
        <a:lstStyle/>
        <a:p>
          <a:endParaRPr lang="ru-RU"/>
        </a:p>
      </dgm:t>
    </dgm:pt>
    <dgm:pt modelId="{40AB04DC-83C6-4543-A73C-4D81CBC34124}" type="sibTrans" cxnId="{74B4EEEB-0B15-42A4-9ED3-2527B92486F1}">
      <dgm:prSet/>
      <dgm:spPr/>
      <dgm:t>
        <a:bodyPr/>
        <a:lstStyle/>
        <a:p>
          <a:endParaRPr lang="ru-RU"/>
        </a:p>
      </dgm:t>
    </dgm:pt>
    <dgm:pt modelId="{2746276F-28D8-4DDA-85B7-1DCF0741B590}" type="pres">
      <dgm:prSet presAssocID="{8599AF76-932A-4246-9CDC-2116D15C602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9F1575-AB84-41FA-AEFF-4C2CBD0C6C58}" type="pres">
      <dgm:prSet presAssocID="{80DE629E-D966-4B71-84FD-16A59F478ABC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579DCB-ECEC-41C2-9EB5-E8B719FDCBBF}" type="pres">
      <dgm:prSet presAssocID="{CA5D5DD3-3328-4667-9DB6-06F6948B4668}" presName="spacer" presStyleCnt="0"/>
      <dgm:spPr/>
    </dgm:pt>
    <dgm:pt modelId="{B457A1A5-26AB-4692-B87C-C58AF06F89AE}" type="pres">
      <dgm:prSet presAssocID="{86B63676-1C1B-4D83-A86C-BCA865E8713A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9F924D-B5F4-4E0C-B3E1-BBA9037FF89A}" type="pres">
      <dgm:prSet presAssocID="{526F33C4-BA9A-4AC9-9B5A-D468D7C52117}" presName="spacer" presStyleCnt="0"/>
      <dgm:spPr/>
    </dgm:pt>
    <dgm:pt modelId="{179B5961-3E0D-4173-A51D-512D0F011EF5}" type="pres">
      <dgm:prSet presAssocID="{656211F0-B608-4582-AC60-4BB65251222C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86E50F-2006-45E4-A6BA-9386D5820206}" type="pres">
      <dgm:prSet presAssocID="{7B819968-3D9F-4633-9822-9BE791399ACB}" presName="spacer" presStyleCnt="0"/>
      <dgm:spPr/>
    </dgm:pt>
    <dgm:pt modelId="{D15A307C-119D-483F-887A-A86872E9D72F}" type="pres">
      <dgm:prSet presAssocID="{911DD129-CE82-4230-87A4-3B1C42DA6202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C59CEF-16F5-4874-AB75-3E2B7D4B1458}" type="presOf" srcId="{80DE629E-D966-4B71-84FD-16A59F478ABC}" destId="{169F1575-AB84-41FA-AEFF-4C2CBD0C6C58}" srcOrd="0" destOrd="0" presId="urn:microsoft.com/office/officeart/2005/8/layout/vList2"/>
    <dgm:cxn modelId="{74B4EEEB-0B15-42A4-9ED3-2527B92486F1}" srcId="{8599AF76-932A-4246-9CDC-2116D15C602A}" destId="{911DD129-CE82-4230-87A4-3B1C42DA6202}" srcOrd="3" destOrd="0" parTransId="{7361DCBF-0744-47A1-8AC0-3FAC1500839D}" sibTransId="{40AB04DC-83C6-4543-A73C-4D81CBC34124}"/>
    <dgm:cxn modelId="{975A8190-B3D3-4AA5-8D94-B25BC91E27E0}" type="presOf" srcId="{86B63676-1C1B-4D83-A86C-BCA865E8713A}" destId="{B457A1A5-26AB-4692-B87C-C58AF06F89AE}" srcOrd="0" destOrd="0" presId="urn:microsoft.com/office/officeart/2005/8/layout/vList2"/>
    <dgm:cxn modelId="{7A735AE0-E3F2-41FB-90E8-EB43B26A1542}" type="presOf" srcId="{656211F0-B608-4582-AC60-4BB65251222C}" destId="{179B5961-3E0D-4173-A51D-512D0F011EF5}" srcOrd="0" destOrd="0" presId="urn:microsoft.com/office/officeart/2005/8/layout/vList2"/>
    <dgm:cxn modelId="{5716F9F6-8FFB-4A21-A3AA-F3665C6E3EAD}" srcId="{8599AF76-932A-4246-9CDC-2116D15C602A}" destId="{80DE629E-D966-4B71-84FD-16A59F478ABC}" srcOrd="0" destOrd="0" parTransId="{052E3E38-9C40-4D3B-BC06-4110EDC42BD7}" sibTransId="{CA5D5DD3-3328-4667-9DB6-06F6948B4668}"/>
    <dgm:cxn modelId="{C0B15C49-0729-43B6-B766-51F395CA8896}" srcId="{8599AF76-932A-4246-9CDC-2116D15C602A}" destId="{656211F0-B608-4582-AC60-4BB65251222C}" srcOrd="2" destOrd="0" parTransId="{F8310B8E-7A33-46EA-A715-10A0D965126A}" sibTransId="{7B819968-3D9F-4633-9822-9BE791399ACB}"/>
    <dgm:cxn modelId="{F01946A8-77B3-49B9-AFC4-A70F7139F6F1}" type="presOf" srcId="{911DD129-CE82-4230-87A4-3B1C42DA6202}" destId="{D15A307C-119D-483F-887A-A86872E9D72F}" srcOrd="0" destOrd="0" presId="urn:microsoft.com/office/officeart/2005/8/layout/vList2"/>
    <dgm:cxn modelId="{CFABE19F-7A13-42AE-BB53-5E57DCAE7E6D}" srcId="{8599AF76-932A-4246-9CDC-2116D15C602A}" destId="{86B63676-1C1B-4D83-A86C-BCA865E8713A}" srcOrd="1" destOrd="0" parTransId="{048B13DC-B223-4472-85F1-AFB8BD241E11}" sibTransId="{526F33C4-BA9A-4AC9-9B5A-D468D7C52117}"/>
    <dgm:cxn modelId="{0AB809AD-9B64-4DA5-86B2-CBC08F6F40E8}" type="presOf" srcId="{8599AF76-932A-4246-9CDC-2116D15C602A}" destId="{2746276F-28D8-4DDA-85B7-1DCF0741B590}" srcOrd="0" destOrd="0" presId="urn:microsoft.com/office/officeart/2005/8/layout/vList2"/>
    <dgm:cxn modelId="{473573A0-C012-4D1C-9170-8577924AC044}" type="presParOf" srcId="{2746276F-28D8-4DDA-85B7-1DCF0741B590}" destId="{169F1575-AB84-41FA-AEFF-4C2CBD0C6C58}" srcOrd="0" destOrd="0" presId="urn:microsoft.com/office/officeart/2005/8/layout/vList2"/>
    <dgm:cxn modelId="{2A5079BF-7D1F-4CE7-BEC2-A63DDD44E9C4}" type="presParOf" srcId="{2746276F-28D8-4DDA-85B7-1DCF0741B590}" destId="{93579DCB-ECEC-41C2-9EB5-E8B719FDCBBF}" srcOrd="1" destOrd="0" presId="urn:microsoft.com/office/officeart/2005/8/layout/vList2"/>
    <dgm:cxn modelId="{9F86868E-64EC-4419-A730-E91B0DC9DC31}" type="presParOf" srcId="{2746276F-28D8-4DDA-85B7-1DCF0741B590}" destId="{B457A1A5-26AB-4692-B87C-C58AF06F89AE}" srcOrd="2" destOrd="0" presId="urn:microsoft.com/office/officeart/2005/8/layout/vList2"/>
    <dgm:cxn modelId="{C10D4C6B-639D-493A-9C88-FB53FB4BD0D4}" type="presParOf" srcId="{2746276F-28D8-4DDA-85B7-1DCF0741B590}" destId="{B29F924D-B5F4-4E0C-B3E1-BBA9037FF89A}" srcOrd="3" destOrd="0" presId="urn:microsoft.com/office/officeart/2005/8/layout/vList2"/>
    <dgm:cxn modelId="{79A89218-C268-4A8D-A363-F3C04F33D9FE}" type="presParOf" srcId="{2746276F-28D8-4DDA-85B7-1DCF0741B590}" destId="{179B5961-3E0D-4173-A51D-512D0F011EF5}" srcOrd="4" destOrd="0" presId="urn:microsoft.com/office/officeart/2005/8/layout/vList2"/>
    <dgm:cxn modelId="{FDBE837D-9B64-4E8A-B285-ED559A8BF562}" type="presParOf" srcId="{2746276F-28D8-4DDA-85B7-1DCF0741B590}" destId="{0E86E50F-2006-45E4-A6BA-9386D5820206}" srcOrd="5" destOrd="0" presId="urn:microsoft.com/office/officeart/2005/8/layout/vList2"/>
    <dgm:cxn modelId="{410BC6D1-1503-466B-BF46-DB44B83668A6}" type="presParOf" srcId="{2746276F-28D8-4DDA-85B7-1DCF0741B590}" destId="{D15A307C-119D-483F-887A-A86872E9D72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D60A9AA-74C7-42AC-B19E-5ADE22D28117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75B8893-D884-4842-8EEB-352879CE5BA7}">
      <dgm:prSet/>
      <dgm:spPr/>
      <dgm:t>
        <a:bodyPr/>
        <a:lstStyle/>
        <a:p>
          <a:pPr rtl="0"/>
          <a:r>
            <a:rPr lang="ru-RU" smtClean="0">
              <a:solidFill>
                <a:schemeClr val="bg1"/>
              </a:solidFill>
            </a:rPr>
            <a:t>Цепь сброса – </a:t>
          </a:r>
          <a:r>
            <a:rPr lang="en-US" smtClean="0">
              <a:solidFill>
                <a:schemeClr val="bg1"/>
              </a:solidFill>
            </a:rPr>
            <a:t>zanjir</a:t>
          </a:r>
          <a:r>
            <a:rPr lang="ru-RU" smtClean="0">
              <a:solidFill>
                <a:schemeClr val="bg1"/>
              </a:solidFill>
            </a:rPr>
            <a:t>. </a:t>
          </a:r>
          <a:r>
            <a:rPr lang="en-US" smtClean="0">
              <a:solidFill>
                <a:schemeClr val="bg1"/>
              </a:solidFill>
            </a:rPr>
            <a:t>Ushbu qurilma mikrokontrollerni to</a:t>
          </a:r>
          <a:r>
            <a:rPr lang="ru-RU" smtClean="0">
              <a:solidFill>
                <a:schemeClr val="bg1"/>
              </a:solidFill>
            </a:rPr>
            <a:t>’</a:t>
          </a:r>
          <a:r>
            <a:rPr lang="en-US" smtClean="0">
              <a:solidFill>
                <a:schemeClr val="bg1"/>
              </a:solidFill>
            </a:rPr>
            <a:t>g</a:t>
          </a:r>
          <a:r>
            <a:rPr lang="ru-RU" smtClean="0">
              <a:solidFill>
                <a:schemeClr val="bg1"/>
              </a:solidFill>
            </a:rPr>
            <a:t>’</a:t>
          </a:r>
          <a:r>
            <a:rPr lang="en-US" smtClean="0">
              <a:solidFill>
                <a:schemeClr val="bg1"/>
              </a:solidFill>
            </a:rPr>
            <a:t>ri ishga tushi uchun xizmat qiladi</a:t>
          </a:r>
          <a:r>
            <a:rPr lang="ru-RU" smtClean="0">
              <a:solidFill>
                <a:schemeClr val="bg1"/>
              </a:solidFill>
            </a:rPr>
            <a:t>.</a:t>
          </a:r>
          <a:endParaRPr lang="ru-RU">
            <a:solidFill>
              <a:schemeClr val="bg1"/>
            </a:solidFill>
          </a:endParaRPr>
        </a:p>
      </dgm:t>
    </dgm:pt>
    <dgm:pt modelId="{2B5C1653-D1CB-45DC-8701-C8CF3708C305}" type="parTrans" cxnId="{F4D9F94F-2EB3-4521-8BF1-AFB60DE74B29}">
      <dgm:prSet/>
      <dgm:spPr/>
      <dgm:t>
        <a:bodyPr/>
        <a:lstStyle/>
        <a:p>
          <a:endParaRPr lang="ru-RU"/>
        </a:p>
      </dgm:t>
    </dgm:pt>
    <dgm:pt modelId="{10F2F781-4A4C-4E0B-A925-F0CBB8E63DA6}" type="sibTrans" cxnId="{F4D9F94F-2EB3-4521-8BF1-AFB60DE74B29}">
      <dgm:prSet/>
      <dgm:spPr/>
      <dgm:t>
        <a:bodyPr/>
        <a:lstStyle/>
        <a:p>
          <a:endParaRPr lang="ru-RU"/>
        </a:p>
      </dgm:t>
    </dgm:pt>
    <dgm:pt modelId="{85D6AD1B-8C9E-4196-BD01-D1634AF80129}">
      <dgm:prSet/>
      <dgm:spPr/>
      <dgm:t>
        <a:bodyPr/>
        <a:lstStyle/>
        <a:p>
          <a:pPr rtl="0"/>
          <a:r>
            <a:rPr lang="ru-RU" smtClean="0">
              <a:solidFill>
                <a:schemeClr val="bg1"/>
              </a:solidFill>
            </a:rPr>
            <a:t>Последовательный порт –</a:t>
          </a:r>
          <a:r>
            <a:rPr lang="en-US" smtClean="0">
              <a:solidFill>
                <a:schemeClr val="bg1"/>
              </a:solidFill>
            </a:rPr>
            <a:t>so</a:t>
          </a:r>
          <a:r>
            <a:rPr lang="ru-RU" smtClean="0">
              <a:solidFill>
                <a:schemeClr val="bg1"/>
              </a:solidFill>
            </a:rPr>
            <a:t>’</a:t>
          </a:r>
          <a:r>
            <a:rPr lang="en-US" smtClean="0">
              <a:solidFill>
                <a:schemeClr val="bg1"/>
              </a:solidFill>
            </a:rPr>
            <a:t>ngi port</a:t>
          </a:r>
          <a:r>
            <a:rPr lang="ru-RU" smtClean="0">
              <a:solidFill>
                <a:schemeClr val="bg1"/>
              </a:solidFill>
            </a:rPr>
            <a:t>. </a:t>
          </a:r>
          <a:r>
            <a:rPr lang="en-US" smtClean="0">
              <a:solidFill>
                <a:schemeClr val="bg1"/>
              </a:solidFill>
            </a:rPr>
            <a:t>Ushbu port turli aktivlashtirishlardagi ma</a:t>
          </a:r>
          <a:r>
            <a:rPr lang="ru-RU" smtClean="0">
              <a:solidFill>
                <a:schemeClr val="bg1"/>
              </a:solidFill>
            </a:rPr>
            <a:t>’</a:t>
          </a:r>
          <a:r>
            <a:rPr lang="en-US" smtClean="0">
              <a:solidFill>
                <a:schemeClr val="bg1"/>
              </a:solidFill>
            </a:rPr>
            <a:t>lumotlarga xizmat ko</a:t>
          </a:r>
          <a:r>
            <a:rPr lang="ru-RU" smtClean="0">
              <a:solidFill>
                <a:schemeClr val="bg1"/>
              </a:solidFill>
            </a:rPr>
            <a:t>’</a:t>
          </a:r>
          <a:r>
            <a:rPr lang="en-US" smtClean="0">
              <a:solidFill>
                <a:schemeClr val="bg1"/>
              </a:solidFill>
            </a:rPr>
            <a:t>rsatadi</a:t>
          </a:r>
          <a:r>
            <a:rPr lang="ru-RU" smtClean="0">
              <a:solidFill>
                <a:schemeClr val="bg1"/>
              </a:solidFill>
            </a:rPr>
            <a:t>.</a:t>
          </a:r>
          <a:endParaRPr lang="ru-RU">
            <a:solidFill>
              <a:schemeClr val="bg1"/>
            </a:solidFill>
          </a:endParaRPr>
        </a:p>
      </dgm:t>
    </dgm:pt>
    <dgm:pt modelId="{6B98EB36-5C50-44FB-87D0-1071B1763810}" type="parTrans" cxnId="{EAA0EF0F-6880-448E-9527-CDDB2C7D7FC1}">
      <dgm:prSet/>
      <dgm:spPr/>
      <dgm:t>
        <a:bodyPr/>
        <a:lstStyle/>
        <a:p>
          <a:endParaRPr lang="ru-RU"/>
        </a:p>
      </dgm:t>
    </dgm:pt>
    <dgm:pt modelId="{EA0DE276-D7D2-448D-AF69-F402CBFB74E8}" type="sibTrans" cxnId="{EAA0EF0F-6880-448E-9527-CDDB2C7D7FC1}">
      <dgm:prSet/>
      <dgm:spPr/>
      <dgm:t>
        <a:bodyPr/>
        <a:lstStyle/>
        <a:p>
          <a:endParaRPr lang="ru-RU"/>
        </a:p>
      </dgm:t>
    </dgm:pt>
    <dgm:pt modelId="{2B78437F-D5E1-4554-8440-0529A5AA057F}">
      <dgm:prSet/>
      <dgm:spPr/>
      <dgm:t>
        <a:bodyPr/>
        <a:lstStyle/>
        <a:p>
          <a:pPr rtl="0"/>
          <a:r>
            <a:rPr lang="ru-RU" dirty="0" smtClean="0">
              <a:solidFill>
                <a:schemeClr val="bg1"/>
              </a:solidFill>
            </a:rPr>
            <a:t>Цифровые линии ввода/вывода – </a:t>
          </a:r>
          <a:r>
            <a:rPr lang="en-US" dirty="0" err="1" smtClean="0">
              <a:solidFill>
                <a:schemeClr val="bg1"/>
              </a:solidFill>
            </a:rPr>
            <a:t>kirish</a:t>
          </a:r>
          <a:r>
            <a:rPr lang="ru-RU" dirty="0" smtClean="0">
              <a:solidFill>
                <a:schemeClr val="bg1"/>
              </a:solidFill>
            </a:rPr>
            <a:t>/</a:t>
          </a:r>
          <a:r>
            <a:rPr lang="en-US" dirty="0" err="1" smtClean="0">
              <a:solidFill>
                <a:schemeClr val="bg1"/>
              </a:solidFill>
            </a:rPr>
            <a:t>chiqish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raqamli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liniyasi</a:t>
          </a:r>
          <a:r>
            <a:rPr lang="ru-RU" dirty="0" smtClean="0">
              <a:solidFill>
                <a:schemeClr val="bg1"/>
              </a:solidFill>
            </a:rPr>
            <a:t>. </a:t>
          </a:r>
          <a:r>
            <a:rPr lang="en-US" dirty="0" err="1" smtClean="0">
              <a:solidFill>
                <a:schemeClr val="bg1"/>
              </a:solidFill>
            </a:rPr>
            <a:t>So’ngi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portga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bir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vaqatda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bir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necha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liniyalarga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xizmat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ko’rsatishga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yordam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beradi</a:t>
          </a:r>
          <a:r>
            <a:rPr lang="en-US" dirty="0" smtClean="0">
              <a:solidFill>
                <a:schemeClr val="bg1"/>
              </a:solidFill>
            </a:rPr>
            <a:t>.</a:t>
          </a:r>
          <a:endParaRPr lang="ru-RU" dirty="0">
            <a:solidFill>
              <a:schemeClr val="bg1"/>
            </a:solidFill>
          </a:endParaRPr>
        </a:p>
      </dgm:t>
    </dgm:pt>
    <dgm:pt modelId="{1B0A117B-F469-4750-BAB3-68D3C19AC440}" type="parTrans" cxnId="{7C5DC8E5-D07F-4567-93BA-475908F31E72}">
      <dgm:prSet/>
      <dgm:spPr/>
      <dgm:t>
        <a:bodyPr/>
        <a:lstStyle/>
        <a:p>
          <a:endParaRPr lang="ru-RU"/>
        </a:p>
      </dgm:t>
    </dgm:pt>
    <dgm:pt modelId="{FE276429-9817-4ED9-9411-D91CE3647690}" type="sibTrans" cxnId="{7C5DC8E5-D07F-4567-93BA-475908F31E72}">
      <dgm:prSet/>
      <dgm:spPr/>
      <dgm:t>
        <a:bodyPr/>
        <a:lstStyle/>
        <a:p>
          <a:endParaRPr lang="ru-RU"/>
        </a:p>
      </dgm:t>
    </dgm:pt>
    <dgm:pt modelId="{B132303A-7A7C-4CE6-949C-877EC6992440}">
      <dgm:prSet/>
      <dgm:spPr/>
      <dgm:t>
        <a:bodyPr/>
        <a:lstStyle/>
        <a:p>
          <a:pPr rtl="0"/>
          <a:r>
            <a:rPr lang="en-US" smtClean="0">
              <a:solidFill>
                <a:schemeClr val="bg1"/>
              </a:solidFill>
            </a:rPr>
            <a:t>Таймер – vaqt intervali bo’yicha xisobot uchun xizmat qiladi. </a:t>
          </a:r>
          <a:endParaRPr lang="ru-RU">
            <a:solidFill>
              <a:schemeClr val="bg1"/>
            </a:solidFill>
          </a:endParaRPr>
        </a:p>
      </dgm:t>
    </dgm:pt>
    <dgm:pt modelId="{2226E43A-CABC-41EE-A09F-2750579E7AB1}" type="parTrans" cxnId="{0F8A0070-D124-4D4D-B85E-58F6E758D3A9}">
      <dgm:prSet/>
      <dgm:spPr/>
      <dgm:t>
        <a:bodyPr/>
        <a:lstStyle/>
        <a:p>
          <a:endParaRPr lang="ru-RU"/>
        </a:p>
      </dgm:t>
    </dgm:pt>
    <dgm:pt modelId="{E3F9D728-96A8-4A2F-9862-4023829E065D}" type="sibTrans" cxnId="{0F8A0070-D124-4D4D-B85E-58F6E758D3A9}">
      <dgm:prSet/>
      <dgm:spPr/>
      <dgm:t>
        <a:bodyPr/>
        <a:lstStyle/>
        <a:p>
          <a:endParaRPr lang="ru-RU"/>
        </a:p>
      </dgm:t>
    </dgm:pt>
    <dgm:pt modelId="{D2B73900-E041-433D-A0DB-FAD11710A8CC}">
      <dgm:prSet/>
      <dgm:spPr/>
      <dgm:t>
        <a:bodyPr/>
        <a:lstStyle/>
        <a:p>
          <a:pPr rtl="0"/>
          <a:r>
            <a:rPr lang="en-US" smtClean="0">
              <a:solidFill>
                <a:schemeClr val="bg1"/>
              </a:solidFill>
            </a:rPr>
            <a:t>Сторожевой таймер – qo’riqlovchi taymer. Mavsus taymer bo’lib, mikrokontrollerni  ishga tushirish yoki qayta ishga uchun xizmat qiladi.</a:t>
          </a:r>
          <a:endParaRPr lang="ru-RU">
            <a:solidFill>
              <a:schemeClr val="bg1"/>
            </a:solidFill>
          </a:endParaRPr>
        </a:p>
      </dgm:t>
    </dgm:pt>
    <dgm:pt modelId="{103A72F9-3392-4381-829A-0E8DDCFA9C08}" type="parTrans" cxnId="{12C5CA67-527C-4475-9A8E-D07FF676B7CD}">
      <dgm:prSet/>
      <dgm:spPr/>
      <dgm:t>
        <a:bodyPr/>
        <a:lstStyle/>
        <a:p>
          <a:endParaRPr lang="ru-RU"/>
        </a:p>
      </dgm:t>
    </dgm:pt>
    <dgm:pt modelId="{1205A198-65C7-41D5-8EFB-2D6023029DA9}" type="sibTrans" cxnId="{12C5CA67-527C-4475-9A8E-D07FF676B7CD}">
      <dgm:prSet/>
      <dgm:spPr/>
      <dgm:t>
        <a:bodyPr/>
        <a:lstStyle/>
        <a:p>
          <a:endParaRPr lang="ru-RU"/>
        </a:p>
      </dgm:t>
    </dgm:pt>
    <dgm:pt modelId="{BB223868-67AA-4B82-9E6A-65404E0ACFDA}" type="pres">
      <dgm:prSet presAssocID="{BD60A9AA-74C7-42AC-B19E-5ADE22D2811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8DA1A17-4D62-4BBE-BA75-D1785611174A}" type="pres">
      <dgm:prSet presAssocID="{A75B8893-D884-4842-8EEB-352879CE5BA7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861A2C-9519-41A7-AE1F-6BA71F8E972E}" type="pres">
      <dgm:prSet presAssocID="{10F2F781-4A4C-4E0B-A925-F0CBB8E63DA6}" presName="spacer" presStyleCnt="0"/>
      <dgm:spPr/>
    </dgm:pt>
    <dgm:pt modelId="{469B75F9-B777-40A6-BF1B-92E017707947}" type="pres">
      <dgm:prSet presAssocID="{85D6AD1B-8C9E-4196-BD01-D1634AF80129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725FFB-1872-406D-8394-2E63578D562B}" type="pres">
      <dgm:prSet presAssocID="{EA0DE276-D7D2-448D-AF69-F402CBFB74E8}" presName="spacer" presStyleCnt="0"/>
      <dgm:spPr/>
    </dgm:pt>
    <dgm:pt modelId="{02D08178-EBBD-4E57-8597-EF62C1979C0A}" type="pres">
      <dgm:prSet presAssocID="{2B78437F-D5E1-4554-8440-0529A5AA057F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AD9975-16CD-4774-BE57-071452B00F25}" type="pres">
      <dgm:prSet presAssocID="{FE276429-9817-4ED9-9411-D91CE3647690}" presName="spacer" presStyleCnt="0"/>
      <dgm:spPr/>
    </dgm:pt>
    <dgm:pt modelId="{06483ED3-8A4E-4325-B9BD-CF954B798096}" type="pres">
      <dgm:prSet presAssocID="{B132303A-7A7C-4CE6-949C-877EC6992440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F25ECE-9B0A-4877-8625-F3B0F6FF60E9}" type="pres">
      <dgm:prSet presAssocID="{E3F9D728-96A8-4A2F-9862-4023829E065D}" presName="spacer" presStyleCnt="0"/>
      <dgm:spPr/>
    </dgm:pt>
    <dgm:pt modelId="{8882A4C3-B78B-427B-9456-03B14EFD93CF}" type="pres">
      <dgm:prSet presAssocID="{D2B73900-E041-433D-A0DB-FAD11710A8CC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D9F94F-2EB3-4521-8BF1-AFB60DE74B29}" srcId="{BD60A9AA-74C7-42AC-B19E-5ADE22D28117}" destId="{A75B8893-D884-4842-8EEB-352879CE5BA7}" srcOrd="0" destOrd="0" parTransId="{2B5C1653-D1CB-45DC-8701-C8CF3708C305}" sibTransId="{10F2F781-4A4C-4E0B-A925-F0CBB8E63DA6}"/>
    <dgm:cxn modelId="{32ADD231-BABA-40A1-B52B-A76230625BF5}" type="presOf" srcId="{BD60A9AA-74C7-42AC-B19E-5ADE22D28117}" destId="{BB223868-67AA-4B82-9E6A-65404E0ACFDA}" srcOrd="0" destOrd="0" presId="urn:microsoft.com/office/officeart/2005/8/layout/vList2"/>
    <dgm:cxn modelId="{12017907-027D-426C-99ED-653D214AC2A1}" type="presOf" srcId="{D2B73900-E041-433D-A0DB-FAD11710A8CC}" destId="{8882A4C3-B78B-427B-9456-03B14EFD93CF}" srcOrd="0" destOrd="0" presId="urn:microsoft.com/office/officeart/2005/8/layout/vList2"/>
    <dgm:cxn modelId="{9261C61E-3E95-4E75-8AA4-9D07713AE228}" type="presOf" srcId="{85D6AD1B-8C9E-4196-BD01-D1634AF80129}" destId="{469B75F9-B777-40A6-BF1B-92E017707947}" srcOrd="0" destOrd="0" presId="urn:microsoft.com/office/officeart/2005/8/layout/vList2"/>
    <dgm:cxn modelId="{B1E36150-7050-4E1B-959A-D78A84C4C959}" type="presOf" srcId="{B132303A-7A7C-4CE6-949C-877EC6992440}" destId="{06483ED3-8A4E-4325-B9BD-CF954B798096}" srcOrd="0" destOrd="0" presId="urn:microsoft.com/office/officeart/2005/8/layout/vList2"/>
    <dgm:cxn modelId="{EAA0EF0F-6880-448E-9527-CDDB2C7D7FC1}" srcId="{BD60A9AA-74C7-42AC-B19E-5ADE22D28117}" destId="{85D6AD1B-8C9E-4196-BD01-D1634AF80129}" srcOrd="1" destOrd="0" parTransId="{6B98EB36-5C50-44FB-87D0-1071B1763810}" sibTransId="{EA0DE276-D7D2-448D-AF69-F402CBFB74E8}"/>
    <dgm:cxn modelId="{7C5DC8E5-D07F-4567-93BA-475908F31E72}" srcId="{BD60A9AA-74C7-42AC-B19E-5ADE22D28117}" destId="{2B78437F-D5E1-4554-8440-0529A5AA057F}" srcOrd="2" destOrd="0" parTransId="{1B0A117B-F469-4750-BAB3-68D3C19AC440}" sibTransId="{FE276429-9817-4ED9-9411-D91CE3647690}"/>
    <dgm:cxn modelId="{0F8A0070-D124-4D4D-B85E-58F6E758D3A9}" srcId="{BD60A9AA-74C7-42AC-B19E-5ADE22D28117}" destId="{B132303A-7A7C-4CE6-949C-877EC6992440}" srcOrd="3" destOrd="0" parTransId="{2226E43A-CABC-41EE-A09F-2750579E7AB1}" sibTransId="{E3F9D728-96A8-4A2F-9862-4023829E065D}"/>
    <dgm:cxn modelId="{244C7E62-9157-4536-B011-0F5500D314ED}" type="presOf" srcId="{A75B8893-D884-4842-8EEB-352879CE5BA7}" destId="{D8DA1A17-4D62-4BBE-BA75-D1785611174A}" srcOrd="0" destOrd="0" presId="urn:microsoft.com/office/officeart/2005/8/layout/vList2"/>
    <dgm:cxn modelId="{5AC5A9B5-B5CD-4E40-82AD-884F7FC7550E}" type="presOf" srcId="{2B78437F-D5E1-4554-8440-0529A5AA057F}" destId="{02D08178-EBBD-4E57-8597-EF62C1979C0A}" srcOrd="0" destOrd="0" presId="urn:microsoft.com/office/officeart/2005/8/layout/vList2"/>
    <dgm:cxn modelId="{12C5CA67-527C-4475-9A8E-D07FF676B7CD}" srcId="{BD60A9AA-74C7-42AC-B19E-5ADE22D28117}" destId="{D2B73900-E041-433D-A0DB-FAD11710A8CC}" srcOrd="4" destOrd="0" parTransId="{103A72F9-3392-4381-829A-0E8DDCFA9C08}" sibTransId="{1205A198-65C7-41D5-8EFB-2D6023029DA9}"/>
    <dgm:cxn modelId="{1AAE5E0F-E351-4426-B74A-40AD7897107C}" type="presParOf" srcId="{BB223868-67AA-4B82-9E6A-65404E0ACFDA}" destId="{D8DA1A17-4D62-4BBE-BA75-D1785611174A}" srcOrd="0" destOrd="0" presId="urn:microsoft.com/office/officeart/2005/8/layout/vList2"/>
    <dgm:cxn modelId="{66C0F7D4-F600-416D-9C15-8A1979D25ACE}" type="presParOf" srcId="{BB223868-67AA-4B82-9E6A-65404E0ACFDA}" destId="{12861A2C-9519-41A7-AE1F-6BA71F8E972E}" srcOrd="1" destOrd="0" presId="urn:microsoft.com/office/officeart/2005/8/layout/vList2"/>
    <dgm:cxn modelId="{2A07F019-A512-4705-A197-246E8F0A96E6}" type="presParOf" srcId="{BB223868-67AA-4B82-9E6A-65404E0ACFDA}" destId="{469B75F9-B777-40A6-BF1B-92E017707947}" srcOrd="2" destOrd="0" presId="urn:microsoft.com/office/officeart/2005/8/layout/vList2"/>
    <dgm:cxn modelId="{117BDB27-8644-4FA7-8F4C-EE3F6B8086EE}" type="presParOf" srcId="{BB223868-67AA-4B82-9E6A-65404E0ACFDA}" destId="{C1725FFB-1872-406D-8394-2E63578D562B}" srcOrd="3" destOrd="0" presId="urn:microsoft.com/office/officeart/2005/8/layout/vList2"/>
    <dgm:cxn modelId="{2DDB0962-7128-43EC-9F0A-8F04ACADF943}" type="presParOf" srcId="{BB223868-67AA-4B82-9E6A-65404E0ACFDA}" destId="{02D08178-EBBD-4E57-8597-EF62C1979C0A}" srcOrd="4" destOrd="0" presId="urn:microsoft.com/office/officeart/2005/8/layout/vList2"/>
    <dgm:cxn modelId="{A6C8A768-4608-4BED-9A07-FE07E6B46AB1}" type="presParOf" srcId="{BB223868-67AA-4B82-9E6A-65404E0ACFDA}" destId="{36AD9975-16CD-4774-BE57-071452B00F25}" srcOrd="5" destOrd="0" presId="urn:microsoft.com/office/officeart/2005/8/layout/vList2"/>
    <dgm:cxn modelId="{45797444-3B67-4590-AF71-E8BA9E7E6AAE}" type="presParOf" srcId="{BB223868-67AA-4B82-9E6A-65404E0ACFDA}" destId="{06483ED3-8A4E-4325-B9BD-CF954B798096}" srcOrd="6" destOrd="0" presId="urn:microsoft.com/office/officeart/2005/8/layout/vList2"/>
    <dgm:cxn modelId="{A5EE6724-7B6E-4AF3-B700-F4A749DC1BF8}" type="presParOf" srcId="{BB223868-67AA-4B82-9E6A-65404E0ACFDA}" destId="{D9F25ECE-9B0A-4877-8625-F3B0F6FF60E9}" srcOrd="7" destOrd="0" presId="urn:microsoft.com/office/officeart/2005/8/layout/vList2"/>
    <dgm:cxn modelId="{F89E9BB2-15B0-4AAA-8A01-8225E8016765}" type="presParOf" srcId="{BB223868-67AA-4B82-9E6A-65404E0ACFDA}" destId="{8882A4C3-B78B-427B-9456-03B14EFD93CF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8EF9EEB-686A-4C44-9062-3C124A86381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373A81D-A15F-4342-B481-415C777C087A}">
      <dgm:prSet/>
      <dgm:spPr/>
      <dgm:t>
        <a:bodyPr/>
        <a:lstStyle/>
        <a:p>
          <a:pPr rtl="0"/>
          <a:r>
            <a:rPr lang="en-US" dirty="0" smtClean="0">
              <a:solidFill>
                <a:schemeClr val="bg1"/>
              </a:solidFill>
            </a:rPr>
            <a:t>-  </a:t>
          </a:r>
          <a:r>
            <a:rPr lang="en-US" dirty="0" err="1" smtClean="0">
              <a:solidFill>
                <a:schemeClr val="bg1"/>
              </a:solidFill>
            </a:rPr>
            <a:t>Bir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taktli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generatsiyada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katta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xajmli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instruksiyani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yuklash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va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qayta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ishlash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imkoniyati</a:t>
          </a:r>
          <a:r>
            <a:rPr lang="en-US" dirty="0" smtClean="0">
              <a:solidFill>
                <a:schemeClr val="bg1"/>
              </a:solidFill>
            </a:rPr>
            <a:t>;</a:t>
          </a:r>
          <a:endParaRPr lang="ru-RU" dirty="0">
            <a:solidFill>
              <a:schemeClr val="bg1"/>
            </a:solidFill>
          </a:endParaRPr>
        </a:p>
      </dgm:t>
    </dgm:pt>
    <dgm:pt modelId="{924D10FC-AF7F-454C-9F58-5B71020D1563}" type="parTrans" cxnId="{554D60DC-2E10-471C-9E9D-57138B955F56}">
      <dgm:prSet/>
      <dgm:spPr/>
      <dgm:t>
        <a:bodyPr/>
        <a:lstStyle/>
        <a:p>
          <a:endParaRPr lang="ru-RU"/>
        </a:p>
      </dgm:t>
    </dgm:pt>
    <dgm:pt modelId="{5EAE5623-85DE-4AA1-9FA8-EF7A2CD95CF3}" type="sibTrans" cxnId="{554D60DC-2E10-471C-9E9D-57138B955F56}">
      <dgm:prSet/>
      <dgm:spPr/>
      <dgm:t>
        <a:bodyPr/>
        <a:lstStyle/>
        <a:p>
          <a:endParaRPr lang="ru-RU"/>
        </a:p>
      </dgm:t>
    </dgm:pt>
    <dgm:pt modelId="{3510AD11-5F63-475F-953B-B2FDA74CE8D2}">
      <dgm:prSet/>
      <dgm:spPr/>
      <dgm:t>
        <a:bodyPr/>
        <a:lstStyle/>
        <a:p>
          <a:pPr rtl="0"/>
          <a:r>
            <a:rPr lang="en-US" dirty="0" smtClean="0">
              <a:solidFill>
                <a:schemeClr val="bg1"/>
              </a:solidFill>
            </a:rPr>
            <a:t>-  </a:t>
          </a:r>
          <a:r>
            <a:rPr lang="en-US" dirty="0" err="1" smtClean="0">
              <a:solidFill>
                <a:schemeClr val="bg1"/>
              </a:solidFill>
            </a:rPr>
            <a:t>Qurilma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xotirasida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qayta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dasturlash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imkoniyatini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beruvchi</a:t>
          </a:r>
          <a:r>
            <a:rPr lang="en-US" dirty="0" smtClean="0">
              <a:solidFill>
                <a:schemeClr val="bg1"/>
              </a:solidFill>
            </a:rPr>
            <a:t> FLASH ROM </a:t>
          </a:r>
          <a:r>
            <a:rPr lang="en-US" dirty="0" err="1" smtClean="0">
              <a:solidFill>
                <a:schemeClr val="bg1"/>
              </a:solidFill>
            </a:rPr>
            <a:t>borligi</a:t>
          </a:r>
          <a:r>
            <a:rPr lang="en-US" dirty="0" smtClean="0">
              <a:solidFill>
                <a:schemeClr val="bg1"/>
              </a:solidFill>
            </a:rPr>
            <a:t>. </a:t>
          </a:r>
          <a:endParaRPr lang="ru-RU" dirty="0">
            <a:solidFill>
              <a:schemeClr val="bg1"/>
            </a:solidFill>
          </a:endParaRPr>
        </a:p>
      </dgm:t>
    </dgm:pt>
    <dgm:pt modelId="{6A3FDEB8-15A8-4C2A-92DF-5D2945A38140}" type="parTrans" cxnId="{AA3534BA-21E3-4D50-A839-152463D0FDD6}">
      <dgm:prSet/>
      <dgm:spPr/>
      <dgm:t>
        <a:bodyPr/>
        <a:lstStyle/>
        <a:p>
          <a:endParaRPr lang="ru-RU"/>
        </a:p>
      </dgm:t>
    </dgm:pt>
    <dgm:pt modelId="{C4229348-4F7D-4DC1-909D-1512B18F7717}" type="sibTrans" cxnId="{AA3534BA-21E3-4D50-A839-152463D0FDD6}">
      <dgm:prSet/>
      <dgm:spPr/>
      <dgm:t>
        <a:bodyPr/>
        <a:lstStyle/>
        <a:p>
          <a:endParaRPr lang="ru-RU"/>
        </a:p>
      </dgm:t>
    </dgm:pt>
    <dgm:pt modelId="{18425EB5-60D1-4946-8A97-29A7946B7A66}" type="pres">
      <dgm:prSet presAssocID="{08EF9EEB-686A-4C44-9062-3C124A86381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5965884-7F59-49F4-A512-7E3079821179}" type="pres">
      <dgm:prSet presAssocID="{F373A81D-A15F-4342-B481-415C777C087A}" presName="hierRoot1" presStyleCnt="0">
        <dgm:presLayoutVars>
          <dgm:hierBranch val="init"/>
        </dgm:presLayoutVars>
      </dgm:prSet>
      <dgm:spPr/>
    </dgm:pt>
    <dgm:pt modelId="{1BF8F51F-4D20-4602-81B7-2D98C98AF5B6}" type="pres">
      <dgm:prSet presAssocID="{F373A81D-A15F-4342-B481-415C777C087A}" presName="rootComposite1" presStyleCnt="0"/>
      <dgm:spPr/>
    </dgm:pt>
    <dgm:pt modelId="{0682E7E4-2BAE-4306-8850-553656707B2C}" type="pres">
      <dgm:prSet presAssocID="{F373A81D-A15F-4342-B481-415C777C087A}" presName="rootText1" presStyleLbl="node0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C8D7C38-2B99-400C-8CAD-EDE44F0CF43C}" type="pres">
      <dgm:prSet presAssocID="{F373A81D-A15F-4342-B481-415C777C087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43067DAB-6F04-487C-9F16-D0AA939894DD}" type="pres">
      <dgm:prSet presAssocID="{F373A81D-A15F-4342-B481-415C777C087A}" presName="hierChild2" presStyleCnt="0"/>
      <dgm:spPr/>
    </dgm:pt>
    <dgm:pt modelId="{7F787E9D-6824-4B97-B997-37E95CFF1ACC}" type="pres">
      <dgm:prSet presAssocID="{F373A81D-A15F-4342-B481-415C777C087A}" presName="hierChild3" presStyleCnt="0"/>
      <dgm:spPr/>
    </dgm:pt>
    <dgm:pt modelId="{893A73A4-FC6C-43C1-BEA5-2E7F07080ED9}" type="pres">
      <dgm:prSet presAssocID="{3510AD11-5F63-475F-953B-B2FDA74CE8D2}" presName="hierRoot1" presStyleCnt="0">
        <dgm:presLayoutVars>
          <dgm:hierBranch val="init"/>
        </dgm:presLayoutVars>
      </dgm:prSet>
      <dgm:spPr/>
    </dgm:pt>
    <dgm:pt modelId="{3A3EBD7A-24D0-4A60-880C-C7ED8573F303}" type="pres">
      <dgm:prSet presAssocID="{3510AD11-5F63-475F-953B-B2FDA74CE8D2}" presName="rootComposite1" presStyleCnt="0"/>
      <dgm:spPr/>
    </dgm:pt>
    <dgm:pt modelId="{0AEE6759-BE4D-4F3E-A8DE-236F8C661E50}" type="pres">
      <dgm:prSet presAssocID="{3510AD11-5F63-475F-953B-B2FDA74CE8D2}" presName="rootText1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924FAA6-9511-49A1-A437-06DAA7715946}" type="pres">
      <dgm:prSet presAssocID="{3510AD11-5F63-475F-953B-B2FDA74CE8D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96934B8-9780-42F1-B80C-9734EE8C1657}" type="pres">
      <dgm:prSet presAssocID="{3510AD11-5F63-475F-953B-B2FDA74CE8D2}" presName="hierChild2" presStyleCnt="0"/>
      <dgm:spPr/>
    </dgm:pt>
    <dgm:pt modelId="{27A2F16D-8763-42FF-999B-BF14A6DF45B3}" type="pres">
      <dgm:prSet presAssocID="{3510AD11-5F63-475F-953B-B2FDA74CE8D2}" presName="hierChild3" presStyleCnt="0"/>
      <dgm:spPr/>
    </dgm:pt>
  </dgm:ptLst>
  <dgm:cxnLst>
    <dgm:cxn modelId="{554D60DC-2E10-471C-9E9D-57138B955F56}" srcId="{08EF9EEB-686A-4C44-9062-3C124A863813}" destId="{F373A81D-A15F-4342-B481-415C777C087A}" srcOrd="0" destOrd="0" parTransId="{924D10FC-AF7F-454C-9F58-5B71020D1563}" sibTransId="{5EAE5623-85DE-4AA1-9FA8-EF7A2CD95CF3}"/>
    <dgm:cxn modelId="{282C9E77-AC0E-49C4-B080-AFD8A90332B7}" type="presOf" srcId="{08EF9EEB-686A-4C44-9062-3C124A863813}" destId="{18425EB5-60D1-4946-8A97-29A7946B7A66}" srcOrd="0" destOrd="0" presId="urn:microsoft.com/office/officeart/2005/8/layout/orgChart1"/>
    <dgm:cxn modelId="{AA3534BA-21E3-4D50-A839-152463D0FDD6}" srcId="{08EF9EEB-686A-4C44-9062-3C124A863813}" destId="{3510AD11-5F63-475F-953B-B2FDA74CE8D2}" srcOrd="1" destOrd="0" parTransId="{6A3FDEB8-15A8-4C2A-92DF-5D2945A38140}" sibTransId="{C4229348-4F7D-4DC1-909D-1512B18F7717}"/>
    <dgm:cxn modelId="{27C4D261-BFC8-4894-BCAE-B9593238F68F}" type="presOf" srcId="{3510AD11-5F63-475F-953B-B2FDA74CE8D2}" destId="{F924FAA6-9511-49A1-A437-06DAA7715946}" srcOrd="1" destOrd="0" presId="urn:microsoft.com/office/officeart/2005/8/layout/orgChart1"/>
    <dgm:cxn modelId="{882DE790-EDD0-40BA-BF79-943CB0ED9A23}" type="presOf" srcId="{3510AD11-5F63-475F-953B-B2FDA74CE8D2}" destId="{0AEE6759-BE4D-4F3E-A8DE-236F8C661E50}" srcOrd="0" destOrd="0" presId="urn:microsoft.com/office/officeart/2005/8/layout/orgChart1"/>
    <dgm:cxn modelId="{155D5A5D-339F-4985-AA3F-5E26A1E4B710}" type="presOf" srcId="{F373A81D-A15F-4342-B481-415C777C087A}" destId="{4C8D7C38-2B99-400C-8CAD-EDE44F0CF43C}" srcOrd="1" destOrd="0" presId="urn:microsoft.com/office/officeart/2005/8/layout/orgChart1"/>
    <dgm:cxn modelId="{AF9ADCE3-CACA-4F11-941F-B1B2E12A9775}" type="presOf" srcId="{F373A81D-A15F-4342-B481-415C777C087A}" destId="{0682E7E4-2BAE-4306-8850-553656707B2C}" srcOrd="0" destOrd="0" presId="urn:microsoft.com/office/officeart/2005/8/layout/orgChart1"/>
    <dgm:cxn modelId="{AD9A4B77-24F7-4DB6-9B26-1D734221FC7D}" type="presParOf" srcId="{18425EB5-60D1-4946-8A97-29A7946B7A66}" destId="{45965884-7F59-49F4-A512-7E3079821179}" srcOrd="0" destOrd="0" presId="urn:microsoft.com/office/officeart/2005/8/layout/orgChart1"/>
    <dgm:cxn modelId="{A06D909E-B38E-4D22-8155-CF810E6F34E7}" type="presParOf" srcId="{45965884-7F59-49F4-A512-7E3079821179}" destId="{1BF8F51F-4D20-4602-81B7-2D98C98AF5B6}" srcOrd="0" destOrd="0" presId="urn:microsoft.com/office/officeart/2005/8/layout/orgChart1"/>
    <dgm:cxn modelId="{57A5981F-F31F-4972-BFED-50FAD22D6B2F}" type="presParOf" srcId="{1BF8F51F-4D20-4602-81B7-2D98C98AF5B6}" destId="{0682E7E4-2BAE-4306-8850-553656707B2C}" srcOrd="0" destOrd="0" presId="urn:microsoft.com/office/officeart/2005/8/layout/orgChart1"/>
    <dgm:cxn modelId="{B9583C2A-DF3B-4425-87AB-39AF724EF229}" type="presParOf" srcId="{1BF8F51F-4D20-4602-81B7-2D98C98AF5B6}" destId="{4C8D7C38-2B99-400C-8CAD-EDE44F0CF43C}" srcOrd="1" destOrd="0" presId="urn:microsoft.com/office/officeart/2005/8/layout/orgChart1"/>
    <dgm:cxn modelId="{315CDB12-B505-4A04-B86B-7B711C718FD0}" type="presParOf" srcId="{45965884-7F59-49F4-A512-7E3079821179}" destId="{43067DAB-6F04-487C-9F16-D0AA939894DD}" srcOrd="1" destOrd="0" presId="urn:microsoft.com/office/officeart/2005/8/layout/orgChart1"/>
    <dgm:cxn modelId="{528962A0-8F9C-4BD2-8122-733BB4E345E8}" type="presParOf" srcId="{45965884-7F59-49F4-A512-7E3079821179}" destId="{7F787E9D-6824-4B97-B997-37E95CFF1ACC}" srcOrd="2" destOrd="0" presId="urn:microsoft.com/office/officeart/2005/8/layout/orgChart1"/>
    <dgm:cxn modelId="{B349AB8F-887E-4B65-AF56-A43FE015C0DF}" type="presParOf" srcId="{18425EB5-60D1-4946-8A97-29A7946B7A66}" destId="{893A73A4-FC6C-43C1-BEA5-2E7F07080ED9}" srcOrd="1" destOrd="0" presId="urn:microsoft.com/office/officeart/2005/8/layout/orgChart1"/>
    <dgm:cxn modelId="{0EB054CD-77D6-469C-A9D6-3E3962F8D32A}" type="presParOf" srcId="{893A73A4-FC6C-43C1-BEA5-2E7F07080ED9}" destId="{3A3EBD7A-24D0-4A60-880C-C7ED8573F303}" srcOrd="0" destOrd="0" presId="urn:microsoft.com/office/officeart/2005/8/layout/orgChart1"/>
    <dgm:cxn modelId="{61643B1A-866F-41D7-AF3D-F3FE0F4748DF}" type="presParOf" srcId="{3A3EBD7A-24D0-4A60-880C-C7ED8573F303}" destId="{0AEE6759-BE4D-4F3E-A8DE-236F8C661E50}" srcOrd="0" destOrd="0" presId="urn:microsoft.com/office/officeart/2005/8/layout/orgChart1"/>
    <dgm:cxn modelId="{E4E0D50A-AF5E-4D61-9F40-65EF9AF0ACAE}" type="presParOf" srcId="{3A3EBD7A-24D0-4A60-880C-C7ED8573F303}" destId="{F924FAA6-9511-49A1-A437-06DAA7715946}" srcOrd="1" destOrd="0" presId="urn:microsoft.com/office/officeart/2005/8/layout/orgChart1"/>
    <dgm:cxn modelId="{8F9A26C3-676B-4F00-800C-48ACDE6EA856}" type="presParOf" srcId="{893A73A4-FC6C-43C1-BEA5-2E7F07080ED9}" destId="{696934B8-9780-42F1-B80C-9734EE8C1657}" srcOrd="1" destOrd="0" presId="urn:microsoft.com/office/officeart/2005/8/layout/orgChart1"/>
    <dgm:cxn modelId="{DC1E41B2-8DED-4189-BCFF-CD4A387C0784}" type="presParOf" srcId="{893A73A4-FC6C-43C1-BEA5-2E7F07080ED9}" destId="{27A2F16D-8763-42FF-999B-BF14A6DF45B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AF7FAEE-0DDC-44B8-8A67-761023D553C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BC91D9E-AAB8-485D-94AA-FE477F8AAAAF}">
      <dgm:prSet/>
      <dgm:spPr/>
      <dgm:t>
        <a:bodyPr/>
        <a:lstStyle/>
        <a:p>
          <a:pPr rtl="0"/>
          <a:r>
            <a:rPr lang="en-US" smtClean="0">
              <a:solidFill>
                <a:schemeClr val="bg1"/>
              </a:solidFill>
            </a:rPr>
            <a:t>-  Nafaqat quyi balki, yuqori darajali dasturlash tillarida ham dastur yozish mumkin. Masalan: C dasturlash tili.</a:t>
          </a:r>
          <a:endParaRPr lang="ru-RU">
            <a:solidFill>
              <a:schemeClr val="bg1"/>
            </a:solidFill>
          </a:endParaRPr>
        </a:p>
      </dgm:t>
    </dgm:pt>
    <dgm:pt modelId="{F4D37499-321E-4763-A41E-A877E7AF7E48}" type="parTrans" cxnId="{44AFC620-472A-4A0E-96A4-6D61CCFBB61E}">
      <dgm:prSet/>
      <dgm:spPr/>
      <dgm:t>
        <a:bodyPr/>
        <a:lstStyle/>
        <a:p>
          <a:endParaRPr lang="ru-RU"/>
        </a:p>
      </dgm:t>
    </dgm:pt>
    <dgm:pt modelId="{D91715CF-9554-4BEB-9B68-F9343A07D399}" type="sibTrans" cxnId="{44AFC620-472A-4A0E-96A4-6D61CCFBB61E}">
      <dgm:prSet/>
      <dgm:spPr/>
      <dgm:t>
        <a:bodyPr/>
        <a:lstStyle/>
        <a:p>
          <a:endParaRPr lang="ru-RU"/>
        </a:p>
      </dgm:t>
    </dgm:pt>
    <dgm:pt modelId="{167B5F2F-6D33-41C5-9420-D99D12174ACC}">
      <dgm:prSet/>
      <dgm:spPr/>
      <dgm:t>
        <a:bodyPr/>
        <a:lstStyle/>
        <a:p>
          <a:pPr rtl="0"/>
          <a:r>
            <a:rPr lang="en-US" smtClean="0">
              <a:solidFill>
                <a:schemeClr val="bg1"/>
              </a:solidFill>
            </a:rPr>
            <a:t>-  AVR mikrokontrollerlarida 32 li registr mavjudligi. Bu esa anologli mantiqiyboshqaruv bilan ishlash imkonini beradi.</a:t>
          </a:r>
          <a:endParaRPr lang="ru-RU">
            <a:solidFill>
              <a:schemeClr val="bg1"/>
            </a:solidFill>
          </a:endParaRPr>
        </a:p>
      </dgm:t>
    </dgm:pt>
    <dgm:pt modelId="{75223F72-9985-4031-8972-D7F674F23D16}" type="parTrans" cxnId="{99BC811D-B4EC-4305-8E20-EC5E15BF8EE4}">
      <dgm:prSet/>
      <dgm:spPr/>
      <dgm:t>
        <a:bodyPr/>
        <a:lstStyle/>
        <a:p>
          <a:endParaRPr lang="ru-RU"/>
        </a:p>
      </dgm:t>
    </dgm:pt>
    <dgm:pt modelId="{F146A5BA-8F15-4DE6-B320-1436A247463D}" type="sibTrans" cxnId="{99BC811D-B4EC-4305-8E20-EC5E15BF8EE4}">
      <dgm:prSet/>
      <dgm:spPr/>
      <dgm:t>
        <a:bodyPr/>
        <a:lstStyle/>
        <a:p>
          <a:endParaRPr lang="ru-RU"/>
        </a:p>
      </dgm:t>
    </dgm:pt>
    <dgm:pt modelId="{372840D8-8B7C-4733-B006-9A27B55C7967}">
      <dgm:prSet/>
      <dgm:spPr/>
      <dgm:t>
        <a:bodyPr/>
        <a:lstStyle/>
        <a:p>
          <a:pPr rtl="0"/>
          <a:r>
            <a:rPr lang="en-US" smtClean="0">
              <a:solidFill>
                <a:schemeClr val="bg1"/>
              </a:solidFill>
            </a:rPr>
            <a:t>-  Energetik jihatdan kam xarajatligi</a:t>
          </a:r>
          <a:endParaRPr lang="ru-RU">
            <a:solidFill>
              <a:schemeClr val="bg1"/>
            </a:solidFill>
          </a:endParaRPr>
        </a:p>
      </dgm:t>
    </dgm:pt>
    <dgm:pt modelId="{EFBBA7AB-87DD-4D09-825C-DD6C459B7108}" type="parTrans" cxnId="{743413D9-A506-4D16-8DD4-B765F098BA62}">
      <dgm:prSet/>
      <dgm:spPr/>
      <dgm:t>
        <a:bodyPr/>
        <a:lstStyle/>
        <a:p>
          <a:endParaRPr lang="ru-RU"/>
        </a:p>
      </dgm:t>
    </dgm:pt>
    <dgm:pt modelId="{37D423D4-FEF0-4BF2-BF87-27E09F444059}" type="sibTrans" cxnId="{743413D9-A506-4D16-8DD4-B765F098BA62}">
      <dgm:prSet/>
      <dgm:spPr/>
      <dgm:t>
        <a:bodyPr/>
        <a:lstStyle/>
        <a:p>
          <a:endParaRPr lang="ru-RU"/>
        </a:p>
      </dgm:t>
    </dgm:pt>
    <dgm:pt modelId="{D4BC0064-EFB4-49C9-810E-BB43FA07AFA7}">
      <dgm:prSet/>
      <dgm:spPr/>
      <dgm:t>
        <a:bodyPr/>
        <a:lstStyle/>
        <a:p>
          <a:pPr rtl="0"/>
          <a:r>
            <a:rPr lang="en-US" smtClean="0">
              <a:solidFill>
                <a:schemeClr val="bg1"/>
              </a:solidFill>
            </a:rPr>
            <a:t>-  Keng tarqalgan va ommabob dasturlovchi qobiqlardan ham foydalansa bo’ladi. </a:t>
          </a:r>
          <a:endParaRPr lang="ru-RU">
            <a:solidFill>
              <a:schemeClr val="bg1"/>
            </a:solidFill>
          </a:endParaRPr>
        </a:p>
      </dgm:t>
    </dgm:pt>
    <dgm:pt modelId="{6BBA66B9-069B-40E2-B1A6-FEC1B8C4DE59}" type="parTrans" cxnId="{7E41DF55-55FF-4823-AE32-3B04F9A8DCFC}">
      <dgm:prSet/>
      <dgm:spPr/>
      <dgm:t>
        <a:bodyPr/>
        <a:lstStyle/>
        <a:p>
          <a:endParaRPr lang="ru-RU"/>
        </a:p>
      </dgm:t>
    </dgm:pt>
    <dgm:pt modelId="{445A2A03-9571-4465-B5BC-59ADD4655138}" type="sibTrans" cxnId="{7E41DF55-55FF-4823-AE32-3B04F9A8DCFC}">
      <dgm:prSet/>
      <dgm:spPr/>
      <dgm:t>
        <a:bodyPr/>
        <a:lstStyle/>
        <a:p>
          <a:endParaRPr lang="ru-RU"/>
        </a:p>
      </dgm:t>
    </dgm:pt>
    <dgm:pt modelId="{C1B8E37A-6A96-48DF-896D-B146E67AB273}" type="pres">
      <dgm:prSet presAssocID="{8AF7FAEE-0DDC-44B8-8A67-761023D553C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23E52F-7EAE-48C6-A6D0-FE4E0B891A2A}" type="pres">
      <dgm:prSet presAssocID="{BBC91D9E-AAB8-485D-94AA-FE477F8AAAAF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24A45D-2A06-4B79-A5D1-0A30EA1A0C51}" type="pres">
      <dgm:prSet presAssocID="{D91715CF-9554-4BEB-9B68-F9343A07D399}" presName="spacer" presStyleCnt="0"/>
      <dgm:spPr/>
    </dgm:pt>
    <dgm:pt modelId="{9D2C4EC4-1185-4D74-9C12-96DE4021A02E}" type="pres">
      <dgm:prSet presAssocID="{167B5F2F-6D33-41C5-9420-D99D12174AC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0A27BD-1B91-4322-A795-F0DA162A76C5}" type="pres">
      <dgm:prSet presAssocID="{F146A5BA-8F15-4DE6-B320-1436A247463D}" presName="spacer" presStyleCnt="0"/>
      <dgm:spPr/>
    </dgm:pt>
    <dgm:pt modelId="{19A5F254-F1B1-42AF-877B-F943A9287BE1}" type="pres">
      <dgm:prSet presAssocID="{372840D8-8B7C-4733-B006-9A27B55C7967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56F118-1BA3-462C-9FF1-74F4B686AA6E}" type="pres">
      <dgm:prSet presAssocID="{37D423D4-FEF0-4BF2-BF87-27E09F444059}" presName="spacer" presStyleCnt="0"/>
      <dgm:spPr/>
    </dgm:pt>
    <dgm:pt modelId="{A4E67944-4C69-43D7-85EC-0B9E478B2140}" type="pres">
      <dgm:prSet presAssocID="{D4BC0064-EFB4-49C9-810E-BB43FA07AFA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3413D9-A506-4D16-8DD4-B765F098BA62}" srcId="{8AF7FAEE-0DDC-44B8-8A67-761023D553C7}" destId="{372840D8-8B7C-4733-B006-9A27B55C7967}" srcOrd="2" destOrd="0" parTransId="{EFBBA7AB-87DD-4D09-825C-DD6C459B7108}" sibTransId="{37D423D4-FEF0-4BF2-BF87-27E09F444059}"/>
    <dgm:cxn modelId="{EF7C7923-512B-4CDE-A12C-A0021C9D8473}" type="presOf" srcId="{BBC91D9E-AAB8-485D-94AA-FE477F8AAAAF}" destId="{2523E52F-7EAE-48C6-A6D0-FE4E0B891A2A}" srcOrd="0" destOrd="0" presId="urn:microsoft.com/office/officeart/2005/8/layout/vList2"/>
    <dgm:cxn modelId="{7D0F9570-19F7-41E7-95B1-EDEAFD2C567B}" type="presOf" srcId="{D4BC0064-EFB4-49C9-810E-BB43FA07AFA7}" destId="{A4E67944-4C69-43D7-85EC-0B9E478B2140}" srcOrd="0" destOrd="0" presId="urn:microsoft.com/office/officeart/2005/8/layout/vList2"/>
    <dgm:cxn modelId="{99BC811D-B4EC-4305-8E20-EC5E15BF8EE4}" srcId="{8AF7FAEE-0DDC-44B8-8A67-761023D553C7}" destId="{167B5F2F-6D33-41C5-9420-D99D12174ACC}" srcOrd="1" destOrd="0" parTransId="{75223F72-9985-4031-8972-D7F674F23D16}" sibTransId="{F146A5BA-8F15-4DE6-B320-1436A247463D}"/>
    <dgm:cxn modelId="{7E41DF55-55FF-4823-AE32-3B04F9A8DCFC}" srcId="{8AF7FAEE-0DDC-44B8-8A67-761023D553C7}" destId="{D4BC0064-EFB4-49C9-810E-BB43FA07AFA7}" srcOrd="3" destOrd="0" parTransId="{6BBA66B9-069B-40E2-B1A6-FEC1B8C4DE59}" sibTransId="{445A2A03-9571-4465-B5BC-59ADD4655138}"/>
    <dgm:cxn modelId="{C7F3549A-437D-4826-A813-AB56CC9C1542}" type="presOf" srcId="{372840D8-8B7C-4733-B006-9A27B55C7967}" destId="{19A5F254-F1B1-42AF-877B-F943A9287BE1}" srcOrd="0" destOrd="0" presId="urn:microsoft.com/office/officeart/2005/8/layout/vList2"/>
    <dgm:cxn modelId="{447C1B82-D207-4FFE-BD05-8181B9E6DB65}" type="presOf" srcId="{167B5F2F-6D33-41C5-9420-D99D12174ACC}" destId="{9D2C4EC4-1185-4D74-9C12-96DE4021A02E}" srcOrd="0" destOrd="0" presId="urn:microsoft.com/office/officeart/2005/8/layout/vList2"/>
    <dgm:cxn modelId="{44AFC620-472A-4A0E-96A4-6D61CCFBB61E}" srcId="{8AF7FAEE-0DDC-44B8-8A67-761023D553C7}" destId="{BBC91D9E-AAB8-485D-94AA-FE477F8AAAAF}" srcOrd="0" destOrd="0" parTransId="{F4D37499-321E-4763-A41E-A877E7AF7E48}" sibTransId="{D91715CF-9554-4BEB-9B68-F9343A07D399}"/>
    <dgm:cxn modelId="{B8F0E290-4DCF-4BB0-8F5D-653F94CDC3BD}" type="presOf" srcId="{8AF7FAEE-0DDC-44B8-8A67-761023D553C7}" destId="{C1B8E37A-6A96-48DF-896D-B146E67AB273}" srcOrd="0" destOrd="0" presId="urn:microsoft.com/office/officeart/2005/8/layout/vList2"/>
    <dgm:cxn modelId="{602BA227-7E71-4DE3-B5FA-9C1CB4D90BD0}" type="presParOf" srcId="{C1B8E37A-6A96-48DF-896D-B146E67AB273}" destId="{2523E52F-7EAE-48C6-A6D0-FE4E0B891A2A}" srcOrd="0" destOrd="0" presId="urn:microsoft.com/office/officeart/2005/8/layout/vList2"/>
    <dgm:cxn modelId="{157ABD92-8378-4C7A-A33F-C38C6CE128DD}" type="presParOf" srcId="{C1B8E37A-6A96-48DF-896D-B146E67AB273}" destId="{3124A45D-2A06-4B79-A5D1-0A30EA1A0C51}" srcOrd="1" destOrd="0" presId="urn:microsoft.com/office/officeart/2005/8/layout/vList2"/>
    <dgm:cxn modelId="{B2DEBA20-EE69-4732-98E4-4BF37FABE112}" type="presParOf" srcId="{C1B8E37A-6A96-48DF-896D-B146E67AB273}" destId="{9D2C4EC4-1185-4D74-9C12-96DE4021A02E}" srcOrd="2" destOrd="0" presId="urn:microsoft.com/office/officeart/2005/8/layout/vList2"/>
    <dgm:cxn modelId="{8216BE37-A0AE-437C-BDE3-6B17AFC7DBA7}" type="presParOf" srcId="{C1B8E37A-6A96-48DF-896D-B146E67AB273}" destId="{BA0A27BD-1B91-4322-A795-F0DA162A76C5}" srcOrd="3" destOrd="0" presId="urn:microsoft.com/office/officeart/2005/8/layout/vList2"/>
    <dgm:cxn modelId="{508B3249-AD89-4A8F-80F0-59B88153D627}" type="presParOf" srcId="{C1B8E37A-6A96-48DF-896D-B146E67AB273}" destId="{19A5F254-F1B1-42AF-877B-F943A9287BE1}" srcOrd="4" destOrd="0" presId="urn:microsoft.com/office/officeart/2005/8/layout/vList2"/>
    <dgm:cxn modelId="{D47CC56E-7541-4A53-AD74-206C273DCBA8}" type="presParOf" srcId="{C1B8E37A-6A96-48DF-896D-B146E67AB273}" destId="{3956F118-1BA3-462C-9FF1-74F4B686AA6E}" srcOrd="5" destOrd="0" presId="urn:microsoft.com/office/officeart/2005/8/layout/vList2"/>
    <dgm:cxn modelId="{554B6992-2628-42E4-B461-40260D8C05A3}" type="presParOf" srcId="{C1B8E37A-6A96-48DF-896D-B146E67AB273}" destId="{A4E67944-4C69-43D7-85EC-0B9E478B214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E8A847D-5939-4C64-ABE2-0B1652BECCA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E7E4EDA-E5B6-4E82-A7A0-5D17E02CBC50}">
      <dgm:prSet/>
      <dgm:spPr/>
      <dgm:t>
        <a:bodyPr/>
        <a:lstStyle/>
        <a:p>
          <a:pPr rtl="0"/>
          <a:r>
            <a:rPr lang="en-US" smtClean="0"/>
            <a:t>MIKROKONTROLLERINING ARXETEKTURASINING UMUMIY KO’RINISHI.</a:t>
          </a:r>
          <a:endParaRPr lang="ru-RU"/>
        </a:p>
      </dgm:t>
    </dgm:pt>
    <dgm:pt modelId="{11FABC0B-E2E9-493C-93C0-21092E839167}" type="parTrans" cxnId="{756094FF-DEBE-47AF-B166-1F50BB1F2BB9}">
      <dgm:prSet/>
      <dgm:spPr/>
      <dgm:t>
        <a:bodyPr/>
        <a:lstStyle/>
        <a:p>
          <a:endParaRPr lang="ru-RU"/>
        </a:p>
      </dgm:t>
    </dgm:pt>
    <dgm:pt modelId="{369B0B43-A797-440D-8883-7A99C08D6E76}" type="sibTrans" cxnId="{756094FF-DEBE-47AF-B166-1F50BB1F2BB9}">
      <dgm:prSet/>
      <dgm:spPr/>
      <dgm:t>
        <a:bodyPr/>
        <a:lstStyle/>
        <a:p>
          <a:endParaRPr lang="ru-RU"/>
        </a:p>
      </dgm:t>
    </dgm:pt>
    <dgm:pt modelId="{AD7A7B36-B90A-452D-A1E9-F80769B5B61D}" type="pres">
      <dgm:prSet presAssocID="{6E8A847D-5939-4C64-ABE2-0B1652BECCA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7E7E424-453C-4133-8987-D675E20EC739}" type="pres">
      <dgm:prSet presAssocID="{6E7E4EDA-E5B6-4E82-A7A0-5D17E02CBC5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C40586-E4DA-4C08-B0E3-E98452DF05EB}" type="presOf" srcId="{6E7E4EDA-E5B6-4E82-A7A0-5D17E02CBC50}" destId="{87E7E424-453C-4133-8987-D675E20EC739}" srcOrd="0" destOrd="0" presId="urn:microsoft.com/office/officeart/2005/8/layout/vList2"/>
    <dgm:cxn modelId="{756094FF-DEBE-47AF-B166-1F50BB1F2BB9}" srcId="{6E8A847D-5939-4C64-ABE2-0B1652BECCA5}" destId="{6E7E4EDA-E5B6-4E82-A7A0-5D17E02CBC50}" srcOrd="0" destOrd="0" parTransId="{11FABC0B-E2E9-493C-93C0-21092E839167}" sibTransId="{369B0B43-A797-440D-8883-7A99C08D6E76}"/>
    <dgm:cxn modelId="{E1AFC94C-D07B-48E7-85E6-DDF624D8307E}" type="presOf" srcId="{6E8A847D-5939-4C64-ABE2-0B1652BECCA5}" destId="{AD7A7B36-B90A-452D-A1E9-F80769B5B61D}" srcOrd="0" destOrd="0" presId="urn:microsoft.com/office/officeart/2005/8/layout/vList2"/>
    <dgm:cxn modelId="{33456A7D-BD23-4B2F-A728-8545B0CA70D0}" type="presParOf" srcId="{AD7A7B36-B90A-452D-A1E9-F80769B5B61D}" destId="{87E7E424-453C-4133-8987-D675E20EC7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E8A847D-5939-4C64-ABE2-0B1652BECCA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7E4EDA-E5B6-4E82-A7A0-5D17E02CBC50}">
      <dgm:prSet/>
      <dgm:spPr/>
      <dgm:t>
        <a:bodyPr/>
        <a:lstStyle/>
        <a:p>
          <a:pPr rtl="0"/>
          <a:r>
            <a:rPr lang="en-US" dirty="0" smtClean="0"/>
            <a:t>Atmega328P </a:t>
          </a:r>
          <a:r>
            <a:rPr lang="en-US" dirty="0" err="1" smtClean="0"/>
            <a:t>rusumli</a:t>
          </a:r>
          <a:r>
            <a:rPr lang="en-US" dirty="0" smtClean="0"/>
            <a:t> </a:t>
          </a:r>
          <a:r>
            <a:rPr lang="en-US" dirty="0" err="1" smtClean="0"/>
            <a:t>mikrokontrollerlarining</a:t>
          </a:r>
          <a:r>
            <a:rPr lang="en-US" dirty="0" smtClean="0"/>
            <a:t> </a:t>
          </a:r>
          <a:r>
            <a:rPr lang="en-US" dirty="0" err="1" smtClean="0"/>
            <a:t>tashqi</a:t>
          </a:r>
          <a:r>
            <a:rPr lang="en-US" dirty="0" smtClean="0"/>
            <a:t> </a:t>
          </a:r>
          <a:r>
            <a:rPr lang="en-US" dirty="0" err="1" smtClean="0"/>
            <a:t>ko’rinishi</a:t>
          </a:r>
          <a:endParaRPr lang="ru-RU" dirty="0"/>
        </a:p>
      </dgm:t>
    </dgm:pt>
    <dgm:pt modelId="{11FABC0B-E2E9-493C-93C0-21092E839167}" type="parTrans" cxnId="{756094FF-DEBE-47AF-B166-1F50BB1F2BB9}">
      <dgm:prSet/>
      <dgm:spPr/>
      <dgm:t>
        <a:bodyPr/>
        <a:lstStyle/>
        <a:p>
          <a:endParaRPr lang="ru-RU"/>
        </a:p>
      </dgm:t>
    </dgm:pt>
    <dgm:pt modelId="{369B0B43-A797-440D-8883-7A99C08D6E76}" type="sibTrans" cxnId="{756094FF-DEBE-47AF-B166-1F50BB1F2BB9}">
      <dgm:prSet/>
      <dgm:spPr/>
      <dgm:t>
        <a:bodyPr/>
        <a:lstStyle/>
        <a:p>
          <a:endParaRPr lang="ru-RU"/>
        </a:p>
      </dgm:t>
    </dgm:pt>
    <dgm:pt modelId="{AD7A7B36-B90A-452D-A1E9-F80769B5B61D}" type="pres">
      <dgm:prSet presAssocID="{6E8A847D-5939-4C64-ABE2-0B1652BECCA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7E7E424-453C-4133-8987-D675E20EC739}" type="pres">
      <dgm:prSet presAssocID="{6E7E4EDA-E5B6-4E82-A7A0-5D17E02CBC5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56094FF-DEBE-47AF-B166-1F50BB1F2BB9}" srcId="{6E8A847D-5939-4C64-ABE2-0B1652BECCA5}" destId="{6E7E4EDA-E5B6-4E82-A7A0-5D17E02CBC50}" srcOrd="0" destOrd="0" parTransId="{11FABC0B-E2E9-493C-93C0-21092E839167}" sibTransId="{369B0B43-A797-440D-8883-7A99C08D6E76}"/>
    <dgm:cxn modelId="{DADFAC9A-5606-4AAD-A5ED-505B2E1584DA}" type="presOf" srcId="{6E7E4EDA-E5B6-4E82-A7A0-5D17E02CBC50}" destId="{87E7E424-453C-4133-8987-D675E20EC739}" srcOrd="0" destOrd="0" presId="urn:microsoft.com/office/officeart/2005/8/layout/vList2"/>
    <dgm:cxn modelId="{4A4D3672-43AC-42E8-ACE3-6E79994CD5D0}" type="presOf" srcId="{6E8A847D-5939-4C64-ABE2-0B1652BECCA5}" destId="{AD7A7B36-B90A-452D-A1E9-F80769B5B61D}" srcOrd="0" destOrd="0" presId="urn:microsoft.com/office/officeart/2005/8/layout/vList2"/>
    <dgm:cxn modelId="{F8F67142-718A-414F-BCF0-563BCB32DFE8}" type="presParOf" srcId="{AD7A7B36-B90A-452D-A1E9-F80769B5B61D}" destId="{87E7E424-453C-4133-8987-D675E20EC7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C30F6DE-932C-4785-9BDD-B2429FCF9CD6}" type="doc">
      <dgm:prSet loTypeId="urn:microsoft.com/office/officeart/2005/8/layout/vList2" loCatId="list" qsTypeId="urn:microsoft.com/office/officeart/2005/8/quickstyle/3d7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65C22EF-0F0D-4E60-9C59-FB7D926181F6}">
      <dgm:prSet/>
      <dgm:spPr/>
      <dgm:t>
        <a:bodyPr/>
        <a:lstStyle/>
        <a:p>
          <a:pPr rtl="0"/>
          <a:r>
            <a:rPr lang="en-US" baseline="0" smtClean="0"/>
            <a:t>E’tiboringiz uchun rahmat</a:t>
          </a:r>
          <a:endParaRPr lang="ru-RU"/>
        </a:p>
      </dgm:t>
    </dgm:pt>
    <dgm:pt modelId="{A8F015D7-AA6E-4C42-99B4-47FB70F380D3}" type="parTrans" cxnId="{9356B4AF-1BFE-43F4-8601-07134704EF32}">
      <dgm:prSet/>
      <dgm:spPr/>
      <dgm:t>
        <a:bodyPr/>
        <a:lstStyle/>
        <a:p>
          <a:endParaRPr lang="ru-RU"/>
        </a:p>
      </dgm:t>
    </dgm:pt>
    <dgm:pt modelId="{E9D73106-38A7-4DE7-8037-F498A3C252AF}" type="sibTrans" cxnId="{9356B4AF-1BFE-43F4-8601-07134704EF32}">
      <dgm:prSet/>
      <dgm:spPr/>
      <dgm:t>
        <a:bodyPr/>
        <a:lstStyle/>
        <a:p>
          <a:endParaRPr lang="ru-RU"/>
        </a:p>
      </dgm:t>
    </dgm:pt>
    <dgm:pt modelId="{796EFA41-C402-4380-A783-44070497D7EF}" type="pres">
      <dgm:prSet presAssocID="{8C30F6DE-932C-4785-9BDD-B2429FCF9CD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118F6D3-2A25-49E3-9266-4A5BF0249F9E}" type="pres">
      <dgm:prSet presAssocID="{165C22EF-0F0D-4E60-9C59-FB7D926181F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6B4AF-1BFE-43F4-8601-07134704EF32}" srcId="{8C30F6DE-932C-4785-9BDD-B2429FCF9CD6}" destId="{165C22EF-0F0D-4E60-9C59-FB7D926181F6}" srcOrd="0" destOrd="0" parTransId="{A8F015D7-AA6E-4C42-99B4-47FB70F380D3}" sibTransId="{E9D73106-38A7-4DE7-8037-F498A3C252AF}"/>
    <dgm:cxn modelId="{A698B340-2D95-42B3-A83A-777DE0B46867}" type="presOf" srcId="{165C22EF-0F0D-4E60-9C59-FB7D926181F6}" destId="{4118F6D3-2A25-49E3-9266-4A5BF0249F9E}" srcOrd="0" destOrd="0" presId="urn:microsoft.com/office/officeart/2005/8/layout/vList2"/>
    <dgm:cxn modelId="{04D054DF-29A7-432A-9165-309B34E3D65C}" type="presOf" srcId="{8C30F6DE-932C-4785-9BDD-B2429FCF9CD6}" destId="{796EFA41-C402-4380-A783-44070497D7EF}" srcOrd="0" destOrd="0" presId="urn:microsoft.com/office/officeart/2005/8/layout/vList2"/>
    <dgm:cxn modelId="{3B8F827F-D075-4DE8-B99B-E760280354EE}" type="presParOf" srcId="{796EFA41-C402-4380-A783-44070497D7EF}" destId="{4118F6D3-2A25-49E3-9266-4A5BF0249F9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906DE0-9D12-4D96-9F95-714678D30484}">
      <dsp:nvSpPr>
        <dsp:cNvPr id="0" name=""/>
        <dsp:cNvSpPr/>
      </dsp:nvSpPr>
      <dsp:spPr>
        <a:xfrm>
          <a:off x="6624" y="445040"/>
          <a:ext cx="1693682" cy="40264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err="1" smtClean="0">
              <a:solidFill>
                <a:schemeClr val="bg1"/>
              </a:solidFill>
            </a:rPr>
            <a:t>Mikrokontrollerli</a:t>
          </a:r>
          <a:r>
            <a:rPr lang="en-US" sz="1400" b="1" kern="1200" dirty="0" smtClean="0">
              <a:solidFill>
                <a:schemeClr val="bg1"/>
              </a:solidFill>
            </a:rPr>
            <a:t> </a:t>
          </a:r>
          <a:r>
            <a:rPr lang="en-US" sz="1400" b="1" kern="1200" dirty="0" err="1" smtClean="0">
              <a:solidFill>
                <a:schemeClr val="bg1"/>
              </a:solidFill>
            </a:rPr>
            <a:t>boshqarish</a:t>
          </a:r>
          <a:r>
            <a:rPr lang="en-US" sz="1400" b="1" kern="1200" dirty="0" smtClean="0">
              <a:solidFill>
                <a:schemeClr val="bg1"/>
              </a:solidFill>
            </a:rPr>
            <a:t> </a:t>
          </a:r>
          <a:r>
            <a:rPr lang="en-US" sz="1400" b="1" kern="1200" dirty="0" err="1" smtClean="0">
              <a:solidFill>
                <a:schemeClr val="bg1"/>
              </a:solidFill>
            </a:rPr>
            <a:t>bloki</a:t>
          </a:r>
          <a:r>
            <a:rPr lang="en-US" sz="1400" b="1" kern="1200" dirty="0" smtClean="0">
              <a:solidFill>
                <a:schemeClr val="bg1"/>
              </a:solidFill>
            </a:rPr>
            <a:t> </a:t>
          </a:r>
          <a:r>
            <a:rPr lang="en-US" sz="1400" b="1" kern="1200" dirty="0" err="1" smtClean="0">
              <a:solidFill>
                <a:schemeClr val="bg1"/>
              </a:solidFill>
            </a:rPr>
            <a:t>uchun</a:t>
          </a:r>
          <a:r>
            <a:rPr lang="en-US" sz="1400" b="1" kern="1200" dirty="0" smtClean="0">
              <a:solidFill>
                <a:schemeClr val="bg1"/>
              </a:solidFill>
            </a:rPr>
            <a:t> </a:t>
          </a:r>
          <a:r>
            <a:rPr lang="en-US" sz="1400" b="1" kern="1200" dirty="0" err="1" smtClean="0">
              <a:solidFill>
                <a:schemeClr val="bg1"/>
              </a:solidFill>
            </a:rPr>
            <a:t>zarur</a:t>
          </a:r>
          <a:r>
            <a:rPr lang="en-US" sz="1400" b="1" kern="1200" dirty="0" smtClean="0">
              <a:solidFill>
                <a:schemeClr val="bg1"/>
              </a:solidFill>
            </a:rPr>
            <a:t> </a:t>
          </a:r>
          <a:r>
            <a:rPr lang="en-US" sz="1400" b="1" kern="1200" dirty="0" err="1" smtClean="0">
              <a:solidFill>
                <a:schemeClr val="bg1"/>
              </a:solidFill>
            </a:rPr>
            <a:t>bo’lgan</a:t>
          </a:r>
          <a:r>
            <a:rPr lang="en-US" sz="1400" b="1" kern="1200" dirty="0" smtClean="0">
              <a:solidFill>
                <a:schemeClr val="bg1"/>
              </a:solidFill>
            </a:rPr>
            <a:t> </a:t>
          </a:r>
          <a:r>
            <a:rPr lang="en-US" sz="1400" b="1" kern="1200" dirty="0" err="1" smtClean="0">
              <a:solidFill>
                <a:schemeClr val="bg1"/>
              </a:solidFill>
            </a:rPr>
            <a:t>dasturly</a:t>
          </a:r>
          <a:r>
            <a:rPr lang="en-US" sz="1400" b="1" kern="1200" dirty="0" smtClean="0">
              <a:solidFill>
                <a:schemeClr val="bg1"/>
              </a:solidFill>
            </a:rPr>
            <a:t> </a:t>
          </a:r>
          <a:r>
            <a:rPr lang="en-US" sz="1400" b="1" kern="1200" dirty="0" err="1" smtClean="0">
              <a:solidFill>
                <a:schemeClr val="bg1"/>
              </a:solidFill>
            </a:rPr>
            <a:t>vositalar</a:t>
          </a:r>
          <a:r>
            <a:rPr lang="en-US" sz="1400" b="1" kern="1200" dirty="0" smtClean="0">
              <a:solidFill>
                <a:schemeClr val="bg1"/>
              </a:solidFill>
            </a:rPr>
            <a:t> </a:t>
          </a:r>
          <a:r>
            <a:rPr lang="en-US" sz="1400" b="1" kern="1200" dirty="0" err="1" smtClean="0">
              <a:solidFill>
                <a:schemeClr val="bg1"/>
              </a:solidFill>
            </a:rPr>
            <a:t>taxlili</a:t>
          </a:r>
          <a:endParaRPr lang="ru-RU" sz="1400" b="1" kern="1200" dirty="0">
            <a:solidFill>
              <a:schemeClr val="bg1"/>
            </a:solidFill>
          </a:endParaRPr>
        </a:p>
      </dsp:txBody>
      <dsp:txXfrm>
        <a:off x="56230" y="494646"/>
        <a:ext cx="1594470" cy="3927264"/>
      </dsp:txXfrm>
    </dsp:sp>
    <dsp:sp modelId="{0E25872E-F14B-44EF-91B0-9A4FDCA3F66A}">
      <dsp:nvSpPr>
        <dsp:cNvPr id="0" name=""/>
        <dsp:cNvSpPr/>
      </dsp:nvSpPr>
      <dsp:spPr>
        <a:xfrm>
          <a:off x="1869675" y="2248262"/>
          <a:ext cx="359060" cy="4200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1869675" y="2332269"/>
        <a:ext cx="251342" cy="252019"/>
      </dsp:txXfrm>
    </dsp:sp>
    <dsp:sp modelId="{B86B69C7-D587-4D0F-AAEC-EE46FAE144A8}">
      <dsp:nvSpPr>
        <dsp:cNvPr id="0" name=""/>
        <dsp:cNvSpPr/>
      </dsp:nvSpPr>
      <dsp:spPr>
        <a:xfrm>
          <a:off x="2377780" y="445040"/>
          <a:ext cx="1693682" cy="40264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bg1"/>
              </a:solidFill>
            </a:rPr>
            <a:t>AVR  </a:t>
          </a:r>
          <a:r>
            <a:rPr lang="en-US" sz="1600" b="1" kern="1200" dirty="0" err="1" smtClean="0">
              <a:solidFill>
                <a:schemeClr val="bg1"/>
              </a:solidFill>
            </a:rPr>
            <a:t>toifasidagi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mikrokontrollerlar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uchun</a:t>
          </a:r>
          <a:r>
            <a:rPr lang="en-US" sz="1600" b="1" kern="1200" dirty="0" smtClean="0">
              <a:solidFill>
                <a:schemeClr val="bg1"/>
              </a:solidFill>
            </a:rPr>
            <a:t>  Assembler  </a:t>
          </a:r>
          <a:r>
            <a:rPr lang="en-US" sz="1600" b="1" kern="1200" dirty="0" err="1" smtClean="0">
              <a:solidFill>
                <a:schemeClr val="bg1"/>
              </a:solidFill>
            </a:rPr>
            <a:t>dasturlash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tili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eng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samarali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til</a:t>
          </a:r>
          <a:r>
            <a:rPr lang="en-US" sz="1600" b="1" kern="1200" dirty="0" smtClean="0">
              <a:solidFill>
                <a:schemeClr val="bg1"/>
              </a:solidFill>
            </a:rPr>
            <a:t> </a:t>
          </a:r>
          <a:r>
            <a:rPr lang="en-US" sz="1600" b="1" kern="1200" dirty="0" err="1" smtClean="0">
              <a:solidFill>
                <a:schemeClr val="bg1"/>
              </a:solidFill>
            </a:rPr>
            <a:t>hisoblanadi</a:t>
          </a:r>
          <a:r>
            <a:rPr lang="en-US" sz="1600" b="1" kern="1200" dirty="0" smtClean="0">
              <a:solidFill>
                <a:schemeClr val="bg1"/>
              </a:solidFill>
            </a:rPr>
            <a:t>.  </a:t>
          </a:r>
          <a:r>
            <a:rPr lang="en-US" sz="1600" b="1" kern="1200" dirty="0" err="1" smtClean="0">
              <a:solidFill>
                <a:schemeClr val="bg1"/>
              </a:solidFill>
            </a:rPr>
            <a:t>Bundan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tashqari</a:t>
          </a:r>
          <a:r>
            <a:rPr lang="en-US" sz="1600" b="1" kern="1200" dirty="0" smtClean="0">
              <a:solidFill>
                <a:schemeClr val="bg1"/>
              </a:solidFill>
            </a:rPr>
            <a:t>  C,  C++  </a:t>
          </a:r>
          <a:r>
            <a:rPr lang="en-US" sz="1600" b="1" kern="1200" dirty="0" err="1" smtClean="0">
              <a:solidFill>
                <a:schemeClr val="bg1"/>
              </a:solidFill>
            </a:rPr>
            <a:t>va</a:t>
          </a:r>
          <a:r>
            <a:rPr lang="en-US" sz="1600" b="1" kern="1200" dirty="0" smtClean="0">
              <a:solidFill>
                <a:schemeClr val="bg1"/>
              </a:solidFill>
            </a:rPr>
            <a:t>  Pascal  </a:t>
          </a:r>
          <a:r>
            <a:rPr lang="en-US" sz="1600" b="1" kern="1200" dirty="0" err="1" smtClean="0">
              <a:solidFill>
                <a:schemeClr val="bg1"/>
              </a:solidFill>
            </a:rPr>
            <a:t>tillari</a:t>
          </a:r>
          <a:r>
            <a:rPr lang="en-US" sz="1600" b="1" kern="1200" dirty="0" smtClean="0">
              <a:solidFill>
                <a:schemeClr val="bg1"/>
              </a:solidFill>
            </a:rPr>
            <a:t>  ham  </a:t>
          </a:r>
          <a:r>
            <a:rPr lang="en-US" sz="1600" b="1" kern="1200" dirty="0" err="1" smtClean="0">
              <a:solidFill>
                <a:schemeClr val="bg1"/>
              </a:solidFill>
            </a:rPr>
            <a:t>mavjud</a:t>
          </a:r>
          <a:r>
            <a:rPr lang="en-US" sz="1600" b="1" kern="1200" dirty="0" smtClean="0">
              <a:solidFill>
                <a:schemeClr val="bg1"/>
              </a:solidFill>
            </a:rPr>
            <a:t>.  </a:t>
          </a:r>
          <a:r>
            <a:rPr lang="en-US" sz="1600" b="1" kern="1200" dirty="0" err="1" smtClean="0">
              <a:solidFill>
                <a:schemeClr val="bg1"/>
              </a:solidFill>
            </a:rPr>
            <a:t>Qaysi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tilda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dastur</a:t>
          </a:r>
          <a:r>
            <a:rPr lang="en-US" sz="1600" b="1" kern="1200" dirty="0" smtClean="0">
              <a:solidFill>
                <a:schemeClr val="bg1"/>
              </a:solidFill>
            </a:rPr>
            <a:t> </a:t>
          </a:r>
          <a:r>
            <a:rPr lang="en-US" sz="1600" b="1" kern="1200" dirty="0" err="1" smtClean="0">
              <a:solidFill>
                <a:schemeClr val="bg1"/>
              </a:solidFill>
            </a:rPr>
            <a:t>yozishdan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qatiy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nazar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barcha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dasturlar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maxsus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translyator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orqali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amalga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oshiriladi</a:t>
          </a:r>
          <a:r>
            <a:rPr lang="en-US" sz="1600" b="1" kern="1200" dirty="0" smtClean="0">
              <a:solidFill>
                <a:schemeClr val="bg1"/>
              </a:solidFill>
            </a:rPr>
            <a:t>. 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2427386" y="494646"/>
        <a:ext cx="1594470" cy="3927264"/>
      </dsp:txXfrm>
    </dsp:sp>
    <dsp:sp modelId="{435B8B7A-F8C8-4980-8BF5-E7AE3E3BE243}">
      <dsp:nvSpPr>
        <dsp:cNvPr id="0" name=""/>
        <dsp:cNvSpPr/>
      </dsp:nvSpPr>
      <dsp:spPr>
        <a:xfrm>
          <a:off x="4240831" y="2248262"/>
          <a:ext cx="359060" cy="4200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4240831" y="2332269"/>
        <a:ext cx="251342" cy="252019"/>
      </dsp:txXfrm>
    </dsp:sp>
    <dsp:sp modelId="{860457E9-D24A-4A25-BB82-20985E96C327}">
      <dsp:nvSpPr>
        <dsp:cNvPr id="0" name=""/>
        <dsp:cNvSpPr/>
      </dsp:nvSpPr>
      <dsp:spPr>
        <a:xfrm>
          <a:off x="4748936" y="445040"/>
          <a:ext cx="1693682" cy="40264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>
              <a:solidFill>
                <a:schemeClr val="bg1"/>
              </a:solidFill>
            </a:rPr>
            <a:t>Masalan</a:t>
          </a:r>
          <a:r>
            <a:rPr lang="en-US" sz="1600" b="1" kern="1200" dirty="0" smtClean="0">
              <a:solidFill>
                <a:schemeClr val="bg1"/>
              </a:solidFill>
            </a:rPr>
            <a:t>: </a:t>
          </a:r>
          <a:r>
            <a:rPr lang="en-US" sz="1600" b="1" kern="1200" dirty="0" err="1" smtClean="0">
              <a:solidFill>
                <a:schemeClr val="bg1"/>
              </a:solidFill>
            </a:rPr>
            <a:t>AVRStudio</a:t>
          </a:r>
          <a:r>
            <a:rPr lang="en-US" sz="1600" b="1" kern="1200" dirty="0" smtClean="0">
              <a:solidFill>
                <a:schemeClr val="bg1"/>
              </a:solidFill>
            </a:rPr>
            <a:t>, </a:t>
          </a:r>
          <a:r>
            <a:rPr lang="en-US" sz="1600" b="1" kern="1200" dirty="0" err="1" smtClean="0">
              <a:solidFill>
                <a:schemeClr val="bg1"/>
              </a:solidFill>
            </a:rPr>
            <a:t>CodeVision</a:t>
          </a:r>
          <a:r>
            <a:rPr lang="en-US" sz="1600" b="1" kern="1200" dirty="0" smtClean="0">
              <a:solidFill>
                <a:schemeClr val="bg1"/>
              </a:solidFill>
            </a:rPr>
            <a:t> </a:t>
          </a:r>
          <a:r>
            <a:rPr lang="en-US" sz="1600" b="1" kern="1200" dirty="0" err="1" smtClean="0">
              <a:solidFill>
                <a:schemeClr val="bg1"/>
              </a:solidFill>
            </a:rPr>
            <a:t>va</a:t>
          </a:r>
          <a:r>
            <a:rPr lang="en-US" sz="1600" b="1" kern="1200" dirty="0" smtClean="0">
              <a:solidFill>
                <a:schemeClr val="bg1"/>
              </a:solidFill>
            </a:rPr>
            <a:t> </a:t>
          </a:r>
          <a:r>
            <a:rPr lang="en-US" sz="1600" b="1" kern="1200" dirty="0" err="1" smtClean="0">
              <a:solidFill>
                <a:schemeClr val="bg1"/>
              </a:solidFill>
            </a:rPr>
            <a:t>boshqalar</a:t>
          </a:r>
          <a:r>
            <a:rPr lang="en-US" sz="1600" b="1" kern="1200" dirty="0" smtClean="0">
              <a:solidFill>
                <a:schemeClr val="bg1"/>
              </a:solidFill>
            </a:rPr>
            <a:t>.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4798542" y="494646"/>
        <a:ext cx="1594470" cy="3927264"/>
      </dsp:txXfrm>
    </dsp:sp>
    <dsp:sp modelId="{B4E872AC-1B76-447A-9763-BFD9997C1992}">
      <dsp:nvSpPr>
        <dsp:cNvPr id="0" name=""/>
        <dsp:cNvSpPr/>
      </dsp:nvSpPr>
      <dsp:spPr>
        <a:xfrm>
          <a:off x="6611987" y="2248262"/>
          <a:ext cx="359060" cy="4200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6611987" y="2332269"/>
        <a:ext cx="251342" cy="252019"/>
      </dsp:txXfrm>
    </dsp:sp>
    <dsp:sp modelId="{BCA2F7F2-57EF-4B2F-A9AD-A069C6CDEAB3}">
      <dsp:nvSpPr>
        <dsp:cNvPr id="0" name=""/>
        <dsp:cNvSpPr/>
      </dsp:nvSpPr>
      <dsp:spPr>
        <a:xfrm>
          <a:off x="7120091" y="278062"/>
          <a:ext cx="2779282" cy="43604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dirty="0" err="1" smtClean="0">
              <a:solidFill>
                <a:schemeClr val="bg1"/>
              </a:solidFill>
            </a:rPr>
            <a:t>CodeVisionAVR</a:t>
          </a:r>
          <a:r>
            <a:rPr lang="en-US" sz="1500" b="1" kern="1200" dirty="0" smtClean="0">
              <a:solidFill>
                <a:schemeClr val="bg1"/>
              </a:solidFill>
            </a:rPr>
            <a:t>  </a:t>
          </a:r>
          <a:r>
            <a:rPr lang="en-US" sz="1500" b="1" kern="1200" dirty="0" err="1" smtClean="0">
              <a:solidFill>
                <a:schemeClr val="bg1"/>
              </a:solidFill>
            </a:rPr>
            <a:t>dasturl</a:t>
          </a:r>
          <a:r>
            <a:rPr lang="en-US" sz="1500" b="1" kern="1200" dirty="0" smtClean="0">
              <a:solidFill>
                <a:schemeClr val="bg1"/>
              </a:solidFill>
            </a:rPr>
            <a:t>  C  </a:t>
          </a:r>
          <a:r>
            <a:rPr lang="en-US" sz="1500" b="1" kern="1200" dirty="0" err="1" smtClean="0">
              <a:solidFill>
                <a:schemeClr val="bg1"/>
              </a:solidFill>
            </a:rPr>
            <a:t>dasturlash</a:t>
          </a:r>
          <a:r>
            <a:rPr lang="en-US" sz="1500" b="1" kern="1200" dirty="0" smtClean="0">
              <a:solidFill>
                <a:schemeClr val="bg1"/>
              </a:solidFill>
            </a:rPr>
            <a:t>  </a:t>
          </a:r>
          <a:r>
            <a:rPr lang="en-US" sz="1500" b="1" kern="1200" dirty="0" err="1" smtClean="0">
              <a:solidFill>
                <a:schemeClr val="bg1"/>
              </a:solidFill>
            </a:rPr>
            <a:t>tilining</a:t>
          </a:r>
          <a:r>
            <a:rPr lang="en-US" sz="1500" b="1" kern="1200" dirty="0" smtClean="0">
              <a:solidFill>
                <a:schemeClr val="bg1"/>
              </a:solidFill>
            </a:rPr>
            <a:t>  </a:t>
          </a:r>
          <a:r>
            <a:rPr lang="en-US" sz="1500" b="1" kern="1200" dirty="0" err="1" smtClean="0">
              <a:solidFill>
                <a:schemeClr val="bg1"/>
              </a:solidFill>
            </a:rPr>
            <a:t>kros-komplyatori</a:t>
          </a:r>
          <a:r>
            <a:rPr lang="en-US" sz="1500" b="1" kern="1200" dirty="0" smtClean="0">
              <a:solidFill>
                <a:schemeClr val="bg1"/>
              </a:solidFill>
            </a:rPr>
            <a:t>  </a:t>
          </a:r>
          <a:r>
            <a:rPr lang="en-US" sz="1500" b="1" kern="1200" dirty="0" err="1" smtClean="0">
              <a:solidFill>
                <a:schemeClr val="bg1"/>
              </a:solidFill>
            </a:rPr>
            <a:t>bo’lib</a:t>
          </a:r>
          <a:r>
            <a:rPr lang="en-US" sz="1500" b="1" kern="1200" dirty="0" smtClean="0">
              <a:solidFill>
                <a:schemeClr val="bg1"/>
              </a:solidFill>
            </a:rPr>
            <a:t>,  u  </a:t>
          </a:r>
          <a:r>
            <a:rPr lang="en-US" sz="1500" b="1" kern="1200" dirty="0" err="1" smtClean="0">
              <a:solidFill>
                <a:schemeClr val="bg1"/>
              </a:solidFill>
            </a:rPr>
            <a:t>o’zida</a:t>
          </a:r>
          <a:r>
            <a:rPr lang="en-US" sz="1500" b="1" kern="1200" dirty="0" smtClean="0">
              <a:solidFill>
                <a:schemeClr val="bg1"/>
              </a:solidFill>
            </a:rPr>
            <a:t>  </a:t>
          </a:r>
          <a:r>
            <a:rPr lang="en-US" sz="1500" b="1" kern="1200" dirty="0" err="1" smtClean="0">
              <a:solidFill>
                <a:schemeClr val="bg1"/>
              </a:solidFill>
            </a:rPr>
            <a:t>integrallashgan</a:t>
          </a:r>
          <a:r>
            <a:rPr lang="en-US" sz="1500" b="1" kern="1200" dirty="0" smtClean="0">
              <a:solidFill>
                <a:schemeClr val="bg1"/>
              </a:solidFill>
            </a:rPr>
            <a:t>  </a:t>
          </a:r>
          <a:r>
            <a:rPr lang="en-US" sz="1500" b="1" kern="1200" dirty="0" err="1" smtClean="0">
              <a:solidFill>
                <a:schemeClr val="bg1"/>
              </a:solidFill>
            </a:rPr>
            <a:t>rivojlantirish</a:t>
          </a:r>
          <a:r>
            <a:rPr lang="en-US" sz="1500" b="1" kern="1200" dirty="0" smtClean="0">
              <a:solidFill>
                <a:schemeClr val="bg1"/>
              </a:solidFill>
            </a:rPr>
            <a:t>  </a:t>
          </a:r>
          <a:r>
            <a:rPr lang="en-US" sz="1500" b="1" kern="1200" dirty="0" err="1" smtClean="0">
              <a:solidFill>
                <a:schemeClr val="bg1"/>
              </a:solidFill>
            </a:rPr>
            <a:t>muhitini</a:t>
          </a:r>
          <a:r>
            <a:rPr lang="en-US" sz="1500" b="1" kern="1200" dirty="0" smtClean="0">
              <a:solidFill>
                <a:schemeClr val="bg1"/>
              </a:solidFill>
            </a:rPr>
            <a:t>  (IDE  –  integrated  Development  Environment)  </a:t>
          </a:r>
          <a:r>
            <a:rPr lang="en-US" sz="1500" b="1" kern="1200" dirty="0" err="1" smtClean="0">
              <a:solidFill>
                <a:schemeClr val="bg1"/>
              </a:solidFill>
            </a:rPr>
            <a:t>va</a:t>
          </a:r>
          <a:r>
            <a:rPr lang="en-US" sz="1500" b="1" kern="1200" dirty="0" smtClean="0">
              <a:solidFill>
                <a:schemeClr val="bg1"/>
              </a:solidFill>
            </a:rPr>
            <a:t> </a:t>
          </a:r>
          <a:r>
            <a:rPr lang="en-US" sz="1500" b="1" kern="1200" dirty="0" err="1" smtClean="0">
              <a:solidFill>
                <a:schemeClr val="bg1"/>
              </a:solidFill>
            </a:rPr>
            <a:t>dasturni</a:t>
          </a:r>
          <a:r>
            <a:rPr lang="en-US" sz="1500" b="1" kern="1200" dirty="0" smtClean="0">
              <a:solidFill>
                <a:schemeClr val="bg1"/>
              </a:solidFill>
            </a:rPr>
            <a:t> </a:t>
          </a:r>
          <a:r>
            <a:rPr lang="en-US" sz="1500" b="1" kern="1200" dirty="0" err="1" smtClean="0">
              <a:solidFill>
                <a:schemeClr val="bg1"/>
              </a:solidFill>
            </a:rPr>
            <a:t>avtomatik</a:t>
          </a:r>
          <a:r>
            <a:rPr lang="en-US" sz="1500" b="1" kern="1200" dirty="0" smtClean="0">
              <a:solidFill>
                <a:schemeClr val="bg1"/>
              </a:solidFill>
            </a:rPr>
            <a:t> </a:t>
          </a:r>
          <a:r>
            <a:rPr lang="en-US" sz="1500" b="1" kern="1200" dirty="0" err="1" smtClean="0">
              <a:solidFill>
                <a:schemeClr val="bg1"/>
              </a:solidFill>
            </a:rPr>
            <a:t>generatori</a:t>
          </a:r>
          <a:r>
            <a:rPr lang="en-US" sz="1500" b="1" kern="1200" dirty="0" smtClean="0">
              <a:solidFill>
                <a:schemeClr val="bg1"/>
              </a:solidFill>
            </a:rPr>
            <a:t> (</a:t>
          </a:r>
          <a:r>
            <a:rPr lang="en-US" sz="1500" b="1" kern="1200" dirty="0" err="1" smtClean="0">
              <a:solidFill>
                <a:schemeClr val="bg1"/>
              </a:solidFill>
            </a:rPr>
            <a:t>CodeWizardAVR</a:t>
          </a:r>
          <a:r>
            <a:rPr lang="en-US" sz="1500" b="1" kern="1200" dirty="0" smtClean="0">
              <a:solidFill>
                <a:schemeClr val="bg1"/>
              </a:solidFill>
            </a:rPr>
            <a:t>) </a:t>
          </a:r>
          <a:r>
            <a:rPr lang="en-US" sz="1500" b="1" kern="1200" dirty="0" err="1" smtClean="0">
              <a:solidFill>
                <a:schemeClr val="bg1"/>
              </a:solidFill>
            </a:rPr>
            <a:t>ni</a:t>
          </a:r>
          <a:r>
            <a:rPr lang="en-US" sz="1500" b="1" kern="1200" dirty="0" smtClean="0">
              <a:solidFill>
                <a:schemeClr val="bg1"/>
              </a:solidFill>
            </a:rPr>
            <a:t> </a:t>
          </a:r>
          <a:r>
            <a:rPr lang="en-US" sz="1500" b="1" kern="1200" dirty="0" err="1" smtClean="0">
              <a:solidFill>
                <a:schemeClr val="bg1"/>
              </a:solidFill>
            </a:rPr>
            <a:t>jamlagan</a:t>
          </a:r>
          <a:r>
            <a:rPr lang="en-US" sz="1500" b="1" kern="1200" dirty="0" smtClean="0">
              <a:solidFill>
                <a:schemeClr val="bg1"/>
              </a:solidFill>
            </a:rPr>
            <a:t>. </a:t>
          </a:r>
          <a:r>
            <a:rPr lang="en-US" sz="1500" b="1" kern="1200" dirty="0" err="1" smtClean="0">
              <a:solidFill>
                <a:schemeClr val="bg1"/>
              </a:solidFill>
            </a:rPr>
            <a:t>Ushbu</a:t>
          </a:r>
          <a:r>
            <a:rPr lang="en-US" sz="1500" b="1" kern="1200" dirty="0" smtClean="0">
              <a:solidFill>
                <a:schemeClr val="bg1"/>
              </a:solidFill>
            </a:rPr>
            <a:t> </a:t>
          </a:r>
          <a:r>
            <a:rPr lang="en-US" sz="1500" b="1" kern="1200" dirty="0" err="1" smtClean="0">
              <a:solidFill>
                <a:schemeClr val="bg1"/>
              </a:solidFill>
            </a:rPr>
            <a:t>dastur</a:t>
          </a:r>
          <a:r>
            <a:rPr lang="en-US" sz="1500" b="1" kern="1200" dirty="0" smtClean="0">
              <a:solidFill>
                <a:schemeClr val="bg1"/>
              </a:solidFill>
            </a:rPr>
            <a:t> Atmel </a:t>
          </a:r>
          <a:r>
            <a:rPr lang="en-US" sz="1500" b="1" kern="1200" dirty="0" err="1" smtClean="0">
              <a:solidFill>
                <a:schemeClr val="bg1"/>
              </a:solidFill>
            </a:rPr>
            <a:t>firmasi</a:t>
          </a:r>
          <a:r>
            <a:rPr lang="en-US" sz="1500" b="1" kern="1200" dirty="0" smtClean="0">
              <a:solidFill>
                <a:schemeClr val="bg1"/>
              </a:solidFill>
            </a:rPr>
            <a:t> </a:t>
          </a:r>
          <a:r>
            <a:rPr lang="en-US" sz="1500" b="1" kern="1200" dirty="0" err="1" smtClean="0">
              <a:solidFill>
                <a:schemeClr val="bg1"/>
              </a:solidFill>
            </a:rPr>
            <a:t>tomonidan</a:t>
          </a:r>
          <a:r>
            <a:rPr lang="en-US" sz="1500" b="1" kern="1200" dirty="0" smtClean="0">
              <a:solidFill>
                <a:schemeClr val="bg1"/>
              </a:solidFill>
            </a:rPr>
            <a:t>  </a:t>
          </a:r>
          <a:r>
            <a:rPr lang="en-US" sz="1500" b="1" kern="1200" dirty="0" err="1" smtClean="0">
              <a:solidFill>
                <a:schemeClr val="bg1"/>
              </a:solidFill>
            </a:rPr>
            <a:t>yaratilgan</a:t>
          </a:r>
          <a:r>
            <a:rPr lang="en-US" sz="1500" b="1" kern="1200" dirty="0" smtClean="0">
              <a:solidFill>
                <a:schemeClr val="bg1"/>
              </a:solidFill>
            </a:rPr>
            <a:t>  AVR-</a:t>
          </a:r>
          <a:r>
            <a:rPr lang="en-US" sz="1500" b="1" kern="1200" dirty="0" err="1" smtClean="0">
              <a:solidFill>
                <a:schemeClr val="bg1"/>
              </a:solidFill>
            </a:rPr>
            <a:t>mikrokontrollerlarini</a:t>
          </a:r>
          <a:r>
            <a:rPr lang="en-US" sz="1500" b="1" kern="1200" dirty="0" smtClean="0">
              <a:solidFill>
                <a:schemeClr val="bg1"/>
              </a:solidFill>
            </a:rPr>
            <a:t>  </a:t>
          </a:r>
          <a:r>
            <a:rPr lang="en-US" sz="1500" b="1" kern="1200" dirty="0" err="1" smtClean="0">
              <a:solidFill>
                <a:schemeClr val="bg1"/>
              </a:solidFill>
            </a:rPr>
            <a:t>qayta</a:t>
          </a:r>
          <a:r>
            <a:rPr lang="en-US" sz="1500" b="1" kern="1200" dirty="0" smtClean="0">
              <a:solidFill>
                <a:schemeClr val="bg1"/>
              </a:solidFill>
            </a:rPr>
            <a:t>  </a:t>
          </a:r>
          <a:r>
            <a:rPr lang="en-US" sz="1500" b="1" kern="1200" dirty="0" err="1" smtClean="0">
              <a:solidFill>
                <a:schemeClr val="bg1"/>
              </a:solidFill>
            </a:rPr>
            <a:t>ishlaydi</a:t>
          </a:r>
          <a:r>
            <a:rPr lang="en-US" sz="1500" b="1" kern="1200" dirty="0" smtClean="0">
              <a:solidFill>
                <a:schemeClr val="bg1"/>
              </a:solidFill>
            </a:rPr>
            <a:t>.  U  C  </a:t>
          </a:r>
          <a:r>
            <a:rPr lang="en-US" sz="1500" b="1" kern="1200" dirty="0" err="1" smtClean="0">
              <a:solidFill>
                <a:schemeClr val="bg1"/>
              </a:solidFill>
            </a:rPr>
            <a:t>dasturlash</a:t>
          </a:r>
          <a:r>
            <a:rPr lang="en-US" sz="1500" b="1" kern="1200" dirty="0" smtClean="0">
              <a:solidFill>
                <a:schemeClr val="bg1"/>
              </a:solidFill>
            </a:rPr>
            <a:t>  </a:t>
          </a:r>
          <a:r>
            <a:rPr lang="en-US" sz="1500" b="1" kern="1200" dirty="0" err="1" smtClean="0">
              <a:solidFill>
                <a:schemeClr val="bg1"/>
              </a:solidFill>
            </a:rPr>
            <a:t>tilining</a:t>
          </a:r>
          <a:r>
            <a:rPr lang="en-US" sz="1500" b="1" kern="1200" dirty="0" smtClean="0">
              <a:solidFill>
                <a:schemeClr val="bg1"/>
              </a:solidFill>
            </a:rPr>
            <a:t> </a:t>
          </a:r>
          <a:r>
            <a:rPr lang="en-US" sz="1500" b="1" kern="1200" dirty="0" err="1" smtClean="0">
              <a:solidFill>
                <a:schemeClr val="bg1"/>
              </a:solidFill>
            </a:rPr>
            <a:t>barcha</a:t>
          </a:r>
          <a:r>
            <a:rPr lang="en-US" sz="1500" b="1" kern="1200" dirty="0" smtClean="0">
              <a:solidFill>
                <a:schemeClr val="bg1"/>
              </a:solidFill>
            </a:rPr>
            <a:t> </a:t>
          </a:r>
          <a:r>
            <a:rPr lang="en-US" sz="1500" b="1" kern="1200" dirty="0" err="1" smtClean="0">
              <a:solidFill>
                <a:schemeClr val="bg1"/>
              </a:solidFill>
            </a:rPr>
            <a:t>elementlarini</a:t>
          </a:r>
          <a:r>
            <a:rPr lang="en-US" sz="1500" b="1" kern="1200" dirty="0" smtClean="0">
              <a:solidFill>
                <a:schemeClr val="bg1"/>
              </a:solidFill>
            </a:rPr>
            <a:t> </a:t>
          </a:r>
          <a:r>
            <a:rPr lang="en-US" sz="1500" b="1" kern="1200" dirty="0" err="1" smtClean="0">
              <a:solidFill>
                <a:schemeClr val="bg1"/>
              </a:solidFill>
            </a:rPr>
            <a:t>o’zida</a:t>
          </a:r>
          <a:r>
            <a:rPr lang="en-US" sz="1500" b="1" kern="1200" dirty="0" smtClean="0">
              <a:solidFill>
                <a:schemeClr val="bg1"/>
              </a:solidFill>
            </a:rPr>
            <a:t> </a:t>
          </a:r>
          <a:r>
            <a:rPr lang="en-US" sz="1500" b="1" kern="1200" dirty="0" err="1" smtClean="0">
              <a:solidFill>
                <a:schemeClr val="bg1"/>
              </a:solidFill>
            </a:rPr>
            <a:t>jamlagan</a:t>
          </a:r>
          <a:r>
            <a:rPr lang="en-US" sz="1500" b="1" kern="1200" dirty="0" smtClean="0">
              <a:solidFill>
                <a:schemeClr val="bg1"/>
              </a:solidFill>
            </a:rPr>
            <a:t>. </a:t>
          </a:r>
          <a:r>
            <a:rPr lang="en-US" sz="1500" b="1" kern="1200" dirty="0" err="1" smtClean="0">
              <a:solidFill>
                <a:schemeClr val="bg1"/>
              </a:solidFill>
            </a:rPr>
            <a:t>Dastur</a:t>
          </a:r>
          <a:r>
            <a:rPr lang="en-US" sz="1500" b="1" kern="1200" dirty="0" smtClean="0">
              <a:solidFill>
                <a:schemeClr val="bg1"/>
              </a:solidFill>
            </a:rPr>
            <a:t> 32-razryadli </a:t>
          </a:r>
          <a:r>
            <a:rPr lang="en-US" sz="1500" b="1" kern="1200" dirty="0" err="1" smtClean="0">
              <a:solidFill>
                <a:schemeClr val="bg1"/>
              </a:solidFill>
            </a:rPr>
            <a:t>tizimlarga</a:t>
          </a:r>
          <a:r>
            <a:rPr lang="en-US" sz="1500" b="1" kern="1200" dirty="0" smtClean="0">
              <a:solidFill>
                <a:schemeClr val="bg1"/>
              </a:solidFill>
            </a:rPr>
            <a:t> </a:t>
          </a:r>
          <a:r>
            <a:rPr lang="en-US" sz="1500" b="1" kern="1200" dirty="0" err="1" smtClean="0">
              <a:solidFill>
                <a:schemeClr val="bg1"/>
              </a:solidFill>
            </a:rPr>
            <a:t>moslashgan</a:t>
          </a:r>
          <a:r>
            <a:rPr lang="en-US" sz="1500" b="1" kern="1200" dirty="0" smtClean="0">
              <a:solidFill>
                <a:schemeClr val="bg1"/>
              </a:solidFill>
            </a:rPr>
            <a:t> </a:t>
          </a:r>
          <a:r>
            <a:rPr lang="en-US" sz="1500" b="1" kern="1200" dirty="0" err="1" smtClean="0">
              <a:solidFill>
                <a:schemeClr val="bg1"/>
              </a:solidFill>
            </a:rPr>
            <a:t>bo’lib</a:t>
          </a:r>
          <a:r>
            <a:rPr lang="en-US" sz="1500" b="1" kern="1200" dirty="0" smtClean="0">
              <a:solidFill>
                <a:schemeClr val="bg1"/>
              </a:solidFill>
            </a:rPr>
            <a:t>, Windows </a:t>
          </a:r>
          <a:r>
            <a:rPr lang="en-US" sz="1500" b="1" kern="1200" dirty="0" err="1" smtClean="0">
              <a:solidFill>
                <a:schemeClr val="bg1"/>
              </a:solidFill>
            </a:rPr>
            <a:t>operasion</a:t>
          </a:r>
          <a:r>
            <a:rPr lang="en-US" sz="1500" b="1" kern="1200" dirty="0" smtClean="0">
              <a:solidFill>
                <a:schemeClr val="bg1"/>
              </a:solidFill>
            </a:rPr>
            <a:t> </a:t>
          </a:r>
          <a:r>
            <a:rPr lang="en-US" sz="1500" b="1" kern="1200" dirty="0" err="1" smtClean="0">
              <a:solidFill>
                <a:schemeClr val="bg1"/>
              </a:solidFill>
            </a:rPr>
            <a:t>tizimi</a:t>
          </a:r>
          <a:r>
            <a:rPr lang="en-US" sz="1500" b="1" kern="1200" dirty="0" smtClean="0">
              <a:solidFill>
                <a:schemeClr val="bg1"/>
              </a:solidFill>
            </a:rPr>
            <a:t> </a:t>
          </a:r>
          <a:r>
            <a:rPr lang="en-US" sz="1500" b="1" kern="1200" dirty="0" err="1" smtClean="0">
              <a:solidFill>
                <a:schemeClr val="bg1"/>
              </a:solidFill>
            </a:rPr>
            <a:t>bilan</a:t>
          </a:r>
          <a:r>
            <a:rPr lang="en-US" sz="1500" b="1" kern="1200" dirty="0" smtClean="0">
              <a:solidFill>
                <a:schemeClr val="bg1"/>
              </a:solidFill>
            </a:rPr>
            <a:t> </a:t>
          </a:r>
          <a:r>
            <a:rPr lang="en-US" sz="1500" b="1" kern="1200" dirty="0" err="1" smtClean="0">
              <a:solidFill>
                <a:schemeClr val="bg1"/>
              </a:solidFill>
            </a:rPr>
            <a:t>ishalsh</a:t>
          </a:r>
          <a:r>
            <a:rPr lang="en-US" sz="1500" b="1" kern="1200" dirty="0" smtClean="0">
              <a:solidFill>
                <a:schemeClr val="bg1"/>
              </a:solidFill>
            </a:rPr>
            <a:t> </a:t>
          </a:r>
          <a:r>
            <a:rPr lang="en-US" sz="1500" b="1" kern="1200" dirty="0" err="1" smtClean="0">
              <a:solidFill>
                <a:schemeClr val="bg1"/>
              </a:solidFill>
            </a:rPr>
            <a:t>afzal</a:t>
          </a:r>
          <a:r>
            <a:rPr lang="en-US" sz="1500" b="1" kern="1200" dirty="0" smtClean="0">
              <a:solidFill>
                <a:schemeClr val="bg1"/>
              </a:solidFill>
            </a:rPr>
            <a:t>.</a:t>
          </a:r>
          <a:endParaRPr lang="ru-RU" sz="1500" b="1" kern="1200" dirty="0">
            <a:solidFill>
              <a:schemeClr val="bg1"/>
            </a:solidFill>
          </a:endParaRPr>
        </a:p>
      </dsp:txBody>
      <dsp:txXfrm>
        <a:off x="7201493" y="359464"/>
        <a:ext cx="2616478" cy="41976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8DB346-9104-429E-8809-0E2BE4145F70}">
      <dsp:nvSpPr>
        <dsp:cNvPr id="0" name=""/>
        <dsp:cNvSpPr/>
      </dsp:nvSpPr>
      <dsp:spPr>
        <a:xfrm rot="16200000">
          <a:off x="-1085365" y="1087753"/>
          <a:ext cx="4518992" cy="234348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3279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err="1" smtClean="0">
              <a:solidFill>
                <a:schemeClr val="bg1"/>
              </a:solidFill>
            </a:rPr>
            <a:t>CodeWizardAVR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generatorining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asosiy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vazifasi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dastur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yozishning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bir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necha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funksiyalar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orqali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amalga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oshirishdir</a:t>
          </a:r>
          <a:r>
            <a:rPr lang="en-US" sz="1900" b="1" kern="1200" dirty="0" smtClean="0">
              <a:solidFill>
                <a:schemeClr val="bg1"/>
              </a:solidFill>
            </a:rPr>
            <a:t>. </a:t>
          </a:r>
          <a:r>
            <a:rPr lang="en-US" sz="1900" b="1" kern="1200" dirty="0" err="1" smtClean="0">
              <a:solidFill>
                <a:schemeClr val="bg1"/>
              </a:solidFill>
            </a:rPr>
            <a:t>Bundan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tashqari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quyidagi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imkoniyatlarga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ega</a:t>
          </a:r>
          <a:r>
            <a:rPr lang="en-US" sz="1900" b="1" kern="1200" dirty="0" smtClean="0">
              <a:solidFill>
                <a:schemeClr val="bg1"/>
              </a:solidFill>
            </a:rPr>
            <a:t>:</a:t>
          </a:r>
          <a:endParaRPr lang="ru-RU" sz="1900" b="1" kern="1200" dirty="0">
            <a:solidFill>
              <a:schemeClr val="bg1"/>
            </a:solidFill>
          </a:endParaRPr>
        </a:p>
      </dsp:txBody>
      <dsp:txXfrm rot="5400000">
        <a:off x="2389" y="903797"/>
        <a:ext cx="2343484" cy="2711396"/>
      </dsp:txXfrm>
    </dsp:sp>
    <dsp:sp modelId="{60FDEB54-2463-4A32-B737-50B6C4FDB3B1}">
      <dsp:nvSpPr>
        <dsp:cNvPr id="0" name=""/>
        <dsp:cNvSpPr/>
      </dsp:nvSpPr>
      <dsp:spPr>
        <a:xfrm rot="16200000">
          <a:off x="1433880" y="1087753"/>
          <a:ext cx="4518992" cy="234348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3279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err="1" smtClean="0">
              <a:solidFill>
                <a:schemeClr val="bg1"/>
              </a:solidFill>
            </a:rPr>
            <a:t>tashqi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xotiraga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kirishga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ruxsat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berish</a:t>
          </a:r>
          <a:r>
            <a:rPr lang="en-US" sz="1900" b="1" kern="1200" dirty="0" smtClean="0">
              <a:solidFill>
                <a:schemeClr val="bg1"/>
              </a:solidFill>
            </a:rPr>
            <a:t>;</a:t>
          </a:r>
          <a:endParaRPr lang="ru-RU" sz="1900" b="1" kern="1200" dirty="0">
            <a:solidFill>
              <a:schemeClr val="bg1"/>
            </a:solidFill>
          </a:endParaRPr>
        </a:p>
      </dsp:txBody>
      <dsp:txXfrm rot="5400000">
        <a:off x="2521634" y="903797"/>
        <a:ext cx="2343484" cy="2711396"/>
      </dsp:txXfrm>
    </dsp:sp>
    <dsp:sp modelId="{22576562-DE27-4284-A5E6-892BF17C42E4}">
      <dsp:nvSpPr>
        <dsp:cNvPr id="0" name=""/>
        <dsp:cNvSpPr/>
      </dsp:nvSpPr>
      <dsp:spPr>
        <a:xfrm rot="16200000">
          <a:off x="3953126" y="1087753"/>
          <a:ext cx="4518992" cy="234348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3279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err="1" smtClean="0">
              <a:solidFill>
                <a:schemeClr val="bg1"/>
              </a:solidFill>
            </a:rPr>
            <a:t>chipdagi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uzilishlarni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identifikasiyalash</a:t>
          </a:r>
          <a:r>
            <a:rPr lang="en-US" sz="1900" b="1" kern="1200" dirty="0" smtClean="0">
              <a:solidFill>
                <a:schemeClr val="bg1"/>
              </a:solidFill>
            </a:rPr>
            <a:t>;</a:t>
          </a:r>
          <a:endParaRPr lang="ru-RU" sz="1900" b="1" kern="1200" dirty="0">
            <a:solidFill>
              <a:schemeClr val="bg1"/>
            </a:solidFill>
          </a:endParaRPr>
        </a:p>
      </dsp:txBody>
      <dsp:txXfrm rot="5400000">
        <a:off x="5040880" y="903797"/>
        <a:ext cx="2343484" cy="2711396"/>
      </dsp:txXfrm>
    </dsp:sp>
    <dsp:sp modelId="{337214FD-8303-4D09-80F3-5D5175E71A6C}">
      <dsp:nvSpPr>
        <dsp:cNvPr id="0" name=""/>
        <dsp:cNvSpPr/>
      </dsp:nvSpPr>
      <dsp:spPr>
        <a:xfrm rot="16200000">
          <a:off x="6472372" y="1087753"/>
          <a:ext cx="4518992" cy="234348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3279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err="1" smtClean="0">
              <a:solidFill>
                <a:schemeClr val="bg1"/>
              </a:solidFill>
            </a:rPr>
            <a:t>kirish</a:t>
          </a:r>
          <a:r>
            <a:rPr lang="en-US" sz="1900" b="1" kern="1200" dirty="0" smtClean="0">
              <a:solidFill>
                <a:schemeClr val="bg1"/>
              </a:solidFill>
            </a:rPr>
            <a:t>/</a:t>
          </a:r>
          <a:r>
            <a:rPr lang="en-US" sz="1900" b="1" kern="1200" dirty="0" err="1" smtClean="0">
              <a:solidFill>
                <a:schemeClr val="bg1"/>
              </a:solidFill>
            </a:rPr>
            <a:t>chiqish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portlarini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identifikasiyalash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va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boshqalar</a:t>
          </a:r>
          <a:endParaRPr lang="ru-RU" sz="1900" b="1" kern="1200" dirty="0">
            <a:solidFill>
              <a:schemeClr val="bg1"/>
            </a:solidFill>
          </a:endParaRPr>
        </a:p>
      </dsp:txBody>
      <dsp:txXfrm rot="5400000">
        <a:off x="7560126" y="903797"/>
        <a:ext cx="2343484" cy="27113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C75EA6-8B97-44E3-8DA6-51273FD031A7}">
      <dsp:nvSpPr>
        <dsp:cNvPr id="0" name=""/>
        <dsp:cNvSpPr/>
      </dsp:nvSpPr>
      <dsp:spPr>
        <a:xfrm>
          <a:off x="4124880" y="1157722"/>
          <a:ext cx="1551005" cy="155100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E1B87A5-E796-4E72-A06E-BAFEEDA9A239}">
      <dsp:nvSpPr>
        <dsp:cNvPr id="0" name=""/>
        <dsp:cNvSpPr/>
      </dsp:nvSpPr>
      <dsp:spPr>
        <a:xfrm>
          <a:off x="3931004" y="0"/>
          <a:ext cx="1938756" cy="105613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>
              <a:solidFill>
                <a:schemeClr val="bg1"/>
              </a:solidFill>
            </a:rPr>
            <a:t>Ushbu</a:t>
          </a:r>
          <a:r>
            <a:rPr lang="en-US" sz="1600" b="1" kern="1200" dirty="0" smtClean="0">
              <a:solidFill>
                <a:schemeClr val="bg1"/>
              </a:solidFill>
            </a:rPr>
            <a:t> </a:t>
          </a:r>
          <a:r>
            <a:rPr lang="en-US" sz="1600" b="1" kern="1200" dirty="0" err="1" smtClean="0">
              <a:solidFill>
                <a:schemeClr val="bg1"/>
              </a:solidFill>
            </a:rPr>
            <a:t>dasturda</a:t>
          </a:r>
          <a:r>
            <a:rPr lang="en-US" sz="1600" b="1" kern="1200" dirty="0" smtClean="0">
              <a:solidFill>
                <a:schemeClr val="bg1"/>
              </a:solidFill>
            </a:rPr>
            <a:t> </a:t>
          </a:r>
          <a:r>
            <a:rPr lang="en-US" sz="1600" b="1" kern="1200" dirty="0" err="1" smtClean="0">
              <a:solidFill>
                <a:schemeClr val="bg1"/>
              </a:solidFill>
            </a:rPr>
            <a:t>dasturlash</a:t>
          </a:r>
          <a:r>
            <a:rPr lang="en-US" sz="1600" b="1" kern="1200" dirty="0" smtClean="0">
              <a:solidFill>
                <a:schemeClr val="bg1"/>
              </a:solidFill>
            </a:rPr>
            <a:t> C </a:t>
          </a:r>
          <a:r>
            <a:rPr lang="en-US" sz="1600" b="1" kern="1200" dirty="0" err="1" smtClean="0">
              <a:solidFill>
                <a:schemeClr val="bg1"/>
              </a:solidFill>
            </a:rPr>
            <a:t>dasturlash</a:t>
          </a:r>
          <a:r>
            <a:rPr lang="en-US" sz="1600" b="1" kern="1200" dirty="0" smtClean="0">
              <a:solidFill>
                <a:schemeClr val="bg1"/>
              </a:solidFill>
            </a:rPr>
            <a:t> </a:t>
          </a:r>
          <a:r>
            <a:rPr lang="en-US" sz="1600" b="1" kern="1200" dirty="0" err="1" smtClean="0">
              <a:solidFill>
                <a:schemeClr val="bg1"/>
              </a:solidFill>
            </a:rPr>
            <a:t>tiliga</a:t>
          </a:r>
          <a:r>
            <a:rPr lang="en-US" sz="1600" b="1" kern="1200" dirty="0" smtClean="0">
              <a:solidFill>
                <a:schemeClr val="bg1"/>
              </a:solidFill>
            </a:rPr>
            <a:t> </a:t>
          </a:r>
          <a:r>
            <a:rPr lang="en-US" sz="1600" b="1" kern="1200" dirty="0" err="1" smtClean="0">
              <a:solidFill>
                <a:schemeClr val="bg1"/>
              </a:solidFill>
            </a:rPr>
            <a:t>asoslangandir</a:t>
          </a:r>
          <a:r>
            <a:rPr lang="en-US" sz="1600" b="1" kern="1200" dirty="0" smtClean="0">
              <a:solidFill>
                <a:schemeClr val="bg1"/>
              </a:solidFill>
            </a:rPr>
            <a:t>.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3931004" y="0"/>
        <a:ext cx="1938756" cy="1056132"/>
      </dsp:txXfrm>
    </dsp:sp>
    <dsp:sp modelId="{4D71C45D-AFED-48C1-BE7C-E07AAFE88C47}">
      <dsp:nvSpPr>
        <dsp:cNvPr id="0" name=""/>
        <dsp:cNvSpPr/>
      </dsp:nvSpPr>
      <dsp:spPr>
        <a:xfrm>
          <a:off x="4628311" y="1448409"/>
          <a:ext cx="1551005" cy="155100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FBA0C9A-BB9E-4046-921D-B34B195DC369}">
      <dsp:nvSpPr>
        <dsp:cNvPr id="0" name=""/>
        <dsp:cNvSpPr/>
      </dsp:nvSpPr>
      <dsp:spPr>
        <a:xfrm>
          <a:off x="6151260" y="406985"/>
          <a:ext cx="2844684" cy="238017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bg1"/>
              </a:solidFill>
            </a:rPr>
            <a:t>C </a:t>
          </a:r>
          <a:r>
            <a:rPr lang="en-US" sz="1800" b="1" kern="1200" dirty="0" err="1" smtClean="0">
              <a:solidFill>
                <a:schemeClr val="bg1"/>
              </a:solidFill>
            </a:rPr>
            <a:t>dasturlash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tilining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bir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qismi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bo’lib</a:t>
          </a:r>
          <a:r>
            <a:rPr lang="en-US" sz="1800" b="1" kern="1200" dirty="0" smtClean="0">
              <a:solidFill>
                <a:schemeClr val="bg1"/>
              </a:solidFill>
            </a:rPr>
            <a:t>, u </a:t>
          </a:r>
          <a:r>
            <a:rPr lang="en-US" sz="1800" b="1" kern="1200" dirty="0" err="1" smtClean="0">
              <a:solidFill>
                <a:schemeClr val="bg1"/>
              </a:solidFill>
            </a:rPr>
            <a:t>komplyatsiya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bo’lish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jarayonida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buyruqlar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toifasini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belgilab</a:t>
          </a:r>
          <a:r>
            <a:rPr lang="en-US" sz="1800" b="1" kern="1200" dirty="0" smtClean="0">
              <a:solidFill>
                <a:schemeClr val="bg1"/>
              </a:solidFill>
            </a:rPr>
            <a:t>  </a:t>
          </a:r>
          <a:r>
            <a:rPr lang="en-US" sz="1800" b="1" kern="1200" dirty="0" err="1" smtClean="0">
              <a:solidFill>
                <a:schemeClr val="bg1"/>
              </a:solidFill>
            </a:rPr>
            <a:t>beradi</a:t>
          </a:r>
          <a:r>
            <a:rPr lang="en-US" sz="1800" b="1" kern="1200" dirty="0" smtClean="0">
              <a:solidFill>
                <a:schemeClr val="bg1"/>
              </a:solidFill>
            </a:rPr>
            <a:t>.  </a:t>
          </a:r>
          <a:r>
            <a:rPr lang="en-US" sz="1800" b="1" kern="1200" dirty="0" err="1" smtClean="0">
              <a:solidFill>
                <a:schemeClr val="bg1"/>
              </a:solidFill>
            </a:rPr>
            <a:t>Preprosessorlar</a:t>
          </a:r>
          <a:r>
            <a:rPr lang="en-US" sz="1800" b="1" kern="1200" dirty="0" smtClean="0">
              <a:solidFill>
                <a:schemeClr val="bg1"/>
              </a:solidFill>
            </a:rPr>
            <a:t>  “#”  </a:t>
          </a:r>
          <a:r>
            <a:rPr lang="en-US" sz="1800" b="1" kern="1200" dirty="0" err="1" smtClean="0">
              <a:solidFill>
                <a:schemeClr val="bg1"/>
              </a:solidFill>
            </a:rPr>
            <a:t>belgi</a:t>
          </a:r>
          <a:r>
            <a:rPr lang="en-US" sz="1800" b="1" kern="1200" dirty="0" smtClean="0">
              <a:solidFill>
                <a:schemeClr val="bg1"/>
              </a:solidFill>
            </a:rPr>
            <a:t>  </a:t>
          </a:r>
          <a:r>
            <a:rPr lang="en-US" sz="1800" b="1" kern="1200" dirty="0" err="1" smtClean="0">
              <a:solidFill>
                <a:schemeClr val="bg1"/>
              </a:solidFill>
            </a:rPr>
            <a:t>bilan</a:t>
          </a:r>
          <a:r>
            <a:rPr lang="en-US" sz="1800" b="1" kern="1200" dirty="0" smtClean="0">
              <a:solidFill>
                <a:schemeClr val="bg1"/>
              </a:solidFill>
            </a:rPr>
            <a:t>  </a:t>
          </a:r>
          <a:r>
            <a:rPr lang="en-US" sz="1800" b="1" kern="1200" dirty="0" err="1" smtClean="0">
              <a:solidFill>
                <a:schemeClr val="bg1"/>
              </a:solidFill>
            </a:rPr>
            <a:t>boshlanib</a:t>
          </a:r>
          <a:r>
            <a:rPr lang="en-US" sz="1800" b="1" kern="1200" dirty="0" smtClean="0">
              <a:solidFill>
                <a:schemeClr val="bg1"/>
              </a:solidFill>
            </a:rPr>
            <a:t>,  </a:t>
          </a:r>
          <a:r>
            <a:rPr lang="en-US" sz="1800" b="1" kern="1200" dirty="0" err="1" smtClean="0">
              <a:solidFill>
                <a:schemeClr val="bg1"/>
              </a:solidFill>
            </a:rPr>
            <a:t>ular</a:t>
          </a:r>
          <a:r>
            <a:rPr lang="en-US" sz="1800" b="1" kern="1200" dirty="0" smtClean="0">
              <a:solidFill>
                <a:schemeClr val="bg1"/>
              </a:solidFill>
            </a:rPr>
            <a:t>  </a:t>
          </a:r>
          <a:r>
            <a:rPr lang="en-US" sz="1800" b="1" kern="1200" dirty="0" err="1" smtClean="0">
              <a:solidFill>
                <a:schemeClr val="bg1"/>
              </a:solidFill>
            </a:rPr>
            <a:t>derektivalarga</a:t>
          </a:r>
          <a:r>
            <a:rPr lang="en-US" sz="1800" b="1" kern="1200" dirty="0" smtClean="0">
              <a:solidFill>
                <a:schemeClr val="bg1"/>
              </a:solidFill>
            </a:rPr>
            <a:t>  </a:t>
          </a:r>
          <a:r>
            <a:rPr lang="en-US" sz="1800" b="1" kern="1200" dirty="0" err="1" smtClean="0">
              <a:solidFill>
                <a:schemeClr val="bg1"/>
              </a:solidFill>
            </a:rPr>
            <a:t>yo’l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ko’rsatadi</a:t>
          </a:r>
          <a:r>
            <a:rPr lang="en-US" sz="1800" b="1" kern="1200" dirty="0" smtClean="0">
              <a:solidFill>
                <a:schemeClr val="bg1"/>
              </a:solidFill>
            </a:rPr>
            <a:t>.</a:t>
          </a:r>
          <a:endParaRPr lang="ru-RU" sz="1800" b="1" kern="1200" dirty="0">
            <a:solidFill>
              <a:schemeClr val="bg1"/>
            </a:solidFill>
          </a:endParaRPr>
        </a:p>
      </dsp:txBody>
      <dsp:txXfrm>
        <a:off x="6151260" y="406985"/>
        <a:ext cx="2844684" cy="2380174"/>
      </dsp:txXfrm>
    </dsp:sp>
    <dsp:sp modelId="{F7890298-6181-4C68-A262-E5A07E59C955}">
      <dsp:nvSpPr>
        <dsp:cNvPr id="0" name=""/>
        <dsp:cNvSpPr/>
      </dsp:nvSpPr>
      <dsp:spPr>
        <a:xfrm>
          <a:off x="4628311" y="2029785"/>
          <a:ext cx="1551005" cy="155100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A23EEEB-8041-4A50-9CB5-DC9396F53463}">
      <dsp:nvSpPr>
        <dsp:cNvPr id="0" name=""/>
        <dsp:cNvSpPr/>
      </dsp:nvSpPr>
      <dsp:spPr>
        <a:xfrm>
          <a:off x="6241885" y="2444928"/>
          <a:ext cx="1942223" cy="186436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bg1"/>
              </a:solidFill>
            </a:rPr>
            <a:t>C </a:t>
          </a:r>
          <a:r>
            <a:rPr lang="en-US" sz="1800" b="1" kern="1200" dirty="0" err="1" smtClean="0">
              <a:solidFill>
                <a:schemeClr val="bg1"/>
              </a:solidFill>
            </a:rPr>
            <a:t>dasturlash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tilida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quyidagi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preprosessor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derektivalari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ishlatiladi</a:t>
          </a:r>
          <a:r>
            <a:rPr lang="en-US" sz="1800" b="1" kern="1200" dirty="0" smtClean="0">
              <a:solidFill>
                <a:schemeClr val="bg1"/>
              </a:solidFill>
            </a:rPr>
            <a:t>:</a:t>
          </a:r>
          <a:endParaRPr lang="ru-RU" sz="1800" b="1" kern="1200" dirty="0">
            <a:solidFill>
              <a:schemeClr val="bg1"/>
            </a:solidFill>
          </a:endParaRPr>
        </a:p>
      </dsp:txBody>
      <dsp:txXfrm>
        <a:off x="6241885" y="2444928"/>
        <a:ext cx="1942223" cy="1864360"/>
      </dsp:txXfrm>
    </dsp:sp>
    <dsp:sp modelId="{AA0F1EAB-55FF-47E7-99BB-10630641CAA6}">
      <dsp:nvSpPr>
        <dsp:cNvPr id="0" name=""/>
        <dsp:cNvSpPr/>
      </dsp:nvSpPr>
      <dsp:spPr>
        <a:xfrm>
          <a:off x="4124880" y="2320976"/>
          <a:ext cx="1551005" cy="155100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8BC34E8-5651-4420-BD62-358195FBAA3D}">
      <dsp:nvSpPr>
        <dsp:cNvPr id="0" name=""/>
        <dsp:cNvSpPr/>
      </dsp:nvSpPr>
      <dsp:spPr>
        <a:xfrm>
          <a:off x="3931004" y="3973068"/>
          <a:ext cx="1938756" cy="105613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bg1"/>
              </a:solidFill>
            </a:rPr>
            <a:t>-  #include  –  </a:t>
          </a:r>
          <a:r>
            <a:rPr lang="en-US" sz="1600" b="1" kern="1200" dirty="0" err="1" smtClean="0">
              <a:solidFill>
                <a:schemeClr val="bg1"/>
              </a:solidFill>
            </a:rPr>
            <a:t>ushbu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preprosessor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derektivasi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dasturdagi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fayllarga</a:t>
          </a:r>
          <a:r>
            <a:rPr lang="en-US" sz="1600" b="1" kern="1200" dirty="0" smtClean="0">
              <a:solidFill>
                <a:schemeClr val="bg1"/>
              </a:solidFill>
            </a:rPr>
            <a:t>  </a:t>
          </a:r>
          <a:r>
            <a:rPr lang="en-US" sz="1600" b="1" kern="1200" dirty="0" err="1" smtClean="0">
              <a:solidFill>
                <a:schemeClr val="bg1"/>
              </a:solidFill>
            </a:rPr>
            <a:t>bog’lanishni</a:t>
          </a:r>
          <a:r>
            <a:rPr lang="en-US" sz="1600" b="1" kern="1200" dirty="0" smtClean="0">
              <a:solidFill>
                <a:schemeClr val="bg1"/>
              </a:solidFill>
            </a:rPr>
            <a:t> 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3931004" y="3973068"/>
        <a:ext cx="1938756" cy="1056132"/>
      </dsp:txXfrm>
    </dsp:sp>
    <dsp:sp modelId="{0BC26098-15E1-49FA-8028-AAD8F9E74D91}">
      <dsp:nvSpPr>
        <dsp:cNvPr id="0" name=""/>
        <dsp:cNvSpPr/>
      </dsp:nvSpPr>
      <dsp:spPr>
        <a:xfrm>
          <a:off x="3621449" y="2029785"/>
          <a:ext cx="1551005" cy="155100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FE11B4E-BEC7-4A7C-B0A3-197775C00C1C}">
      <dsp:nvSpPr>
        <dsp:cNvPr id="0" name=""/>
        <dsp:cNvSpPr/>
      </dsp:nvSpPr>
      <dsp:spPr>
        <a:xfrm>
          <a:off x="1669121" y="2730856"/>
          <a:ext cx="1837295" cy="129250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>
              <a:solidFill>
                <a:schemeClr val="bg1"/>
              </a:solidFill>
            </a:rPr>
            <a:t>anglatadi</a:t>
          </a:r>
          <a:r>
            <a:rPr lang="en-US" sz="1600" b="1" kern="1200" dirty="0" smtClean="0">
              <a:solidFill>
                <a:schemeClr val="bg1"/>
              </a:solidFill>
            </a:rPr>
            <a:t>. </a:t>
          </a:r>
          <a:r>
            <a:rPr lang="en-US" sz="1600" b="1" kern="1200" dirty="0" err="1" smtClean="0">
              <a:solidFill>
                <a:schemeClr val="bg1"/>
              </a:solidFill>
            </a:rPr>
            <a:t>Yozilishi</a:t>
          </a:r>
          <a:r>
            <a:rPr lang="en-US" sz="1600" b="1" kern="1200" dirty="0" smtClean="0">
              <a:solidFill>
                <a:schemeClr val="bg1"/>
              </a:solidFill>
            </a:rPr>
            <a:t>: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1669121" y="2730856"/>
        <a:ext cx="1837295" cy="1292504"/>
      </dsp:txXfrm>
    </dsp:sp>
    <dsp:sp modelId="{105797AD-AADF-44A3-963A-1F563D5A9C53}">
      <dsp:nvSpPr>
        <dsp:cNvPr id="0" name=""/>
        <dsp:cNvSpPr/>
      </dsp:nvSpPr>
      <dsp:spPr>
        <a:xfrm>
          <a:off x="3621449" y="1448409"/>
          <a:ext cx="1551005" cy="155100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7A1D0C1A-B04B-4534-ACCA-001DD606D6A2}">
      <dsp:nvSpPr>
        <dsp:cNvPr id="0" name=""/>
        <dsp:cNvSpPr/>
      </dsp:nvSpPr>
      <dsp:spPr>
        <a:xfrm>
          <a:off x="1669121" y="1005840"/>
          <a:ext cx="1837295" cy="129250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bg1"/>
              </a:solidFill>
            </a:rPr>
            <a:t>#include&lt;</a:t>
          </a:r>
          <a:r>
            <a:rPr lang="en-US" sz="1800" b="1" kern="1200" dirty="0" err="1" smtClean="0">
              <a:solidFill>
                <a:schemeClr val="bg1"/>
              </a:solidFill>
            </a:rPr>
            <a:t>fayl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nomi</a:t>
          </a:r>
          <a:r>
            <a:rPr lang="en-US" sz="1800" b="1" kern="1200" dirty="0" smtClean="0">
              <a:solidFill>
                <a:schemeClr val="bg1"/>
              </a:solidFill>
            </a:rPr>
            <a:t>&gt;</a:t>
          </a:r>
          <a:endParaRPr lang="ru-RU" sz="1800" b="1" kern="1200" dirty="0">
            <a:solidFill>
              <a:schemeClr val="bg1"/>
            </a:solidFill>
          </a:endParaRPr>
        </a:p>
      </dsp:txBody>
      <dsp:txXfrm>
        <a:off x="1669121" y="1005840"/>
        <a:ext cx="1837295" cy="129250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19741A-F367-4772-A379-03D30CD40922}">
      <dsp:nvSpPr>
        <dsp:cNvPr id="0" name=""/>
        <dsp:cNvSpPr/>
      </dsp:nvSpPr>
      <dsp:spPr>
        <a:xfrm>
          <a:off x="0" y="33406"/>
          <a:ext cx="9905999" cy="34749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dirty="0" err="1" smtClean="0">
              <a:solidFill>
                <a:schemeClr val="bg1"/>
              </a:solidFill>
            </a:rPr>
            <a:t>Bunda</a:t>
          </a:r>
          <a:r>
            <a:rPr lang="en-US" sz="3300" b="1" kern="1200" dirty="0" smtClean="0">
              <a:solidFill>
                <a:schemeClr val="bg1"/>
              </a:solidFill>
            </a:rPr>
            <a:t> </a:t>
          </a:r>
          <a:r>
            <a:rPr lang="en-US" sz="3300" b="1" kern="1200" dirty="0" err="1" smtClean="0">
              <a:solidFill>
                <a:schemeClr val="bg1"/>
              </a:solidFill>
            </a:rPr>
            <a:t>fayl</a:t>
          </a:r>
          <a:r>
            <a:rPr lang="en-US" sz="3300" b="1" kern="1200" dirty="0" smtClean="0">
              <a:solidFill>
                <a:schemeClr val="bg1"/>
              </a:solidFill>
            </a:rPr>
            <a:t> </a:t>
          </a:r>
          <a:r>
            <a:rPr lang="en-US" sz="3300" b="1" kern="1200" dirty="0" err="1" smtClean="0">
              <a:solidFill>
                <a:schemeClr val="bg1"/>
              </a:solidFill>
            </a:rPr>
            <a:t>CodeVisionAVR</a:t>
          </a:r>
          <a:r>
            <a:rPr lang="en-US" sz="3300" b="1" kern="1200" dirty="0" smtClean="0">
              <a:solidFill>
                <a:schemeClr val="bg1"/>
              </a:solidFill>
            </a:rPr>
            <a:t> </a:t>
          </a:r>
          <a:r>
            <a:rPr lang="en-US" sz="3300" b="1" kern="1200" dirty="0" err="1" smtClean="0">
              <a:solidFill>
                <a:schemeClr val="bg1"/>
              </a:solidFill>
            </a:rPr>
            <a:t>dasturi</a:t>
          </a:r>
          <a:r>
            <a:rPr lang="en-US" sz="3300" b="1" kern="1200" dirty="0" smtClean="0">
              <a:solidFill>
                <a:schemeClr val="bg1"/>
              </a:solidFill>
            </a:rPr>
            <a:t> </a:t>
          </a:r>
          <a:r>
            <a:rPr lang="en-US" sz="3300" b="1" kern="1200" dirty="0" err="1" smtClean="0">
              <a:solidFill>
                <a:schemeClr val="bg1"/>
              </a:solidFill>
            </a:rPr>
            <a:t>o’rnatilgan</a:t>
          </a:r>
          <a:r>
            <a:rPr lang="en-US" sz="3300" b="1" kern="1200" dirty="0" smtClean="0">
              <a:solidFill>
                <a:schemeClr val="bg1"/>
              </a:solidFill>
            </a:rPr>
            <a:t> </a:t>
          </a:r>
          <a:r>
            <a:rPr lang="en-US" sz="3300" b="1" kern="1200" dirty="0" err="1" smtClean="0">
              <a:solidFill>
                <a:schemeClr val="bg1"/>
              </a:solidFill>
            </a:rPr>
            <a:t>papkada</a:t>
          </a:r>
          <a:r>
            <a:rPr lang="en-US" sz="3300" b="1" kern="1200" dirty="0" smtClean="0">
              <a:solidFill>
                <a:schemeClr val="bg1"/>
              </a:solidFill>
            </a:rPr>
            <a:t> </a:t>
          </a:r>
          <a:r>
            <a:rPr lang="en-US" sz="3300" b="1" kern="1200" dirty="0" err="1" smtClean="0">
              <a:solidFill>
                <a:schemeClr val="bg1"/>
              </a:solidFill>
            </a:rPr>
            <a:t>bo’lishi</a:t>
          </a:r>
          <a:r>
            <a:rPr lang="en-US" sz="3300" b="1" kern="1200" dirty="0" smtClean="0">
              <a:solidFill>
                <a:schemeClr val="bg1"/>
              </a:solidFill>
            </a:rPr>
            <a:t> </a:t>
          </a:r>
          <a:r>
            <a:rPr lang="en-US" sz="3300" b="1" kern="1200" dirty="0" err="1" smtClean="0">
              <a:solidFill>
                <a:schemeClr val="bg1"/>
              </a:solidFill>
            </a:rPr>
            <a:t>kerak</a:t>
          </a:r>
          <a:r>
            <a:rPr lang="en-US" sz="3300" b="1" kern="1200" dirty="0" smtClean="0">
              <a:solidFill>
                <a:schemeClr val="bg1"/>
              </a:solidFill>
            </a:rPr>
            <a:t>, </a:t>
          </a:r>
          <a:r>
            <a:rPr lang="en-US" sz="3300" b="1" kern="1200" dirty="0" err="1" smtClean="0">
              <a:solidFill>
                <a:schemeClr val="bg1"/>
              </a:solidFill>
            </a:rPr>
            <a:t>chunki</a:t>
          </a:r>
          <a:r>
            <a:rPr lang="en-US" sz="3300" b="1" kern="1200" dirty="0" smtClean="0">
              <a:solidFill>
                <a:schemeClr val="bg1"/>
              </a:solidFill>
            </a:rPr>
            <a:t> </a:t>
          </a:r>
          <a:r>
            <a:rPr lang="en-US" sz="3300" b="1" kern="1200" dirty="0" err="1" smtClean="0">
              <a:solidFill>
                <a:schemeClr val="bg1"/>
              </a:solidFill>
            </a:rPr>
            <a:t>dastur</a:t>
          </a:r>
          <a:r>
            <a:rPr lang="en-US" sz="3300" b="1" kern="1200" dirty="0" smtClean="0">
              <a:solidFill>
                <a:schemeClr val="bg1"/>
              </a:solidFill>
            </a:rPr>
            <a:t> </a:t>
          </a:r>
          <a:r>
            <a:rPr lang="en-US" sz="3300" b="1" kern="1200" dirty="0" err="1" smtClean="0">
              <a:solidFill>
                <a:schemeClr val="bg1"/>
              </a:solidFill>
            </a:rPr>
            <a:t>shu</a:t>
          </a:r>
          <a:r>
            <a:rPr lang="en-US" sz="3300" b="1" kern="1200" dirty="0" smtClean="0">
              <a:solidFill>
                <a:schemeClr val="bg1"/>
              </a:solidFill>
            </a:rPr>
            <a:t> (…\</a:t>
          </a:r>
          <a:r>
            <a:rPr lang="en-US" sz="3300" b="1" kern="1200" dirty="0" err="1" smtClean="0">
              <a:solidFill>
                <a:schemeClr val="bg1"/>
              </a:solidFill>
            </a:rPr>
            <a:t>inc</a:t>
          </a:r>
          <a:r>
            <a:rPr lang="en-US" sz="3300" b="1" kern="1200" dirty="0" smtClean="0">
              <a:solidFill>
                <a:schemeClr val="bg1"/>
              </a:solidFill>
            </a:rPr>
            <a:t>) </a:t>
          </a:r>
          <a:r>
            <a:rPr lang="en-US" sz="3300" b="1" kern="1200" dirty="0" err="1" smtClean="0">
              <a:solidFill>
                <a:schemeClr val="bg1"/>
              </a:solidFill>
            </a:rPr>
            <a:t>papkadan</a:t>
          </a:r>
          <a:r>
            <a:rPr lang="en-US" sz="3300" b="1" kern="1200" dirty="0" smtClean="0">
              <a:solidFill>
                <a:schemeClr val="bg1"/>
              </a:solidFill>
            </a:rPr>
            <a:t> </a:t>
          </a:r>
          <a:r>
            <a:rPr lang="en-US" sz="3300" b="1" kern="1200" dirty="0" err="1" smtClean="0">
              <a:solidFill>
                <a:schemeClr val="bg1"/>
              </a:solidFill>
            </a:rPr>
            <a:t>qidiradi</a:t>
          </a:r>
          <a:r>
            <a:rPr lang="en-US" sz="3300" b="1" kern="1200" dirty="0" smtClean="0">
              <a:solidFill>
                <a:schemeClr val="bg1"/>
              </a:solidFill>
            </a:rPr>
            <a:t>.  </a:t>
          </a:r>
          <a:r>
            <a:rPr lang="en-US" sz="3300" b="1" kern="1200" dirty="0" err="1" smtClean="0">
              <a:solidFill>
                <a:schemeClr val="bg1"/>
              </a:solidFill>
            </a:rPr>
            <a:t>Ko’p</a:t>
          </a:r>
          <a:r>
            <a:rPr lang="en-US" sz="3300" b="1" kern="1200" dirty="0" smtClean="0">
              <a:solidFill>
                <a:schemeClr val="bg1"/>
              </a:solidFill>
            </a:rPr>
            <a:t> </a:t>
          </a:r>
          <a:r>
            <a:rPr lang="en-US" sz="3300" b="1" kern="1200" dirty="0" err="1" smtClean="0">
              <a:solidFill>
                <a:schemeClr val="bg1"/>
              </a:solidFill>
            </a:rPr>
            <a:t>xollarda</a:t>
          </a:r>
          <a:r>
            <a:rPr lang="en-US" sz="3300" b="1" kern="1200" dirty="0" smtClean="0">
              <a:solidFill>
                <a:schemeClr val="bg1"/>
              </a:solidFill>
            </a:rPr>
            <a:t> </a:t>
          </a:r>
          <a:r>
            <a:rPr lang="en-US" sz="3300" b="1" kern="1200" dirty="0" err="1" smtClean="0">
              <a:solidFill>
                <a:schemeClr val="bg1"/>
              </a:solidFill>
            </a:rPr>
            <a:t>tashqi</a:t>
          </a:r>
          <a:r>
            <a:rPr lang="en-US" sz="3300" b="1" kern="1200" dirty="0" smtClean="0">
              <a:solidFill>
                <a:schemeClr val="bg1"/>
              </a:solidFill>
            </a:rPr>
            <a:t> </a:t>
          </a:r>
          <a:r>
            <a:rPr lang="en-US" sz="3300" b="1" kern="1200" dirty="0" err="1" smtClean="0">
              <a:solidFill>
                <a:schemeClr val="bg1"/>
              </a:solidFill>
            </a:rPr>
            <a:t>qurilmalarga</a:t>
          </a:r>
          <a:r>
            <a:rPr lang="en-US" sz="3300" b="1" kern="1200" dirty="0" smtClean="0">
              <a:solidFill>
                <a:schemeClr val="bg1"/>
              </a:solidFill>
            </a:rPr>
            <a:t>  </a:t>
          </a:r>
          <a:r>
            <a:rPr lang="en-US" sz="3300" b="1" kern="1200" dirty="0" err="1" smtClean="0">
              <a:solidFill>
                <a:schemeClr val="bg1"/>
              </a:solidFill>
            </a:rPr>
            <a:t>murojatda</a:t>
          </a:r>
          <a:r>
            <a:rPr lang="en-US" sz="3300" b="1" kern="1200" dirty="0" smtClean="0">
              <a:solidFill>
                <a:schemeClr val="bg1"/>
              </a:solidFill>
            </a:rPr>
            <a:t> “.h” </a:t>
          </a:r>
          <a:r>
            <a:rPr lang="en-US" sz="3300" b="1" kern="1200" dirty="0" err="1" smtClean="0">
              <a:solidFill>
                <a:schemeClr val="bg1"/>
              </a:solidFill>
            </a:rPr>
            <a:t>toifasidan</a:t>
          </a:r>
          <a:r>
            <a:rPr lang="en-US" sz="3300" b="1" kern="1200" dirty="0" smtClean="0">
              <a:solidFill>
                <a:schemeClr val="bg1"/>
              </a:solidFill>
            </a:rPr>
            <a:t> </a:t>
          </a:r>
          <a:r>
            <a:rPr lang="en-US" sz="3300" b="1" kern="1200" dirty="0" err="1" smtClean="0">
              <a:solidFill>
                <a:schemeClr val="bg1"/>
              </a:solidFill>
            </a:rPr>
            <a:t>foydalaniladi</a:t>
          </a:r>
          <a:r>
            <a:rPr lang="en-US" sz="3300" b="1" kern="1200" dirty="0" smtClean="0">
              <a:solidFill>
                <a:schemeClr val="bg1"/>
              </a:solidFill>
            </a:rPr>
            <a:t>.  </a:t>
          </a:r>
          <a:r>
            <a:rPr lang="en-US" sz="3300" b="1" kern="1200" dirty="0" err="1" smtClean="0">
              <a:solidFill>
                <a:schemeClr val="bg1"/>
              </a:solidFill>
            </a:rPr>
            <a:t>Masalan</a:t>
          </a:r>
          <a:r>
            <a:rPr lang="en-US" sz="3300" b="1" kern="1200" dirty="0" smtClean="0">
              <a:solidFill>
                <a:schemeClr val="bg1"/>
              </a:solidFill>
            </a:rPr>
            <a:t>:  ATmega16  </a:t>
          </a:r>
          <a:r>
            <a:rPr lang="en-US" sz="3300" b="1" kern="1200" dirty="0" err="1" smtClean="0">
              <a:solidFill>
                <a:schemeClr val="bg1"/>
              </a:solidFill>
            </a:rPr>
            <a:t>mikrokontrolleriga</a:t>
          </a:r>
          <a:r>
            <a:rPr lang="en-US" sz="3300" b="1" kern="1200" dirty="0" smtClean="0">
              <a:solidFill>
                <a:schemeClr val="bg1"/>
              </a:solidFill>
            </a:rPr>
            <a:t>  </a:t>
          </a:r>
          <a:r>
            <a:rPr lang="en-US" sz="3300" b="1" kern="1200" dirty="0" err="1" smtClean="0">
              <a:solidFill>
                <a:schemeClr val="bg1"/>
              </a:solidFill>
            </a:rPr>
            <a:t>murojaatda</a:t>
          </a:r>
          <a:r>
            <a:rPr lang="en-US" sz="3300" b="1" kern="1200" dirty="0" smtClean="0">
              <a:solidFill>
                <a:schemeClr val="bg1"/>
              </a:solidFill>
            </a:rPr>
            <a:t>  #include&lt;mega16.h&gt; </a:t>
          </a:r>
          <a:r>
            <a:rPr lang="en-US" sz="3300" b="1" kern="1200" dirty="0" err="1" smtClean="0">
              <a:solidFill>
                <a:schemeClr val="bg1"/>
              </a:solidFill>
            </a:rPr>
            <a:t>ko’rinishida</a:t>
          </a:r>
          <a:r>
            <a:rPr lang="en-US" sz="3300" b="1" kern="1200" dirty="0" smtClean="0">
              <a:solidFill>
                <a:schemeClr val="bg1"/>
              </a:solidFill>
            </a:rPr>
            <a:t> </a:t>
          </a:r>
          <a:r>
            <a:rPr lang="en-US" sz="3300" b="1" kern="1200" dirty="0" err="1" smtClean="0">
              <a:solidFill>
                <a:schemeClr val="bg1"/>
              </a:solidFill>
            </a:rPr>
            <a:t>yoziladi</a:t>
          </a:r>
          <a:r>
            <a:rPr lang="en-US" sz="3300" b="1" kern="1200" dirty="0" smtClean="0">
              <a:solidFill>
                <a:schemeClr val="bg1"/>
              </a:solidFill>
            </a:rPr>
            <a:t>.</a:t>
          </a:r>
          <a:endParaRPr lang="ru-RU" sz="3300" b="1" kern="1200" dirty="0">
            <a:solidFill>
              <a:schemeClr val="bg1"/>
            </a:solidFill>
          </a:endParaRPr>
        </a:p>
      </dsp:txBody>
      <dsp:txXfrm>
        <a:off x="169631" y="203037"/>
        <a:ext cx="9566737" cy="313563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8DFB4E-837F-4313-AAD1-538442A26ACD}">
      <dsp:nvSpPr>
        <dsp:cNvPr id="0" name=""/>
        <dsp:cNvSpPr/>
      </dsp:nvSpPr>
      <dsp:spPr>
        <a:xfrm>
          <a:off x="2486789" y="0"/>
          <a:ext cx="5172683" cy="517268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smtClean="0">
              <a:solidFill>
                <a:schemeClr val="bg1"/>
              </a:solidFill>
            </a:rPr>
            <a:t>-  #define  –  </a:t>
          </a:r>
          <a:r>
            <a:rPr lang="en-US" sz="1900" b="1" kern="1200" dirty="0" err="1" smtClean="0">
              <a:solidFill>
                <a:schemeClr val="bg1"/>
              </a:solidFill>
            </a:rPr>
            <a:t>ushbu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derektiva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bir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ifodani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boshqa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bir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ifoda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o’rnida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qo’llash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uchun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ishlatiladi</a:t>
          </a:r>
          <a:r>
            <a:rPr lang="en-US" sz="1900" b="1" kern="1200" dirty="0" smtClean="0">
              <a:solidFill>
                <a:schemeClr val="bg1"/>
              </a:solidFill>
            </a:rPr>
            <a:t>. </a:t>
          </a:r>
          <a:r>
            <a:rPr lang="en-US" sz="1900" b="1" kern="1200" dirty="0" err="1" smtClean="0">
              <a:solidFill>
                <a:schemeClr val="bg1"/>
              </a:solidFill>
            </a:rPr>
            <a:t>Dasturlashda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esa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ifoda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identifikator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hisoblanadi</a:t>
          </a:r>
          <a:r>
            <a:rPr lang="en-US" sz="1900" b="1" kern="1200" dirty="0" smtClean="0">
              <a:solidFill>
                <a:schemeClr val="bg1"/>
              </a:solidFill>
            </a:rPr>
            <a:t>.  </a:t>
          </a:r>
          <a:r>
            <a:rPr lang="en-US" sz="1900" b="1" kern="1200" dirty="0" err="1" smtClean="0">
              <a:solidFill>
                <a:schemeClr val="bg1"/>
              </a:solidFill>
            </a:rPr>
            <a:t>Masalan</a:t>
          </a:r>
          <a:r>
            <a:rPr lang="en-US" sz="1900" b="1" kern="1200" dirty="0" smtClean="0">
              <a:solidFill>
                <a:schemeClr val="bg1"/>
              </a:solidFill>
            </a:rPr>
            <a:t>: #define A 15; - A </a:t>
          </a:r>
          <a:r>
            <a:rPr lang="en-US" sz="1900" b="1" kern="1200" dirty="0" err="1" smtClean="0">
              <a:solidFill>
                <a:schemeClr val="bg1"/>
              </a:solidFill>
            </a:rPr>
            <a:t>identifikatori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o’rniga</a:t>
          </a:r>
          <a:r>
            <a:rPr lang="en-US" sz="1900" b="1" kern="1200" dirty="0" smtClean="0">
              <a:solidFill>
                <a:schemeClr val="bg1"/>
              </a:solidFill>
            </a:rPr>
            <a:t> 15 </a:t>
          </a:r>
          <a:r>
            <a:rPr lang="en-US" sz="1900" b="1" kern="1200" dirty="0" err="1" smtClean="0">
              <a:solidFill>
                <a:schemeClr val="bg1"/>
              </a:solidFill>
            </a:rPr>
            <a:t>qiymati</a:t>
          </a:r>
          <a:r>
            <a:rPr lang="en-US" sz="1900" b="1" kern="1200" dirty="0" smtClean="0">
              <a:solidFill>
                <a:schemeClr val="bg1"/>
              </a:solidFill>
            </a:rPr>
            <a:t>. #define B (A+20); - B </a:t>
          </a:r>
          <a:r>
            <a:rPr lang="en-US" sz="1900" b="1" kern="1200" dirty="0" err="1" smtClean="0">
              <a:solidFill>
                <a:schemeClr val="bg1"/>
              </a:solidFill>
            </a:rPr>
            <a:t>identifikatori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o’rniga</a:t>
          </a:r>
          <a:r>
            <a:rPr lang="en-US" sz="1900" b="1" kern="1200" dirty="0" smtClean="0">
              <a:solidFill>
                <a:schemeClr val="bg1"/>
              </a:solidFill>
            </a:rPr>
            <a:t> (A+20) </a:t>
          </a:r>
          <a:r>
            <a:rPr lang="en-US" sz="1900" b="1" kern="1200" dirty="0" err="1" smtClean="0">
              <a:solidFill>
                <a:schemeClr val="bg1"/>
              </a:solidFill>
            </a:rPr>
            <a:t>identifikatori</a:t>
          </a:r>
          <a:r>
            <a:rPr lang="en-US" sz="1900" b="1" kern="1200" dirty="0" smtClean="0">
              <a:solidFill>
                <a:schemeClr val="bg1"/>
              </a:solidFill>
            </a:rPr>
            <a:t>. #define  </a:t>
          </a:r>
          <a:r>
            <a:rPr lang="en-US" sz="1900" b="1" kern="1200" dirty="0" err="1" smtClean="0">
              <a:solidFill>
                <a:schemeClr val="bg1"/>
              </a:solidFill>
            </a:rPr>
            <a:t>derektivasining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boshqa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shakli</a:t>
          </a:r>
          <a:r>
            <a:rPr lang="en-US" sz="1900" b="1" kern="1200" dirty="0" smtClean="0">
              <a:solidFill>
                <a:schemeClr val="bg1"/>
              </a:solidFill>
            </a:rPr>
            <a:t>  ham  </a:t>
          </a:r>
          <a:r>
            <a:rPr lang="en-US" sz="1900" b="1" kern="1200" dirty="0" err="1" smtClean="0">
              <a:solidFill>
                <a:schemeClr val="bg1"/>
              </a:solidFill>
            </a:rPr>
            <a:t>bo’lib</a:t>
          </a:r>
          <a:r>
            <a:rPr lang="en-US" sz="1900" b="1" kern="1200" dirty="0" smtClean="0">
              <a:solidFill>
                <a:schemeClr val="bg1"/>
              </a:solidFill>
            </a:rPr>
            <a:t>,  </a:t>
          </a:r>
          <a:r>
            <a:rPr lang="en-US" sz="1900" b="1" kern="1200" dirty="0" err="1" smtClean="0">
              <a:solidFill>
                <a:schemeClr val="bg1"/>
              </a:solidFill>
            </a:rPr>
            <a:t>unda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funksiyalardan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foydalanish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mumkin</a:t>
          </a:r>
          <a:r>
            <a:rPr lang="en-US" sz="1900" b="1" kern="1200" dirty="0" smtClean="0">
              <a:solidFill>
                <a:schemeClr val="bg1"/>
              </a:solidFill>
            </a:rPr>
            <a:t>.  </a:t>
          </a:r>
          <a:r>
            <a:rPr lang="en-US" sz="1900" b="1" kern="1200" dirty="0" err="1" smtClean="0">
              <a:solidFill>
                <a:schemeClr val="bg1"/>
              </a:solidFill>
            </a:rPr>
            <a:t>Masalan</a:t>
          </a:r>
          <a:r>
            <a:rPr lang="en-US" sz="1900" b="1" kern="1200" dirty="0" smtClean="0">
              <a:solidFill>
                <a:schemeClr val="bg1"/>
              </a:solidFill>
            </a:rPr>
            <a:t>:  #define  x(</a:t>
          </a:r>
          <a:r>
            <a:rPr lang="en-US" sz="1900" b="1" kern="1200" dirty="0" err="1" smtClean="0">
              <a:solidFill>
                <a:schemeClr val="bg1"/>
              </a:solidFill>
            </a:rPr>
            <a:t>a,b,c</a:t>
          </a:r>
          <a:r>
            <a:rPr lang="en-US" sz="1900" b="1" kern="1200" dirty="0" smtClean="0">
              <a:solidFill>
                <a:schemeClr val="bg1"/>
              </a:solidFill>
            </a:rPr>
            <a:t>)  (a*b-c);  x(</a:t>
          </a:r>
          <a:r>
            <a:rPr lang="en-US" sz="1900" b="1" kern="1200" dirty="0" err="1" smtClean="0">
              <a:solidFill>
                <a:schemeClr val="bg1"/>
              </a:solidFill>
            </a:rPr>
            <a:t>a,b,c</a:t>
          </a:r>
          <a:r>
            <a:rPr lang="en-US" sz="1900" b="1" kern="1200" dirty="0" smtClean="0">
              <a:solidFill>
                <a:schemeClr val="bg1"/>
              </a:solidFill>
            </a:rPr>
            <a:t>)  </a:t>
          </a:r>
          <a:r>
            <a:rPr lang="en-US" sz="1900" b="1" kern="1200" dirty="0" err="1" smtClean="0">
              <a:solidFill>
                <a:schemeClr val="bg1"/>
              </a:solidFill>
            </a:rPr>
            <a:t>ko’rinishidagi</a:t>
          </a:r>
          <a:r>
            <a:rPr lang="en-US" sz="1900" b="1" kern="1200" dirty="0" smtClean="0">
              <a:solidFill>
                <a:schemeClr val="bg1"/>
              </a:solidFill>
            </a:rPr>
            <a:t>  </a:t>
          </a:r>
          <a:r>
            <a:rPr lang="en-US" sz="1900" b="1" kern="1200" dirty="0" err="1" smtClean="0">
              <a:solidFill>
                <a:schemeClr val="bg1"/>
              </a:solidFill>
            </a:rPr>
            <a:t>funksiya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ifodasi</a:t>
          </a:r>
          <a:r>
            <a:rPr lang="en-US" sz="1900" b="1" kern="1200" dirty="0" smtClean="0">
              <a:solidFill>
                <a:schemeClr val="bg1"/>
              </a:solidFill>
            </a:rPr>
            <a:t> a*b-c </a:t>
          </a:r>
          <a:r>
            <a:rPr lang="en-US" sz="1900" b="1" kern="1200" dirty="0" err="1" smtClean="0">
              <a:solidFill>
                <a:schemeClr val="bg1"/>
              </a:solidFill>
            </a:rPr>
            <a:t>shaklida</a:t>
          </a:r>
          <a:r>
            <a:rPr lang="en-US" sz="1900" b="1" kern="1200" dirty="0" smtClean="0">
              <a:solidFill>
                <a:schemeClr val="bg1"/>
              </a:solidFill>
            </a:rPr>
            <a:t> </a:t>
          </a:r>
          <a:r>
            <a:rPr lang="en-US" sz="1900" b="1" kern="1200" dirty="0" err="1" smtClean="0">
              <a:solidFill>
                <a:schemeClr val="bg1"/>
              </a:solidFill>
            </a:rPr>
            <a:t>degani</a:t>
          </a:r>
          <a:r>
            <a:rPr lang="en-US" sz="1900" b="1" kern="1200" dirty="0" smtClean="0">
              <a:solidFill>
                <a:schemeClr val="bg1"/>
              </a:solidFill>
            </a:rPr>
            <a:t>.</a:t>
          </a:r>
          <a:endParaRPr lang="ru-RU" sz="1900" b="1" kern="1200" dirty="0">
            <a:solidFill>
              <a:schemeClr val="bg1"/>
            </a:solidFill>
          </a:endParaRPr>
        </a:p>
      </dsp:txBody>
      <dsp:txXfrm>
        <a:off x="3244311" y="757522"/>
        <a:ext cx="3657639" cy="365763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83B0F2-EC8A-4633-8544-6A3DC77884D5}">
      <dsp:nvSpPr>
        <dsp:cNvPr id="0" name=""/>
        <dsp:cNvSpPr/>
      </dsp:nvSpPr>
      <dsp:spPr>
        <a:xfrm>
          <a:off x="0" y="1415332"/>
          <a:ext cx="9905998" cy="1887110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F0B876-E3C9-4A7B-AF36-3497AC0626EC}">
      <dsp:nvSpPr>
        <dsp:cNvPr id="0" name=""/>
        <dsp:cNvSpPr/>
      </dsp:nvSpPr>
      <dsp:spPr>
        <a:xfrm>
          <a:off x="4462" y="0"/>
          <a:ext cx="2146138" cy="18871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b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smtClean="0">
              <a:solidFill>
                <a:schemeClr val="bg1"/>
              </a:solidFill>
            </a:rPr>
            <a:t>-  #</a:t>
          </a:r>
          <a:r>
            <a:rPr lang="en-US" sz="2100" b="1" kern="1200" dirty="0" err="1" smtClean="0">
              <a:solidFill>
                <a:schemeClr val="bg1"/>
              </a:solidFill>
            </a:rPr>
            <a:t>undef</a:t>
          </a:r>
          <a:r>
            <a:rPr lang="en-US" sz="2100" b="1" kern="1200" dirty="0" smtClean="0">
              <a:solidFill>
                <a:schemeClr val="bg1"/>
              </a:solidFill>
            </a:rPr>
            <a:t> –  </a:t>
          </a:r>
          <a:r>
            <a:rPr lang="en-US" sz="2100" b="1" kern="1200" dirty="0" err="1" smtClean="0">
              <a:solidFill>
                <a:schemeClr val="bg1"/>
              </a:solidFill>
            </a:rPr>
            <a:t>ushbu</a:t>
          </a:r>
          <a:r>
            <a:rPr lang="en-US" sz="2100" b="1" kern="1200" dirty="0" smtClean="0">
              <a:solidFill>
                <a:schemeClr val="bg1"/>
              </a:solidFill>
            </a:rPr>
            <a:t> </a:t>
          </a:r>
          <a:r>
            <a:rPr lang="en-US" sz="2100" b="1" kern="1200" dirty="0" err="1" smtClean="0">
              <a:solidFill>
                <a:schemeClr val="bg1"/>
              </a:solidFill>
            </a:rPr>
            <a:t>derektiva</a:t>
          </a:r>
          <a:r>
            <a:rPr lang="en-US" sz="2100" b="1" kern="1200" dirty="0" smtClean="0">
              <a:solidFill>
                <a:schemeClr val="bg1"/>
              </a:solidFill>
            </a:rPr>
            <a:t> #define </a:t>
          </a:r>
          <a:r>
            <a:rPr lang="en-US" sz="2100" b="1" kern="1200" dirty="0" err="1" smtClean="0">
              <a:solidFill>
                <a:schemeClr val="bg1"/>
              </a:solidFill>
            </a:rPr>
            <a:t>derektivasida</a:t>
          </a:r>
          <a:r>
            <a:rPr lang="en-US" sz="2100" b="1" kern="1200" dirty="0" smtClean="0">
              <a:solidFill>
                <a:schemeClr val="bg1"/>
              </a:solidFill>
            </a:rPr>
            <a:t> </a:t>
          </a:r>
          <a:r>
            <a:rPr lang="en-US" sz="2100" b="1" kern="1200" dirty="0" err="1" smtClean="0">
              <a:solidFill>
                <a:schemeClr val="bg1"/>
              </a:solidFill>
            </a:rPr>
            <a:t>aks</a:t>
          </a:r>
          <a:r>
            <a:rPr lang="en-US" sz="2100" b="1" kern="1200" dirty="0" smtClean="0">
              <a:solidFill>
                <a:schemeClr val="bg1"/>
              </a:solidFill>
            </a:rPr>
            <a:t> </a:t>
          </a:r>
          <a:r>
            <a:rPr lang="en-US" sz="2100" b="1" kern="1200" dirty="0" err="1" smtClean="0">
              <a:solidFill>
                <a:schemeClr val="bg1"/>
              </a:solidFill>
            </a:rPr>
            <a:t>ishlaydi</a:t>
          </a:r>
          <a:r>
            <a:rPr lang="en-US" sz="2100" b="1" kern="1200" dirty="0" smtClean="0">
              <a:solidFill>
                <a:schemeClr val="bg1"/>
              </a:solidFill>
            </a:rPr>
            <a:t>. </a:t>
          </a:r>
          <a:endParaRPr lang="ru-RU" sz="2100" b="1" kern="1200" dirty="0">
            <a:solidFill>
              <a:schemeClr val="bg1"/>
            </a:solidFill>
          </a:endParaRPr>
        </a:p>
      </dsp:txBody>
      <dsp:txXfrm>
        <a:off x="4462" y="0"/>
        <a:ext cx="2146138" cy="1887110"/>
      </dsp:txXfrm>
    </dsp:sp>
    <dsp:sp modelId="{965F2E2C-75A7-47CC-883C-657BAB503D60}">
      <dsp:nvSpPr>
        <dsp:cNvPr id="0" name=""/>
        <dsp:cNvSpPr/>
      </dsp:nvSpPr>
      <dsp:spPr>
        <a:xfrm>
          <a:off x="841642" y="2122998"/>
          <a:ext cx="471777" cy="4717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2B8024-69EB-4C4B-9C23-007D4E690C24}">
      <dsp:nvSpPr>
        <dsp:cNvPr id="0" name=""/>
        <dsp:cNvSpPr/>
      </dsp:nvSpPr>
      <dsp:spPr>
        <a:xfrm>
          <a:off x="2257907" y="2830665"/>
          <a:ext cx="2146138" cy="18871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solidFill>
                <a:schemeClr val="bg1"/>
              </a:solidFill>
            </a:rPr>
            <a:t>Masalan</a:t>
          </a:r>
          <a:r>
            <a:rPr lang="en-US" sz="2000" b="1" kern="1200" dirty="0" smtClean="0">
              <a:solidFill>
                <a:schemeClr val="bg1"/>
              </a:solidFill>
            </a:rPr>
            <a:t>: #</a:t>
          </a:r>
          <a:r>
            <a:rPr lang="en-US" sz="2000" b="1" kern="1200" dirty="0" err="1" smtClean="0">
              <a:solidFill>
                <a:schemeClr val="bg1"/>
              </a:solidFill>
            </a:rPr>
            <a:t>undef</a:t>
          </a:r>
          <a:r>
            <a:rPr lang="en-US" sz="2000" b="1" kern="1200" dirty="0" smtClean="0">
              <a:solidFill>
                <a:schemeClr val="bg1"/>
              </a:solidFill>
            </a:rPr>
            <a:t> A;  A </a:t>
          </a:r>
          <a:r>
            <a:rPr lang="en-US" sz="2000" b="1" kern="1200" dirty="0" err="1" smtClean="0">
              <a:solidFill>
                <a:schemeClr val="bg1"/>
              </a:solidFill>
            </a:rPr>
            <a:t>identifikatorini</a:t>
          </a:r>
          <a:r>
            <a:rPr lang="en-US" sz="2000" b="1" kern="1200" dirty="0" smtClean="0">
              <a:solidFill>
                <a:schemeClr val="bg1"/>
              </a:solidFill>
            </a:rPr>
            <a:t> </a:t>
          </a:r>
          <a:r>
            <a:rPr lang="en-US" sz="2000" b="1" kern="1200" dirty="0" err="1" smtClean="0">
              <a:solidFill>
                <a:schemeClr val="bg1"/>
              </a:solidFill>
            </a:rPr>
            <a:t>yo’q</a:t>
          </a:r>
          <a:r>
            <a:rPr lang="en-US" sz="2000" b="1" kern="1200" dirty="0" smtClean="0">
              <a:solidFill>
                <a:schemeClr val="bg1"/>
              </a:solidFill>
            </a:rPr>
            <a:t> </a:t>
          </a:r>
          <a:r>
            <a:rPr lang="en-US" sz="2000" b="1" kern="1200" dirty="0" err="1" smtClean="0">
              <a:solidFill>
                <a:schemeClr val="bg1"/>
              </a:solidFill>
            </a:rPr>
            <a:t>qilish</a:t>
          </a:r>
          <a:r>
            <a:rPr lang="en-US" sz="2000" b="1" kern="1200" dirty="0" smtClean="0">
              <a:solidFill>
                <a:schemeClr val="bg1"/>
              </a:solidFill>
            </a:rPr>
            <a:t>.</a:t>
          </a:r>
          <a:endParaRPr lang="ru-RU" sz="2000" b="1" kern="1200" dirty="0">
            <a:solidFill>
              <a:schemeClr val="bg1"/>
            </a:solidFill>
          </a:endParaRPr>
        </a:p>
      </dsp:txBody>
      <dsp:txXfrm>
        <a:off x="2257907" y="2830665"/>
        <a:ext cx="2146138" cy="1887110"/>
      </dsp:txXfrm>
    </dsp:sp>
    <dsp:sp modelId="{9535B175-112A-428A-97A4-B49FAE53772C}">
      <dsp:nvSpPr>
        <dsp:cNvPr id="0" name=""/>
        <dsp:cNvSpPr/>
      </dsp:nvSpPr>
      <dsp:spPr>
        <a:xfrm>
          <a:off x="3095087" y="2122998"/>
          <a:ext cx="471777" cy="4717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38B2BE-E460-4E3B-BA16-BF09578258FE}">
      <dsp:nvSpPr>
        <dsp:cNvPr id="0" name=""/>
        <dsp:cNvSpPr/>
      </dsp:nvSpPr>
      <dsp:spPr>
        <a:xfrm>
          <a:off x="4511352" y="0"/>
          <a:ext cx="2146138" cy="18871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bg1"/>
              </a:solidFill>
            </a:rPr>
            <a:t>-  #if, #</a:t>
          </a:r>
          <a:r>
            <a:rPr lang="en-US" sz="2000" b="1" kern="1200" dirty="0" err="1" smtClean="0">
              <a:solidFill>
                <a:schemeClr val="bg1"/>
              </a:solidFill>
            </a:rPr>
            <a:t>ifdef</a:t>
          </a:r>
          <a:r>
            <a:rPr lang="en-US" sz="2000" b="1" kern="1200" dirty="0" smtClean="0">
              <a:solidFill>
                <a:schemeClr val="bg1"/>
              </a:solidFill>
            </a:rPr>
            <a:t>, #</a:t>
          </a:r>
          <a:r>
            <a:rPr lang="en-US" sz="2000" b="1" kern="1200" dirty="0" err="1" smtClean="0">
              <a:solidFill>
                <a:schemeClr val="bg1"/>
              </a:solidFill>
            </a:rPr>
            <a:t>ifndef</a:t>
          </a:r>
          <a:r>
            <a:rPr lang="en-US" sz="2000" b="1" kern="1200" dirty="0" smtClean="0">
              <a:solidFill>
                <a:schemeClr val="bg1"/>
              </a:solidFill>
            </a:rPr>
            <a:t>, #else </a:t>
          </a:r>
          <a:r>
            <a:rPr lang="en-US" sz="2000" b="1" kern="1200" dirty="0" err="1" smtClean="0">
              <a:solidFill>
                <a:schemeClr val="bg1"/>
              </a:solidFill>
            </a:rPr>
            <a:t>va</a:t>
          </a:r>
          <a:r>
            <a:rPr lang="en-US" sz="2000" b="1" kern="1200" dirty="0" smtClean="0">
              <a:solidFill>
                <a:schemeClr val="bg1"/>
              </a:solidFill>
            </a:rPr>
            <a:t> #</a:t>
          </a:r>
          <a:r>
            <a:rPr lang="en-US" sz="2000" b="1" kern="1200" dirty="0" err="1" smtClean="0">
              <a:solidFill>
                <a:schemeClr val="bg1"/>
              </a:solidFill>
            </a:rPr>
            <a:t>endif</a:t>
          </a:r>
          <a:r>
            <a:rPr lang="en-US" sz="2000" b="1" kern="1200" dirty="0" smtClean="0">
              <a:solidFill>
                <a:schemeClr val="bg1"/>
              </a:solidFill>
            </a:rPr>
            <a:t>  –  </a:t>
          </a:r>
          <a:r>
            <a:rPr lang="en-US" sz="2000" b="1" kern="1200" dirty="0" err="1" smtClean="0">
              <a:solidFill>
                <a:schemeClr val="bg1"/>
              </a:solidFill>
            </a:rPr>
            <a:t>ushbu</a:t>
          </a:r>
          <a:r>
            <a:rPr lang="en-US" sz="2000" b="1" kern="1200" dirty="0" smtClean="0">
              <a:solidFill>
                <a:schemeClr val="bg1"/>
              </a:solidFill>
            </a:rPr>
            <a:t> </a:t>
          </a:r>
          <a:r>
            <a:rPr lang="en-US" sz="2000" b="1" kern="1200" dirty="0" err="1" smtClean="0">
              <a:solidFill>
                <a:schemeClr val="bg1"/>
              </a:solidFill>
            </a:rPr>
            <a:t>derektivalar</a:t>
          </a:r>
          <a:r>
            <a:rPr lang="en-US" sz="2000" b="1" kern="1200" dirty="0" smtClean="0">
              <a:solidFill>
                <a:schemeClr val="bg1"/>
              </a:solidFill>
            </a:rPr>
            <a:t> </a:t>
          </a:r>
          <a:r>
            <a:rPr lang="en-US" sz="2000" b="1" kern="1200" dirty="0" err="1" smtClean="0">
              <a:solidFill>
                <a:schemeClr val="bg1"/>
              </a:solidFill>
            </a:rPr>
            <a:t>shartli</a:t>
          </a:r>
          <a:r>
            <a:rPr lang="en-US" sz="2000" b="1" kern="1200" dirty="0" smtClean="0">
              <a:solidFill>
                <a:schemeClr val="bg1"/>
              </a:solidFill>
            </a:rPr>
            <a:t> </a:t>
          </a:r>
          <a:r>
            <a:rPr lang="en-US" sz="2000" b="1" kern="1200" dirty="0" err="1" smtClean="0">
              <a:solidFill>
                <a:schemeClr val="bg1"/>
              </a:solidFill>
            </a:rPr>
            <a:t>komplyasiyalarda</a:t>
          </a:r>
          <a:r>
            <a:rPr lang="en-US" sz="2000" b="1" kern="1200" dirty="0" smtClean="0">
              <a:solidFill>
                <a:schemeClr val="bg1"/>
              </a:solidFill>
            </a:rPr>
            <a:t> </a:t>
          </a:r>
          <a:r>
            <a:rPr lang="en-US" sz="2000" b="1" kern="1200" dirty="0" err="1" smtClean="0">
              <a:solidFill>
                <a:schemeClr val="bg1"/>
              </a:solidFill>
            </a:rPr>
            <a:t>ishlatiladi</a:t>
          </a:r>
          <a:r>
            <a:rPr lang="en-US" sz="2000" b="1" kern="1200" dirty="0" smtClean="0">
              <a:solidFill>
                <a:schemeClr val="bg1"/>
              </a:solidFill>
            </a:rPr>
            <a:t>.</a:t>
          </a:r>
          <a:endParaRPr lang="ru-RU" sz="2000" b="1" kern="1200" dirty="0">
            <a:solidFill>
              <a:schemeClr val="bg1"/>
            </a:solidFill>
          </a:endParaRPr>
        </a:p>
      </dsp:txBody>
      <dsp:txXfrm>
        <a:off x="4511352" y="0"/>
        <a:ext cx="2146138" cy="1887110"/>
      </dsp:txXfrm>
    </dsp:sp>
    <dsp:sp modelId="{38531F81-62A1-4F3F-B2A9-389C8E3122E1}">
      <dsp:nvSpPr>
        <dsp:cNvPr id="0" name=""/>
        <dsp:cNvSpPr/>
      </dsp:nvSpPr>
      <dsp:spPr>
        <a:xfrm>
          <a:off x="5348532" y="2122998"/>
          <a:ext cx="471777" cy="4717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A417C8-FD53-473D-9EBF-CBC48B546AD6}">
      <dsp:nvSpPr>
        <dsp:cNvPr id="0" name=""/>
        <dsp:cNvSpPr/>
      </dsp:nvSpPr>
      <dsp:spPr>
        <a:xfrm>
          <a:off x="6764797" y="2650351"/>
          <a:ext cx="2146138" cy="18871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bg1"/>
              </a:solidFill>
            </a:rPr>
            <a:t>-  #line  –  </a:t>
          </a:r>
          <a:r>
            <a:rPr lang="en-US" sz="1800" b="1" kern="1200" dirty="0" err="1" smtClean="0">
              <a:solidFill>
                <a:schemeClr val="bg1"/>
              </a:solidFill>
            </a:rPr>
            <a:t>makrosni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o’zgartirish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uchu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ishlatiladi</a:t>
          </a:r>
          <a:r>
            <a:rPr lang="en-US" sz="1800" b="1" kern="1200" dirty="0" smtClean="0">
              <a:solidFill>
                <a:schemeClr val="bg1"/>
              </a:solidFill>
            </a:rPr>
            <a:t>. </a:t>
          </a:r>
          <a:r>
            <a:rPr lang="en-US" sz="1800" b="1" kern="1200" dirty="0" err="1" smtClean="0">
              <a:solidFill>
                <a:schemeClr val="bg1"/>
              </a:solidFill>
            </a:rPr>
            <a:t>Unda</a:t>
          </a:r>
          <a:r>
            <a:rPr lang="en-US" sz="1800" b="1" kern="1200" dirty="0" smtClean="0">
              <a:solidFill>
                <a:schemeClr val="bg1"/>
              </a:solidFill>
            </a:rPr>
            <a:t> _LINE_ </a:t>
          </a:r>
          <a:r>
            <a:rPr lang="en-US" sz="1800" b="1" kern="1200" dirty="0" err="1" smtClean="0">
              <a:solidFill>
                <a:schemeClr val="bg1"/>
              </a:solidFill>
            </a:rPr>
            <a:t>va</a:t>
          </a:r>
          <a:r>
            <a:rPr lang="en-US" sz="1800" b="1" kern="1200" dirty="0" smtClean="0">
              <a:solidFill>
                <a:schemeClr val="bg1"/>
              </a:solidFill>
            </a:rPr>
            <a:t> _FILE_ </a:t>
          </a:r>
          <a:r>
            <a:rPr lang="en-US" sz="1800" b="1" kern="1200" dirty="0" err="1" smtClean="0">
              <a:solidFill>
                <a:schemeClr val="bg1"/>
              </a:solidFill>
            </a:rPr>
            <a:t>kalit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so’zlar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ishtirok</a:t>
          </a:r>
          <a:r>
            <a:rPr lang="en-US" sz="1800" b="1" kern="1200" dirty="0" smtClean="0">
              <a:solidFill>
                <a:schemeClr val="bg1"/>
              </a:solidFill>
            </a:rPr>
            <a:t> </a:t>
          </a:r>
          <a:r>
            <a:rPr lang="en-US" sz="1800" b="1" kern="1200" dirty="0" err="1" smtClean="0">
              <a:solidFill>
                <a:schemeClr val="bg1"/>
              </a:solidFill>
            </a:rPr>
            <a:t>etadi</a:t>
          </a:r>
          <a:r>
            <a:rPr lang="en-US" sz="1800" b="1" kern="1200" dirty="0" smtClean="0">
              <a:solidFill>
                <a:schemeClr val="bg1"/>
              </a:solidFill>
            </a:rPr>
            <a:t>. </a:t>
          </a:r>
          <a:r>
            <a:rPr lang="en-US" sz="1800" b="1" kern="1200" dirty="0" err="1" smtClean="0">
              <a:solidFill>
                <a:schemeClr val="bg1"/>
              </a:solidFill>
            </a:rPr>
            <a:t>Masalan</a:t>
          </a:r>
          <a:r>
            <a:rPr lang="en-US" sz="1800" b="1" kern="1200" dirty="0" smtClean="0">
              <a:solidFill>
                <a:schemeClr val="bg1"/>
              </a:solidFill>
            </a:rPr>
            <a:t>: #line 25 test.</a:t>
          </a:r>
          <a:endParaRPr lang="ru-RU" sz="1800" b="1" kern="1200" dirty="0">
            <a:solidFill>
              <a:schemeClr val="bg1"/>
            </a:solidFill>
          </a:endParaRPr>
        </a:p>
      </dsp:txBody>
      <dsp:txXfrm>
        <a:off x="6764797" y="2650351"/>
        <a:ext cx="2146138" cy="1887110"/>
      </dsp:txXfrm>
    </dsp:sp>
    <dsp:sp modelId="{83DF983C-DB6E-4031-A612-D8E0DE6AE761}">
      <dsp:nvSpPr>
        <dsp:cNvPr id="0" name=""/>
        <dsp:cNvSpPr/>
      </dsp:nvSpPr>
      <dsp:spPr>
        <a:xfrm>
          <a:off x="7601978" y="2122998"/>
          <a:ext cx="471777" cy="4717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364614-191C-451F-AD33-61FAAD0D3BA8}">
      <dsp:nvSpPr>
        <dsp:cNvPr id="0" name=""/>
        <dsp:cNvSpPr/>
      </dsp:nvSpPr>
      <dsp:spPr>
        <a:xfrm>
          <a:off x="0" y="8739"/>
          <a:ext cx="9905999" cy="29532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bg1"/>
              </a:solidFill>
            </a:rPr>
            <a:t>Yuqorida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aytilganidek</a:t>
          </a:r>
          <a:r>
            <a:rPr lang="en-US" sz="2400" b="1" kern="1200" dirty="0" smtClean="0">
              <a:solidFill>
                <a:schemeClr val="bg1"/>
              </a:solidFill>
            </a:rPr>
            <a:t>, </a:t>
          </a:r>
          <a:r>
            <a:rPr lang="en-US" sz="2400" b="1" kern="1200" dirty="0" err="1" smtClean="0">
              <a:solidFill>
                <a:schemeClr val="bg1"/>
              </a:solidFill>
            </a:rPr>
            <a:t>bugungi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kunda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juda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ko’plab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avtomatlashtirilgan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loyixalash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tizimlari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uchun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dasturly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vositalar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amalda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qo’llanilmoqda</a:t>
          </a:r>
          <a:r>
            <a:rPr lang="en-US" sz="2400" b="1" kern="1200" dirty="0" smtClean="0">
              <a:solidFill>
                <a:schemeClr val="bg1"/>
              </a:solidFill>
            </a:rPr>
            <a:t>. MATLAB, </a:t>
          </a:r>
          <a:r>
            <a:rPr lang="en-US" sz="2400" b="1" kern="1200" dirty="0" err="1" smtClean="0">
              <a:solidFill>
                <a:schemeClr val="bg1"/>
              </a:solidFill>
            </a:rPr>
            <a:t>MatCAD</a:t>
          </a:r>
          <a:r>
            <a:rPr lang="en-US" sz="2400" b="1" kern="1200" dirty="0" smtClean="0">
              <a:solidFill>
                <a:schemeClr val="bg1"/>
              </a:solidFill>
            </a:rPr>
            <a:t>, </a:t>
          </a:r>
          <a:r>
            <a:rPr lang="en-US" sz="2400" b="1" kern="1200" dirty="0" err="1" smtClean="0">
              <a:solidFill>
                <a:schemeClr val="bg1"/>
              </a:solidFill>
            </a:rPr>
            <a:t>MultiSim</a:t>
          </a:r>
          <a:r>
            <a:rPr lang="en-US" sz="2400" b="1" kern="1200" dirty="0" smtClean="0">
              <a:solidFill>
                <a:schemeClr val="bg1"/>
              </a:solidFill>
            </a:rPr>
            <a:t>, </a:t>
          </a:r>
          <a:r>
            <a:rPr lang="en-US" sz="2400" b="1" kern="1200" dirty="0" err="1" smtClean="0">
              <a:solidFill>
                <a:schemeClr val="bg1"/>
              </a:solidFill>
            </a:rPr>
            <a:t>OrCAD</a:t>
          </a:r>
          <a:r>
            <a:rPr lang="en-US" sz="2400" b="1" kern="1200" dirty="0" smtClean="0">
              <a:solidFill>
                <a:schemeClr val="bg1"/>
              </a:solidFill>
            </a:rPr>
            <a:t>, PCAD </a:t>
          </a:r>
          <a:r>
            <a:rPr lang="en-US" sz="2400" b="1" kern="1200" dirty="0" err="1" smtClean="0">
              <a:solidFill>
                <a:schemeClr val="bg1"/>
              </a:solidFill>
            </a:rPr>
            <a:t>va</a:t>
          </a:r>
          <a:r>
            <a:rPr lang="en-US" sz="2400" b="1" kern="1200" dirty="0" smtClean="0">
              <a:solidFill>
                <a:schemeClr val="bg1"/>
              </a:solidFill>
            </a:rPr>
            <a:t> AutoCAD, </a:t>
          </a:r>
          <a:r>
            <a:rPr lang="en-US" sz="2400" b="1" kern="1200" dirty="0" err="1" smtClean="0">
              <a:solidFill>
                <a:schemeClr val="bg1"/>
              </a:solidFill>
            </a:rPr>
            <a:t>WorkBench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kabilar</a:t>
          </a:r>
          <a:r>
            <a:rPr lang="en-US" sz="2400" b="1" kern="1200" dirty="0" smtClean="0">
              <a:solidFill>
                <a:schemeClr val="bg1"/>
              </a:solidFill>
            </a:rPr>
            <a:t>. Bu </a:t>
          </a:r>
          <a:r>
            <a:rPr lang="en-US" sz="2400" b="1" kern="1200" dirty="0" err="1" smtClean="0">
              <a:solidFill>
                <a:schemeClr val="bg1"/>
              </a:solidFill>
            </a:rPr>
            <a:t>dasturlar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elektron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qurilmalarni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loyihalash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etaplarining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bir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qisminigina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ya’ni</a:t>
          </a:r>
          <a:r>
            <a:rPr lang="en-US" sz="2400" b="1" kern="1200" dirty="0" smtClean="0">
              <a:solidFill>
                <a:schemeClr val="bg1"/>
              </a:solidFill>
            </a:rPr>
            <a:t>, </a:t>
          </a:r>
          <a:r>
            <a:rPr lang="en-US" sz="2400" b="1" kern="1200" dirty="0" err="1" smtClean="0">
              <a:solidFill>
                <a:schemeClr val="bg1"/>
              </a:solidFill>
            </a:rPr>
            <a:t>qurilmaning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prinsipial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sxemasini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tayyorlash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yoki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geometrik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modellash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qisminigina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o’z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ichiga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oladilar</a:t>
          </a:r>
          <a:r>
            <a:rPr lang="en-US" sz="2400" b="1" kern="1200" dirty="0" smtClean="0">
              <a:solidFill>
                <a:schemeClr val="bg1"/>
              </a:solidFill>
            </a:rPr>
            <a:t>. PROTEUS VSM </a:t>
          </a:r>
          <a:r>
            <a:rPr lang="en-US" sz="2400" b="1" kern="1200" dirty="0" err="1" smtClean="0">
              <a:solidFill>
                <a:schemeClr val="bg1"/>
              </a:solidFill>
            </a:rPr>
            <a:t>dasturly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majmuasi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esa</a:t>
          </a:r>
          <a:r>
            <a:rPr lang="en-US" sz="2400" b="1" kern="1200" dirty="0" smtClean="0">
              <a:solidFill>
                <a:schemeClr val="bg1"/>
              </a:solidFill>
            </a:rPr>
            <a:t>, </a:t>
          </a:r>
          <a:r>
            <a:rPr lang="en-US" sz="2400" b="1" kern="1200" dirty="0" err="1" smtClean="0">
              <a:solidFill>
                <a:schemeClr val="bg1"/>
              </a:solidFill>
            </a:rPr>
            <a:t>yuqorida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eslatib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o’tilgan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barcha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dasturlar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vazifasini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hamda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ularga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qo’shimcha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mikroprotsessor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va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mikrokontrollerlarni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dasturlash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texnologiyasini</a:t>
          </a:r>
          <a:r>
            <a:rPr lang="en-US" sz="2400" b="1" kern="1200" dirty="0" smtClean="0">
              <a:solidFill>
                <a:schemeClr val="bg1"/>
              </a:solidFill>
            </a:rPr>
            <a:t> ham </a:t>
          </a:r>
          <a:r>
            <a:rPr lang="en-US" sz="2400" b="1" kern="1200" dirty="0" err="1" smtClean="0">
              <a:solidFill>
                <a:schemeClr val="bg1"/>
              </a:solidFill>
            </a:rPr>
            <a:t>o’z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ichiga</a:t>
          </a:r>
          <a:r>
            <a:rPr lang="en-US" sz="2400" b="1" kern="1200" dirty="0" smtClean="0">
              <a:solidFill>
                <a:schemeClr val="bg1"/>
              </a:solidFill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</a:rPr>
            <a:t>oladi</a:t>
          </a:r>
          <a:r>
            <a:rPr lang="en-US" sz="2400" b="1" kern="1200" dirty="0" smtClean="0">
              <a:solidFill>
                <a:schemeClr val="bg1"/>
              </a:solidFill>
            </a:rPr>
            <a:t>.</a:t>
          </a:r>
          <a:endParaRPr lang="ru-RU" sz="2400" b="1" kern="1200" dirty="0">
            <a:solidFill>
              <a:schemeClr val="bg1"/>
            </a:solidFill>
          </a:endParaRPr>
        </a:p>
      </dsp:txBody>
      <dsp:txXfrm>
        <a:off x="0" y="8739"/>
        <a:ext cx="9905999" cy="2953274"/>
      </dsp:txXfrm>
    </dsp:sp>
    <dsp:sp modelId="{C61BEC69-9D36-4F3D-8E50-0A4567EB3F20}">
      <dsp:nvSpPr>
        <dsp:cNvPr id="0" name=""/>
        <dsp:cNvSpPr/>
      </dsp:nvSpPr>
      <dsp:spPr>
        <a:xfrm>
          <a:off x="0" y="2962014"/>
          <a:ext cx="9905999" cy="5709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F37611-1E32-482A-A444-EAA74962E5B9}">
      <dsp:nvSpPr>
        <dsp:cNvPr id="0" name=""/>
        <dsp:cNvSpPr/>
      </dsp:nvSpPr>
      <dsp:spPr>
        <a:xfrm>
          <a:off x="0" y="0"/>
          <a:ext cx="9905999" cy="14086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solidFill>
                <a:schemeClr val="bg1"/>
              </a:solidFill>
            </a:rPr>
            <a:t>Mashina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oyna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artgichlarining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blok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sxemasini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loyihalash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uchun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bu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qurilmaning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bloklarini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soni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va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vazifalarini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aniqlaymiz</a:t>
          </a:r>
          <a:r>
            <a:rPr lang="en-US" sz="2800" b="1" kern="1200" dirty="0" smtClean="0">
              <a:solidFill>
                <a:schemeClr val="bg1"/>
              </a:solidFill>
            </a:rPr>
            <a:t>. Bu </a:t>
          </a:r>
          <a:r>
            <a:rPr lang="en-US" sz="2800" b="1" kern="1200" dirty="0" err="1" smtClean="0">
              <a:solidFill>
                <a:schemeClr val="bg1"/>
              </a:solidFill>
            </a:rPr>
            <a:t>qurilmada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uning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yuqorida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keltirilgan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talablari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asosida</a:t>
          </a:r>
          <a:r>
            <a:rPr lang="en-US" sz="2800" b="1" kern="1200" dirty="0" smtClean="0">
              <a:solidFill>
                <a:schemeClr val="bg1"/>
              </a:solidFill>
            </a:rPr>
            <a:t> </a:t>
          </a:r>
          <a:r>
            <a:rPr lang="en-US" sz="2800" b="1" kern="1200" dirty="0" err="1" smtClean="0">
              <a:solidFill>
                <a:schemeClr val="bg1"/>
              </a:solidFill>
            </a:rPr>
            <a:t>albatta</a:t>
          </a:r>
          <a:r>
            <a:rPr lang="en-US" sz="2800" b="1" kern="1200" dirty="0" smtClean="0">
              <a:solidFill>
                <a:schemeClr val="bg1"/>
              </a:solidFill>
            </a:rPr>
            <a:t>:</a:t>
          </a:r>
          <a:endParaRPr lang="ru-RU" sz="2800" b="1" kern="1200" dirty="0">
            <a:solidFill>
              <a:schemeClr val="bg1"/>
            </a:solidFill>
          </a:endParaRPr>
        </a:p>
      </dsp:txBody>
      <dsp:txXfrm>
        <a:off x="68766" y="68766"/>
        <a:ext cx="9768467" cy="127114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E9C114-EE6C-448B-8F8A-A4761518C979}">
      <dsp:nvSpPr>
        <dsp:cNvPr id="0" name=""/>
        <dsp:cNvSpPr/>
      </dsp:nvSpPr>
      <dsp:spPr>
        <a:xfrm rot="16200000">
          <a:off x="-978608" y="978608"/>
          <a:ext cx="3760574" cy="1803356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0" tIns="0" rIns="160248" bIns="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boshqaruv blogi, </a:t>
          </a:r>
          <a:endParaRPr lang="ru-RU" sz="2500" kern="1200"/>
        </a:p>
      </dsp:txBody>
      <dsp:txXfrm rot="5400000">
        <a:off x="1" y="752114"/>
        <a:ext cx="1803356" cy="2256344"/>
      </dsp:txXfrm>
    </dsp:sp>
    <dsp:sp modelId="{F5D4ABE4-F33D-4FF2-A708-ED65B080D51B}">
      <dsp:nvSpPr>
        <dsp:cNvPr id="0" name=""/>
        <dsp:cNvSpPr/>
      </dsp:nvSpPr>
      <dsp:spPr>
        <a:xfrm rot="16200000">
          <a:off x="985936" y="978608"/>
          <a:ext cx="3760574" cy="1803356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0" tIns="0" rIns="160248" bIns="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ijrochi qurilma blogi, </a:t>
          </a:r>
          <a:endParaRPr lang="ru-RU" sz="2500" kern="1200"/>
        </a:p>
      </dsp:txBody>
      <dsp:txXfrm rot="5400000">
        <a:off x="1964545" y="752114"/>
        <a:ext cx="1803356" cy="2256344"/>
      </dsp:txXfrm>
    </dsp:sp>
    <dsp:sp modelId="{5E159D8C-4166-4C95-A023-82DF74AE1287}">
      <dsp:nvSpPr>
        <dsp:cNvPr id="0" name=""/>
        <dsp:cNvSpPr/>
      </dsp:nvSpPr>
      <dsp:spPr>
        <a:xfrm rot="16200000">
          <a:off x="2903747" y="978608"/>
          <a:ext cx="3760574" cy="1803356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0" tIns="0" rIns="160248" bIns="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qo’shimcha axborot berish blogi, </a:t>
          </a:r>
          <a:endParaRPr lang="ru-RU" sz="2500" kern="1200"/>
        </a:p>
      </dsp:txBody>
      <dsp:txXfrm rot="5400000">
        <a:off x="3882356" y="752114"/>
        <a:ext cx="1803356" cy="2256344"/>
      </dsp:txXfrm>
    </dsp:sp>
    <dsp:sp modelId="{8F61D5E2-3B27-44B2-A7AF-191DE509FF9F}">
      <dsp:nvSpPr>
        <dsp:cNvPr id="0" name=""/>
        <dsp:cNvSpPr/>
      </dsp:nvSpPr>
      <dsp:spPr>
        <a:xfrm rot="16200000">
          <a:off x="4842356" y="978608"/>
          <a:ext cx="3760574" cy="1803356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0" tIns="0" rIns="160248" bIns="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signalni kuchaytirish blogi,</a:t>
          </a:r>
          <a:endParaRPr lang="ru-RU" sz="2500" kern="1200"/>
        </a:p>
      </dsp:txBody>
      <dsp:txXfrm rot="5400000">
        <a:off x="5820965" y="752114"/>
        <a:ext cx="1803356" cy="2256344"/>
      </dsp:txXfrm>
    </dsp:sp>
    <dsp:sp modelId="{E491C92D-06A9-4BF2-BFB0-E7BECEE6A213}">
      <dsp:nvSpPr>
        <dsp:cNvPr id="0" name=""/>
        <dsp:cNvSpPr/>
      </dsp:nvSpPr>
      <dsp:spPr>
        <a:xfrm rot="16200000">
          <a:off x="6780964" y="978608"/>
          <a:ext cx="3760574" cy="1803356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0" tIns="0" rIns="160248" bIns="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ta’minot manbai blogi</a:t>
          </a:r>
          <a:endParaRPr lang="ru-RU" sz="2500" kern="1200"/>
        </a:p>
      </dsp:txBody>
      <dsp:txXfrm rot="5400000">
        <a:off x="7759573" y="752114"/>
        <a:ext cx="1803356" cy="225634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62642E-A932-47D6-BCD9-46230E918C0A}">
      <dsp:nvSpPr>
        <dsp:cNvPr id="0" name=""/>
        <dsp:cNvSpPr/>
      </dsp:nvSpPr>
      <dsp:spPr>
        <a:xfrm rot="16200000">
          <a:off x="-1840402" y="1844991"/>
          <a:ext cx="4536978" cy="84699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* shaxsiy kompyuter</a:t>
          </a:r>
          <a:endParaRPr lang="ru-RU" sz="2000" kern="1200"/>
        </a:p>
      </dsp:txBody>
      <dsp:txXfrm rot="5400000">
        <a:off x="4590" y="907395"/>
        <a:ext cx="846994" cy="2722186"/>
      </dsp:txXfrm>
    </dsp:sp>
    <dsp:sp modelId="{D32A053F-9345-46C5-B1A2-7E6B1E412B3B}">
      <dsp:nvSpPr>
        <dsp:cNvPr id="0" name=""/>
        <dsp:cNvSpPr/>
      </dsp:nvSpPr>
      <dsp:spPr>
        <a:xfrm rot="16200000">
          <a:off x="-929883" y="1844991"/>
          <a:ext cx="4536978" cy="84699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* elektr dvigatel</a:t>
          </a:r>
          <a:endParaRPr lang="ru-RU" sz="2000" kern="1200"/>
        </a:p>
      </dsp:txBody>
      <dsp:txXfrm rot="5400000">
        <a:off x="915109" y="907395"/>
        <a:ext cx="846994" cy="2722186"/>
      </dsp:txXfrm>
    </dsp:sp>
    <dsp:sp modelId="{7682A3DA-BFE0-4C95-806A-4ABA6C09BD92}">
      <dsp:nvSpPr>
        <dsp:cNvPr id="0" name=""/>
        <dsp:cNvSpPr/>
      </dsp:nvSpPr>
      <dsp:spPr>
        <a:xfrm rot="16200000">
          <a:off x="-19364" y="1844991"/>
          <a:ext cx="4536978" cy="84699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* svetodiod</a:t>
          </a:r>
          <a:endParaRPr lang="ru-RU" sz="2000" kern="1200"/>
        </a:p>
      </dsp:txBody>
      <dsp:txXfrm rot="5400000">
        <a:off x="1825628" y="907395"/>
        <a:ext cx="846994" cy="2722186"/>
      </dsp:txXfrm>
    </dsp:sp>
    <dsp:sp modelId="{D26B5A67-87A2-40B8-8F55-6D01AB937AE6}">
      <dsp:nvSpPr>
        <dsp:cNvPr id="0" name=""/>
        <dsp:cNvSpPr/>
      </dsp:nvSpPr>
      <dsp:spPr>
        <a:xfrm rot="16200000">
          <a:off x="891153" y="1844991"/>
          <a:ext cx="4536978" cy="84699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* 7 ta segmentli indikator</a:t>
          </a:r>
          <a:endParaRPr lang="ru-RU" sz="2000" kern="1200"/>
        </a:p>
      </dsp:txBody>
      <dsp:txXfrm rot="5400000">
        <a:off x="2736145" y="907395"/>
        <a:ext cx="846994" cy="2722186"/>
      </dsp:txXfrm>
    </dsp:sp>
    <dsp:sp modelId="{50C29FEC-27EA-418B-AED8-1D383E3AB419}">
      <dsp:nvSpPr>
        <dsp:cNvPr id="0" name=""/>
        <dsp:cNvSpPr/>
      </dsp:nvSpPr>
      <dsp:spPr>
        <a:xfrm rot="16200000">
          <a:off x="1801672" y="1844991"/>
          <a:ext cx="4536978" cy="84699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* 5x7 matrisali indicator</a:t>
          </a:r>
          <a:endParaRPr lang="ru-RU" sz="2000" kern="1200"/>
        </a:p>
      </dsp:txBody>
      <dsp:txXfrm rot="5400000">
        <a:off x="3646664" y="907395"/>
        <a:ext cx="846994" cy="2722186"/>
      </dsp:txXfrm>
    </dsp:sp>
    <dsp:sp modelId="{4E7BD477-4CBE-4D37-9FEC-783E7E36414D}">
      <dsp:nvSpPr>
        <dsp:cNvPr id="0" name=""/>
        <dsp:cNvSpPr/>
      </dsp:nvSpPr>
      <dsp:spPr>
        <a:xfrm rot="16200000">
          <a:off x="2712191" y="1844991"/>
          <a:ext cx="4536978" cy="84699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* qayta ulagich</a:t>
          </a:r>
          <a:endParaRPr lang="ru-RU" sz="2000" kern="1200"/>
        </a:p>
      </dsp:txBody>
      <dsp:txXfrm rot="5400000">
        <a:off x="4557183" y="907395"/>
        <a:ext cx="846994" cy="2722186"/>
      </dsp:txXfrm>
    </dsp:sp>
    <dsp:sp modelId="{4446D68A-3DE4-454C-B78B-1EB9103697E9}">
      <dsp:nvSpPr>
        <dsp:cNvPr id="0" name=""/>
        <dsp:cNvSpPr/>
      </dsp:nvSpPr>
      <dsp:spPr>
        <a:xfrm rot="16200000">
          <a:off x="3622710" y="1844991"/>
          <a:ext cx="4536978" cy="84699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* datchik</a:t>
          </a:r>
          <a:endParaRPr lang="ru-RU" sz="2000" kern="1200"/>
        </a:p>
      </dsp:txBody>
      <dsp:txXfrm rot="5400000">
        <a:off x="5467702" y="907395"/>
        <a:ext cx="846994" cy="272218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9F1575-AB84-41FA-AEFF-4C2CBD0C6C58}">
      <dsp:nvSpPr>
        <dsp:cNvPr id="0" name=""/>
        <dsp:cNvSpPr/>
      </dsp:nvSpPr>
      <dsp:spPr>
        <a:xfrm>
          <a:off x="0" y="209499"/>
          <a:ext cx="9905998" cy="1184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>
              <a:solidFill>
                <a:schemeClr val="bg1"/>
              </a:solidFill>
            </a:rPr>
            <a:t>Центральное процессорное устройство (ЦПУ) – markaziy prosessor qurilmasi. Ushbu qurilma xotiradan kerakli buyruqni qabul qilib bajaradi. MPQ o’z ichiga registr, arifmetik mantiqiy qurilma va boshqarish zanjirini oladi.</a:t>
          </a:r>
          <a:endParaRPr lang="ru-RU" sz="2300" kern="1200">
            <a:solidFill>
              <a:schemeClr val="bg1"/>
            </a:solidFill>
          </a:endParaRPr>
        </a:p>
      </dsp:txBody>
      <dsp:txXfrm>
        <a:off x="57800" y="267299"/>
        <a:ext cx="9790398" cy="1068440"/>
      </dsp:txXfrm>
    </dsp:sp>
    <dsp:sp modelId="{B457A1A5-26AB-4692-B87C-C58AF06F89AE}">
      <dsp:nvSpPr>
        <dsp:cNvPr id="0" name=""/>
        <dsp:cNvSpPr/>
      </dsp:nvSpPr>
      <dsp:spPr>
        <a:xfrm>
          <a:off x="0" y="1459779"/>
          <a:ext cx="9905998" cy="1184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solidFill>
                <a:schemeClr val="bg1"/>
              </a:solidFill>
            </a:rPr>
            <a:t>Память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программ</a:t>
          </a:r>
          <a:r>
            <a:rPr lang="en-US" sz="2300" kern="1200" dirty="0" smtClean="0">
              <a:solidFill>
                <a:schemeClr val="bg1"/>
              </a:solidFill>
            </a:rPr>
            <a:t> – </a:t>
          </a:r>
          <a:r>
            <a:rPr lang="en-US" sz="2300" kern="1200" dirty="0" err="1" smtClean="0">
              <a:solidFill>
                <a:schemeClr val="bg1"/>
              </a:solidFill>
            </a:rPr>
            <a:t>dastur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xotirasi</a:t>
          </a:r>
          <a:r>
            <a:rPr lang="en-US" sz="2300" kern="1200" dirty="0" smtClean="0">
              <a:solidFill>
                <a:schemeClr val="bg1"/>
              </a:solidFill>
            </a:rPr>
            <a:t>. </a:t>
          </a:r>
          <a:r>
            <a:rPr lang="en-US" sz="2300" kern="1200" dirty="0" err="1" smtClean="0">
              <a:solidFill>
                <a:schemeClr val="bg1"/>
              </a:solidFill>
            </a:rPr>
            <a:t>Ushbu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qismda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dasturning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kod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yani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buyruqlar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to’plarni</a:t>
          </a:r>
          <a:r>
            <a:rPr lang="en-US" sz="2300" kern="1200" dirty="0" smtClean="0">
              <a:solidFill>
                <a:schemeClr val="bg1"/>
              </a:solidFill>
            </a:rPr>
            <a:t>  </a:t>
          </a:r>
          <a:r>
            <a:rPr lang="en-US" sz="2300" kern="1200" dirty="0" err="1" smtClean="0">
              <a:solidFill>
                <a:schemeClr val="bg1"/>
              </a:solidFill>
            </a:rPr>
            <a:t>saqlanadi</a:t>
          </a:r>
          <a:r>
            <a:rPr lang="en-US" sz="2300" kern="1200" dirty="0" smtClean="0">
              <a:solidFill>
                <a:schemeClr val="bg1"/>
              </a:solidFill>
            </a:rPr>
            <a:t>.</a:t>
          </a:r>
          <a:endParaRPr lang="ru-RU" sz="2300" kern="1200" dirty="0">
            <a:solidFill>
              <a:schemeClr val="bg1"/>
            </a:solidFill>
          </a:endParaRPr>
        </a:p>
      </dsp:txBody>
      <dsp:txXfrm>
        <a:off x="57800" y="1517579"/>
        <a:ext cx="9790398" cy="1068440"/>
      </dsp:txXfrm>
    </dsp:sp>
    <dsp:sp modelId="{179B5961-3E0D-4173-A51D-512D0F011EF5}">
      <dsp:nvSpPr>
        <dsp:cNvPr id="0" name=""/>
        <dsp:cNvSpPr/>
      </dsp:nvSpPr>
      <dsp:spPr>
        <a:xfrm>
          <a:off x="0" y="2710059"/>
          <a:ext cx="9905998" cy="1184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>
              <a:solidFill>
                <a:schemeClr val="bg1"/>
              </a:solidFill>
            </a:rPr>
            <a:t>Оперативная память данных – </a:t>
          </a:r>
          <a:r>
            <a:rPr lang="en-US" sz="2300" kern="1200" smtClean="0">
              <a:solidFill>
                <a:schemeClr val="bg1"/>
              </a:solidFill>
            </a:rPr>
            <a:t>tezkor xotira qurilmasi</a:t>
          </a:r>
          <a:r>
            <a:rPr lang="ru-RU" sz="2300" kern="1200" smtClean="0">
              <a:solidFill>
                <a:schemeClr val="bg1"/>
              </a:solidFill>
            </a:rPr>
            <a:t>. </a:t>
          </a:r>
          <a:r>
            <a:rPr lang="en-US" sz="2300" kern="1200" smtClean="0">
              <a:solidFill>
                <a:schemeClr val="bg1"/>
              </a:solidFill>
            </a:rPr>
            <a:t>Dastur kodidagi o</a:t>
          </a:r>
          <a:r>
            <a:rPr lang="ru-RU" sz="2300" kern="1200" smtClean="0">
              <a:solidFill>
                <a:schemeClr val="bg1"/>
              </a:solidFill>
            </a:rPr>
            <a:t>’</a:t>
          </a:r>
          <a:r>
            <a:rPr lang="en-US" sz="2300" kern="1200" smtClean="0">
              <a:solidFill>
                <a:schemeClr val="bg1"/>
              </a:solidFill>
            </a:rPr>
            <a:t>zgaruvchilar saqlanadi va stek tizimi shu qismda taqsimlanadi</a:t>
          </a:r>
          <a:r>
            <a:rPr lang="ru-RU" sz="2300" kern="1200" smtClean="0">
              <a:solidFill>
                <a:schemeClr val="bg1"/>
              </a:solidFill>
            </a:rPr>
            <a:t>.</a:t>
          </a:r>
          <a:endParaRPr lang="ru-RU" sz="2300" kern="1200">
            <a:solidFill>
              <a:schemeClr val="bg1"/>
            </a:solidFill>
          </a:endParaRPr>
        </a:p>
      </dsp:txBody>
      <dsp:txXfrm>
        <a:off x="57800" y="2767859"/>
        <a:ext cx="9790398" cy="1068440"/>
      </dsp:txXfrm>
    </dsp:sp>
    <dsp:sp modelId="{D15A307C-119D-483F-887A-A86872E9D72F}">
      <dsp:nvSpPr>
        <dsp:cNvPr id="0" name=""/>
        <dsp:cNvSpPr/>
      </dsp:nvSpPr>
      <dsp:spPr>
        <a:xfrm>
          <a:off x="0" y="3960339"/>
          <a:ext cx="9905998" cy="1184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>
              <a:solidFill>
                <a:schemeClr val="bg1"/>
              </a:solidFill>
            </a:rPr>
            <a:t>Тактовый генератор – </a:t>
          </a:r>
          <a:r>
            <a:rPr lang="en-US" sz="2300" kern="1200" smtClean="0">
              <a:solidFill>
                <a:schemeClr val="bg1"/>
              </a:solidFill>
            </a:rPr>
            <a:t>ushbu qurilma mikrokontrollerni ishlash tezligini aniqlaydi</a:t>
          </a:r>
          <a:r>
            <a:rPr lang="ru-RU" sz="2300" kern="1200" smtClean="0">
              <a:solidFill>
                <a:schemeClr val="bg1"/>
              </a:solidFill>
            </a:rPr>
            <a:t>.</a:t>
          </a:r>
          <a:endParaRPr lang="ru-RU" sz="2300" kern="1200">
            <a:solidFill>
              <a:schemeClr val="bg1"/>
            </a:solidFill>
          </a:endParaRPr>
        </a:p>
      </dsp:txBody>
      <dsp:txXfrm>
        <a:off x="57800" y="4018139"/>
        <a:ext cx="9790398" cy="106844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DA1A17-4D62-4BBE-BA75-D1785611174A}">
      <dsp:nvSpPr>
        <dsp:cNvPr id="0" name=""/>
        <dsp:cNvSpPr/>
      </dsp:nvSpPr>
      <dsp:spPr>
        <a:xfrm>
          <a:off x="0" y="391659"/>
          <a:ext cx="9682437" cy="861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>
              <a:solidFill>
                <a:schemeClr val="bg1"/>
              </a:solidFill>
            </a:rPr>
            <a:t>Цепь сброса – </a:t>
          </a:r>
          <a:r>
            <a:rPr lang="en-US" sz="2300" kern="1200" smtClean="0">
              <a:solidFill>
                <a:schemeClr val="bg1"/>
              </a:solidFill>
            </a:rPr>
            <a:t>zanjir</a:t>
          </a:r>
          <a:r>
            <a:rPr lang="ru-RU" sz="2300" kern="1200" smtClean="0">
              <a:solidFill>
                <a:schemeClr val="bg1"/>
              </a:solidFill>
            </a:rPr>
            <a:t>. </a:t>
          </a:r>
          <a:r>
            <a:rPr lang="en-US" sz="2300" kern="1200" smtClean="0">
              <a:solidFill>
                <a:schemeClr val="bg1"/>
              </a:solidFill>
            </a:rPr>
            <a:t>Ushbu qurilma mikrokontrollerni to</a:t>
          </a:r>
          <a:r>
            <a:rPr lang="ru-RU" sz="2300" kern="1200" smtClean="0">
              <a:solidFill>
                <a:schemeClr val="bg1"/>
              </a:solidFill>
            </a:rPr>
            <a:t>’</a:t>
          </a:r>
          <a:r>
            <a:rPr lang="en-US" sz="2300" kern="1200" smtClean="0">
              <a:solidFill>
                <a:schemeClr val="bg1"/>
              </a:solidFill>
            </a:rPr>
            <a:t>g</a:t>
          </a:r>
          <a:r>
            <a:rPr lang="ru-RU" sz="2300" kern="1200" smtClean="0">
              <a:solidFill>
                <a:schemeClr val="bg1"/>
              </a:solidFill>
            </a:rPr>
            <a:t>’</a:t>
          </a:r>
          <a:r>
            <a:rPr lang="en-US" sz="2300" kern="1200" smtClean="0">
              <a:solidFill>
                <a:schemeClr val="bg1"/>
              </a:solidFill>
            </a:rPr>
            <a:t>ri ishga tushi uchun xizmat qiladi</a:t>
          </a:r>
          <a:r>
            <a:rPr lang="ru-RU" sz="2300" kern="1200" smtClean="0">
              <a:solidFill>
                <a:schemeClr val="bg1"/>
              </a:solidFill>
            </a:rPr>
            <a:t>.</a:t>
          </a:r>
          <a:endParaRPr lang="ru-RU" sz="2300" kern="1200">
            <a:solidFill>
              <a:schemeClr val="bg1"/>
            </a:solidFill>
          </a:endParaRPr>
        </a:p>
      </dsp:txBody>
      <dsp:txXfrm>
        <a:off x="42036" y="433695"/>
        <a:ext cx="9598365" cy="777048"/>
      </dsp:txXfrm>
    </dsp:sp>
    <dsp:sp modelId="{469B75F9-B777-40A6-BF1B-92E017707947}">
      <dsp:nvSpPr>
        <dsp:cNvPr id="0" name=""/>
        <dsp:cNvSpPr/>
      </dsp:nvSpPr>
      <dsp:spPr>
        <a:xfrm>
          <a:off x="0" y="1319019"/>
          <a:ext cx="9682437" cy="861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>
              <a:solidFill>
                <a:schemeClr val="bg1"/>
              </a:solidFill>
            </a:rPr>
            <a:t>Последовательный порт –</a:t>
          </a:r>
          <a:r>
            <a:rPr lang="en-US" sz="2300" kern="1200" smtClean="0">
              <a:solidFill>
                <a:schemeClr val="bg1"/>
              </a:solidFill>
            </a:rPr>
            <a:t>so</a:t>
          </a:r>
          <a:r>
            <a:rPr lang="ru-RU" sz="2300" kern="1200" smtClean="0">
              <a:solidFill>
                <a:schemeClr val="bg1"/>
              </a:solidFill>
            </a:rPr>
            <a:t>’</a:t>
          </a:r>
          <a:r>
            <a:rPr lang="en-US" sz="2300" kern="1200" smtClean="0">
              <a:solidFill>
                <a:schemeClr val="bg1"/>
              </a:solidFill>
            </a:rPr>
            <a:t>ngi port</a:t>
          </a:r>
          <a:r>
            <a:rPr lang="ru-RU" sz="2300" kern="1200" smtClean="0">
              <a:solidFill>
                <a:schemeClr val="bg1"/>
              </a:solidFill>
            </a:rPr>
            <a:t>. </a:t>
          </a:r>
          <a:r>
            <a:rPr lang="en-US" sz="2300" kern="1200" smtClean="0">
              <a:solidFill>
                <a:schemeClr val="bg1"/>
              </a:solidFill>
            </a:rPr>
            <a:t>Ushbu port turli aktivlashtirishlardagi ma</a:t>
          </a:r>
          <a:r>
            <a:rPr lang="ru-RU" sz="2300" kern="1200" smtClean="0">
              <a:solidFill>
                <a:schemeClr val="bg1"/>
              </a:solidFill>
            </a:rPr>
            <a:t>’</a:t>
          </a:r>
          <a:r>
            <a:rPr lang="en-US" sz="2300" kern="1200" smtClean="0">
              <a:solidFill>
                <a:schemeClr val="bg1"/>
              </a:solidFill>
            </a:rPr>
            <a:t>lumotlarga xizmat ko</a:t>
          </a:r>
          <a:r>
            <a:rPr lang="ru-RU" sz="2300" kern="1200" smtClean="0">
              <a:solidFill>
                <a:schemeClr val="bg1"/>
              </a:solidFill>
            </a:rPr>
            <a:t>’</a:t>
          </a:r>
          <a:r>
            <a:rPr lang="en-US" sz="2300" kern="1200" smtClean="0">
              <a:solidFill>
                <a:schemeClr val="bg1"/>
              </a:solidFill>
            </a:rPr>
            <a:t>rsatadi</a:t>
          </a:r>
          <a:r>
            <a:rPr lang="ru-RU" sz="2300" kern="1200" smtClean="0">
              <a:solidFill>
                <a:schemeClr val="bg1"/>
              </a:solidFill>
            </a:rPr>
            <a:t>.</a:t>
          </a:r>
          <a:endParaRPr lang="ru-RU" sz="2300" kern="1200">
            <a:solidFill>
              <a:schemeClr val="bg1"/>
            </a:solidFill>
          </a:endParaRPr>
        </a:p>
      </dsp:txBody>
      <dsp:txXfrm>
        <a:off x="42036" y="1361055"/>
        <a:ext cx="9598365" cy="777048"/>
      </dsp:txXfrm>
    </dsp:sp>
    <dsp:sp modelId="{02D08178-EBBD-4E57-8597-EF62C1979C0A}">
      <dsp:nvSpPr>
        <dsp:cNvPr id="0" name=""/>
        <dsp:cNvSpPr/>
      </dsp:nvSpPr>
      <dsp:spPr>
        <a:xfrm>
          <a:off x="0" y="2246379"/>
          <a:ext cx="9682437" cy="861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solidFill>
                <a:schemeClr val="bg1"/>
              </a:solidFill>
            </a:rPr>
            <a:t>Цифровые линии ввода/вывода – </a:t>
          </a:r>
          <a:r>
            <a:rPr lang="en-US" sz="2300" kern="1200" dirty="0" err="1" smtClean="0">
              <a:solidFill>
                <a:schemeClr val="bg1"/>
              </a:solidFill>
            </a:rPr>
            <a:t>kirish</a:t>
          </a:r>
          <a:r>
            <a:rPr lang="ru-RU" sz="2300" kern="1200" dirty="0" smtClean="0">
              <a:solidFill>
                <a:schemeClr val="bg1"/>
              </a:solidFill>
            </a:rPr>
            <a:t>/</a:t>
          </a:r>
          <a:r>
            <a:rPr lang="en-US" sz="2300" kern="1200" dirty="0" err="1" smtClean="0">
              <a:solidFill>
                <a:schemeClr val="bg1"/>
              </a:solidFill>
            </a:rPr>
            <a:t>chiqish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raqamli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liniyasi</a:t>
          </a:r>
          <a:r>
            <a:rPr lang="ru-RU" sz="2300" kern="1200" dirty="0" smtClean="0">
              <a:solidFill>
                <a:schemeClr val="bg1"/>
              </a:solidFill>
            </a:rPr>
            <a:t>. </a:t>
          </a:r>
          <a:r>
            <a:rPr lang="en-US" sz="2300" kern="1200" dirty="0" err="1" smtClean="0">
              <a:solidFill>
                <a:schemeClr val="bg1"/>
              </a:solidFill>
            </a:rPr>
            <a:t>So’ngi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portga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bir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vaqatda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bir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necha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liniyalarga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xizmat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ko’rsatishga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yordam</a:t>
          </a:r>
          <a:r>
            <a:rPr lang="en-US" sz="2300" kern="1200" dirty="0" smtClean="0">
              <a:solidFill>
                <a:schemeClr val="bg1"/>
              </a:solidFill>
            </a:rPr>
            <a:t> </a:t>
          </a:r>
          <a:r>
            <a:rPr lang="en-US" sz="2300" kern="1200" dirty="0" err="1" smtClean="0">
              <a:solidFill>
                <a:schemeClr val="bg1"/>
              </a:solidFill>
            </a:rPr>
            <a:t>beradi</a:t>
          </a:r>
          <a:r>
            <a:rPr lang="en-US" sz="2300" kern="1200" dirty="0" smtClean="0">
              <a:solidFill>
                <a:schemeClr val="bg1"/>
              </a:solidFill>
            </a:rPr>
            <a:t>.</a:t>
          </a:r>
          <a:endParaRPr lang="ru-RU" sz="2300" kern="1200" dirty="0">
            <a:solidFill>
              <a:schemeClr val="bg1"/>
            </a:solidFill>
          </a:endParaRPr>
        </a:p>
      </dsp:txBody>
      <dsp:txXfrm>
        <a:off x="42036" y="2288415"/>
        <a:ext cx="9598365" cy="777048"/>
      </dsp:txXfrm>
    </dsp:sp>
    <dsp:sp modelId="{06483ED3-8A4E-4325-B9BD-CF954B798096}">
      <dsp:nvSpPr>
        <dsp:cNvPr id="0" name=""/>
        <dsp:cNvSpPr/>
      </dsp:nvSpPr>
      <dsp:spPr>
        <a:xfrm>
          <a:off x="0" y="3173739"/>
          <a:ext cx="9682437" cy="861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>
              <a:solidFill>
                <a:schemeClr val="bg1"/>
              </a:solidFill>
            </a:rPr>
            <a:t>Таймер – vaqt intervali bo’yicha xisobot uchun xizmat qiladi. </a:t>
          </a:r>
          <a:endParaRPr lang="ru-RU" sz="2300" kern="1200">
            <a:solidFill>
              <a:schemeClr val="bg1"/>
            </a:solidFill>
          </a:endParaRPr>
        </a:p>
      </dsp:txBody>
      <dsp:txXfrm>
        <a:off x="42036" y="3215775"/>
        <a:ext cx="9598365" cy="777048"/>
      </dsp:txXfrm>
    </dsp:sp>
    <dsp:sp modelId="{8882A4C3-B78B-427B-9456-03B14EFD93CF}">
      <dsp:nvSpPr>
        <dsp:cNvPr id="0" name=""/>
        <dsp:cNvSpPr/>
      </dsp:nvSpPr>
      <dsp:spPr>
        <a:xfrm>
          <a:off x="0" y="4101099"/>
          <a:ext cx="9682437" cy="861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>
              <a:solidFill>
                <a:schemeClr val="bg1"/>
              </a:solidFill>
            </a:rPr>
            <a:t>Сторожевой таймер – qo’riqlovchi taymer. Mavsus taymer bo’lib, mikrokontrollerni  ishga tushirish yoki qayta ishga uchun xizmat qiladi.</a:t>
          </a:r>
          <a:endParaRPr lang="ru-RU" sz="2300" kern="1200">
            <a:solidFill>
              <a:schemeClr val="bg1"/>
            </a:solidFill>
          </a:endParaRPr>
        </a:p>
      </dsp:txBody>
      <dsp:txXfrm>
        <a:off x="42036" y="4143135"/>
        <a:ext cx="9598365" cy="77704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82E7E4-2BAE-4306-8850-553656707B2C}">
      <dsp:nvSpPr>
        <dsp:cNvPr id="0" name=""/>
        <dsp:cNvSpPr/>
      </dsp:nvSpPr>
      <dsp:spPr>
        <a:xfrm>
          <a:off x="2388" y="650809"/>
          <a:ext cx="4480191" cy="2240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>
              <a:solidFill>
                <a:schemeClr val="bg1"/>
              </a:solidFill>
            </a:rPr>
            <a:t>-  </a:t>
          </a:r>
          <a:r>
            <a:rPr lang="en-US" sz="3500" kern="1200" dirty="0" err="1" smtClean="0">
              <a:solidFill>
                <a:schemeClr val="bg1"/>
              </a:solidFill>
            </a:rPr>
            <a:t>Bir</a:t>
          </a:r>
          <a:r>
            <a:rPr lang="en-US" sz="3500" kern="1200" dirty="0" smtClean="0">
              <a:solidFill>
                <a:schemeClr val="bg1"/>
              </a:solidFill>
            </a:rPr>
            <a:t> </a:t>
          </a:r>
          <a:r>
            <a:rPr lang="en-US" sz="3500" kern="1200" dirty="0" err="1" smtClean="0">
              <a:solidFill>
                <a:schemeClr val="bg1"/>
              </a:solidFill>
            </a:rPr>
            <a:t>taktli</a:t>
          </a:r>
          <a:r>
            <a:rPr lang="en-US" sz="3500" kern="1200" dirty="0" smtClean="0">
              <a:solidFill>
                <a:schemeClr val="bg1"/>
              </a:solidFill>
            </a:rPr>
            <a:t> </a:t>
          </a:r>
          <a:r>
            <a:rPr lang="en-US" sz="3500" kern="1200" dirty="0" err="1" smtClean="0">
              <a:solidFill>
                <a:schemeClr val="bg1"/>
              </a:solidFill>
            </a:rPr>
            <a:t>generatsiyada</a:t>
          </a:r>
          <a:r>
            <a:rPr lang="en-US" sz="3500" kern="1200" dirty="0" smtClean="0">
              <a:solidFill>
                <a:schemeClr val="bg1"/>
              </a:solidFill>
            </a:rPr>
            <a:t> </a:t>
          </a:r>
          <a:r>
            <a:rPr lang="en-US" sz="3500" kern="1200" dirty="0" err="1" smtClean="0">
              <a:solidFill>
                <a:schemeClr val="bg1"/>
              </a:solidFill>
            </a:rPr>
            <a:t>katta</a:t>
          </a:r>
          <a:r>
            <a:rPr lang="en-US" sz="3500" kern="1200" dirty="0" smtClean="0">
              <a:solidFill>
                <a:schemeClr val="bg1"/>
              </a:solidFill>
            </a:rPr>
            <a:t> </a:t>
          </a:r>
          <a:r>
            <a:rPr lang="en-US" sz="3500" kern="1200" dirty="0" err="1" smtClean="0">
              <a:solidFill>
                <a:schemeClr val="bg1"/>
              </a:solidFill>
            </a:rPr>
            <a:t>xajmli</a:t>
          </a:r>
          <a:r>
            <a:rPr lang="en-US" sz="3500" kern="1200" dirty="0" smtClean="0">
              <a:solidFill>
                <a:schemeClr val="bg1"/>
              </a:solidFill>
            </a:rPr>
            <a:t> </a:t>
          </a:r>
          <a:r>
            <a:rPr lang="en-US" sz="3500" kern="1200" dirty="0" err="1" smtClean="0">
              <a:solidFill>
                <a:schemeClr val="bg1"/>
              </a:solidFill>
            </a:rPr>
            <a:t>instruksiyani</a:t>
          </a:r>
          <a:r>
            <a:rPr lang="en-US" sz="3500" kern="1200" dirty="0" smtClean="0">
              <a:solidFill>
                <a:schemeClr val="bg1"/>
              </a:solidFill>
            </a:rPr>
            <a:t> </a:t>
          </a:r>
          <a:r>
            <a:rPr lang="en-US" sz="3500" kern="1200" dirty="0" err="1" smtClean="0">
              <a:solidFill>
                <a:schemeClr val="bg1"/>
              </a:solidFill>
            </a:rPr>
            <a:t>yuklash</a:t>
          </a:r>
          <a:r>
            <a:rPr lang="en-US" sz="3500" kern="1200" dirty="0" smtClean="0">
              <a:solidFill>
                <a:schemeClr val="bg1"/>
              </a:solidFill>
            </a:rPr>
            <a:t> </a:t>
          </a:r>
          <a:r>
            <a:rPr lang="en-US" sz="3500" kern="1200" dirty="0" err="1" smtClean="0">
              <a:solidFill>
                <a:schemeClr val="bg1"/>
              </a:solidFill>
            </a:rPr>
            <a:t>va</a:t>
          </a:r>
          <a:r>
            <a:rPr lang="en-US" sz="3500" kern="1200" dirty="0" smtClean="0">
              <a:solidFill>
                <a:schemeClr val="bg1"/>
              </a:solidFill>
            </a:rPr>
            <a:t> </a:t>
          </a:r>
          <a:r>
            <a:rPr lang="en-US" sz="3500" kern="1200" dirty="0" err="1" smtClean="0">
              <a:solidFill>
                <a:schemeClr val="bg1"/>
              </a:solidFill>
            </a:rPr>
            <a:t>qayta</a:t>
          </a:r>
          <a:r>
            <a:rPr lang="en-US" sz="3500" kern="1200" dirty="0" smtClean="0">
              <a:solidFill>
                <a:schemeClr val="bg1"/>
              </a:solidFill>
            </a:rPr>
            <a:t> </a:t>
          </a:r>
          <a:r>
            <a:rPr lang="en-US" sz="3500" kern="1200" dirty="0" err="1" smtClean="0">
              <a:solidFill>
                <a:schemeClr val="bg1"/>
              </a:solidFill>
            </a:rPr>
            <a:t>ishlash</a:t>
          </a:r>
          <a:r>
            <a:rPr lang="en-US" sz="3500" kern="1200" dirty="0" smtClean="0">
              <a:solidFill>
                <a:schemeClr val="bg1"/>
              </a:solidFill>
            </a:rPr>
            <a:t> </a:t>
          </a:r>
          <a:r>
            <a:rPr lang="en-US" sz="3500" kern="1200" dirty="0" err="1" smtClean="0">
              <a:solidFill>
                <a:schemeClr val="bg1"/>
              </a:solidFill>
            </a:rPr>
            <a:t>imkoniyati</a:t>
          </a:r>
          <a:r>
            <a:rPr lang="en-US" sz="3500" kern="1200" dirty="0" smtClean="0">
              <a:solidFill>
                <a:schemeClr val="bg1"/>
              </a:solidFill>
            </a:rPr>
            <a:t>;</a:t>
          </a:r>
          <a:endParaRPr lang="ru-RU" sz="3500" kern="1200" dirty="0">
            <a:solidFill>
              <a:schemeClr val="bg1"/>
            </a:solidFill>
          </a:endParaRPr>
        </a:p>
      </dsp:txBody>
      <dsp:txXfrm>
        <a:off x="2388" y="650809"/>
        <a:ext cx="4480191" cy="2240095"/>
      </dsp:txXfrm>
    </dsp:sp>
    <dsp:sp modelId="{0AEE6759-BE4D-4F3E-A8DE-236F8C661E50}">
      <dsp:nvSpPr>
        <dsp:cNvPr id="0" name=""/>
        <dsp:cNvSpPr/>
      </dsp:nvSpPr>
      <dsp:spPr>
        <a:xfrm>
          <a:off x="5423419" y="650809"/>
          <a:ext cx="4480191" cy="2240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>
              <a:solidFill>
                <a:schemeClr val="bg1"/>
              </a:solidFill>
            </a:rPr>
            <a:t>-  </a:t>
          </a:r>
          <a:r>
            <a:rPr lang="en-US" sz="3500" kern="1200" dirty="0" err="1" smtClean="0">
              <a:solidFill>
                <a:schemeClr val="bg1"/>
              </a:solidFill>
            </a:rPr>
            <a:t>Qurilma</a:t>
          </a:r>
          <a:r>
            <a:rPr lang="en-US" sz="3500" kern="1200" dirty="0" smtClean="0">
              <a:solidFill>
                <a:schemeClr val="bg1"/>
              </a:solidFill>
            </a:rPr>
            <a:t> </a:t>
          </a:r>
          <a:r>
            <a:rPr lang="en-US" sz="3500" kern="1200" dirty="0" err="1" smtClean="0">
              <a:solidFill>
                <a:schemeClr val="bg1"/>
              </a:solidFill>
            </a:rPr>
            <a:t>xotirasida</a:t>
          </a:r>
          <a:r>
            <a:rPr lang="en-US" sz="3500" kern="1200" dirty="0" smtClean="0">
              <a:solidFill>
                <a:schemeClr val="bg1"/>
              </a:solidFill>
            </a:rPr>
            <a:t> </a:t>
          </a:r>
          <a:r>
            <a:rPr lang="en-US" sz="3500" kern="1200" dirty="0" err="1" smtClean="0">
              <a:solidFill>
                <a:schemeClr val="bg1"/>
              </a:solidFill>
            </a:rPr>
            <a:t>qayta</a:t>
          </a:r>
          <a:r>
            <a:rPr lang="en-US" sz="3500" kern="1200" dirty="0" smtClean="0">
              <a:solidFill>
                <a:schemeClr val="bg1"/>
              </a:solidFill>
            </a:rPr>
            <a:t> </a:t>
          </a:r>
          <a:r>
            <a:rPr lang="en-US" sz="3500" kern="1200" dirty="0" err="1" smtClean="0">
              <a:solidFill>
                <a:schemeClr val="bg1"/>
              </a:solidFill>
            </a:rPr>
            <a:t>dasturlash</a:t>
          </a:r>
          <a:r>
            <a:rPr lang="en-US" sz="3500" kern="1200" dirty="0" smtClean="0">
              <a:solidFill>
                <a:schemeClr val="bg1"/>
              </a:solidFill>
            </a:rPr>
            <a:t> </a:t>
          </a:r>
          <a:r>
            <a:rPr lang="en-US" sz="3500" kern="1200" dirty="0" err="1" smtClean="0">
              <a:solidFill>
                <a:schemeClr val="bg1"/>
              </a:solidFill>
            </a:rPr>
            <a:t>imkoniyatini</a:t>
          </a:r>
          <a:r>
            <a:rPr lang="en-US" sz="3500" kern="1200" dirty="0" smtClean="0">
              <a:solidFill>
                <a:schemeClr val="bg1"/>
              </a:solidFill>
            </a:rPr>
            <a:t> </a:t>
          </a:r>
          <a:r>
            <a:rPr lang="en-US" sz="3500" kern="1200" dirty="0" err="1" smtClean="0">
              <a:solidFill>
                <a:schemeClr val="bg1"/>
              </a:solidFill>
            </a:rPr>
            <a:t>beruvchi</a:t>
          </a:r>
          <a:r>
            <a:rPr lang="en-US" sz="3500" kern="1200" dirty="0" smtClean="0">
              <a:solidFill>
                <a:schemeClr val="bg1"/>
              </a:solidFill>
            </a:rPr>
            <a:t> FLASH ROM </a:t>
          </a:r>
          <a:r>
            <a:rPr lang="en-US" sz="3500" kern="1200" dirty="0" err="1" smtClean="0">
              <a:solidFill>
                <a:schemeClr val="bg1"/>
              </a:solidFill>
            </a:rPr>
            <a:t>borligi</a:t>
          </a:r>
          <a:r>
            <a:rPr lang="en-US" sz="3500" kern="1200" dirty="0" smtClean="0">
              <a:solidFill>
                <a:schemeClr val="bg1"/>
              </a:solidFill>
            </a:rPr>
            <a:t>. </a:t>
          </a:r>
          <a:endParaRPr lang="ru-RU" sz="3500" kern="1200" dirty="0">
            <a:solidFill>
              <a:schemeClr val="bg1"/>
            </a:solidFill>
          </a:endParaRPr>
        </a:p>
      </dsp:txBody>
      <dsp:txXfrm>
        <a:off x="5423419" y="650809"/>
        <a:ext cx="4480191" cy="224009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23E52F-7EAE-48C6-A6D0-FE4E0B891A2A}">
      <dsp:nvSpPr>
        <dsp:cNvPr id="0" name=""/>
        <dsp:cNvSpPr/>
      </dsp:nvSpPr>
      <dsp:spPr>
        <a:xfrm>
          <a:off x="0" y="66326"/>
          <a:ext cx="9905999" cy="906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>
              <a:solidFill>
                <a:schemeClr val="bg1"/>
              </a:solidFill>
            </a:rPr>
            <a:t>-  Nafaqat quyi balki, yuqori darajali dasturlash tillarida ham dastur yozish mumkin. Masalan: C dasturlash tili.</a:t>
          </a:r>
          <a:endParaRPr lang="ru-RU" sz="2500" kern="1200">
            <a:solidFill>
              <a:schemeClr val="bg1"/>
            </a:solidFill>
          </a:endParaRPr>
        </a:p>
      </dsp:txBody>
      <dsp:txXfrm>
        <a:off x="44264" y="110590"/>
        <a:ext cx="9817471" cy="818222"/>
      </dsp:txXfrm>
    </dsp:sp>
    <dsp:sp modelId="{9D2C4EC4-1185-4D74-9C12-96DE4021A02E}">
      <dsp:nvSpPr>
        <dsp:cNvPr id="0" name=""/>
        <dsp:cNvSpPr/>
      </dsp:nvSpPr>
      <dsp:spPr>
        <a:xfrm>
          <a:off x="0" y="1045076"/>
          <a:ext cx="9905999" cy="906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>
              <a:solidFill>
                <a:schemeClr val="bg1"/>
              </a:solidFill>
            </a:rPr>
            <a:t>-  AVR mikrokontrollerlarida 32 li registr mavjudligi. Bu esa anologli mantiqiyboshqaruv bilan ishlash imkonini beradi.</a:t>
          </a:r>
          <a:endParaRPr lang="ru-RU" sz="2500" kern="1200">
            <a:solidFill>
              <a:schemeClr val="bg1"/>
            </a:solidFill>
          </a:endParaRPr>
        </a:p>
      </dsp:txBody>
      <dsp:txXfrm>
        <a:off x="44264" y="1089340"/>
        <a:ext cx="9817471" cy="818222"/>
      </dsp:txXfrm>
    </dsp:sp>
    <dsp:sp modelId="{19A5F254-F1B1-42AF-877B-F943A9287BE1}">
      <dsp:nvSpPr>
        <dsp:cNvPr id="0" name=""/>
        <dsp:cNvSpPr/>
      </dsp:nvSpPr>
      <dsp:spPr>
        <a:xfrm>
          <a:off x="0" y="2023826"/>
          <a:ext cx="9905999" cy="906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>
              <a:solidFill>
                <a:schemeClr val="bg1"/>
              </a:solidFill>
            </a:rPr>
            <a:t>-  Energetik jihatdan kam xarajatligi</a:t>
          </a:r>
          <a:endParaRPr lang="ru-RU" sz="2500" kern="1200">
            <a:solidFill>
              <a:schemeClr val="bg1"/>
            </a:solidFill>
          </a:endParaRPr>
        </a:p>
      </dsp:txBody>
      <dsp:txXfrm>
        <a:off x="44264" y="2068090"/>
        <a:ext cx="9817471" cy="818222"/>
      </dsp:txXfrm>
    </dsp:sp>
    <dsp:sp modelId="{A4E67944-4C69-43D7-85EC-0B9E478B2140}">
      <dsp:nvSpPr>
        <dsp:cNvPr id="0" name=""/>
        <dsp:cNvSpPr/>
      </dsp:nvSpPr>
      <dsp:spPr>
        <a:xfrm>
          <a:off x="0" y="3002576"/>
          <a:ext cx="9905999" cy="906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>
              <a:solidFill>
                <a:schemeClr val="bg1"/>
              </a:solidFill>
            </a:rPr>
            <a:t>-  Keng tarqalgan va ommabob dasturlovchi qobiqlardan ham foydalansa bo’ladi. </a:t>
          </a:r>
          <a:endParaRPr lang="ru-RU" sz="2500" kern="1200">
            <a:solidFill>
              <a:schemeClr val="bg1"/>
            </a:solidFill>
          </a:endParaRPr>
        </a:p>
      </dsp:txBody>
      <dsp:txXfrm>
        <a:off x="44264" y="3046840"/>
        <a:ext cx="9817471" cy="81822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E7E424-453C-4133-8987-D675E20EC739}">
      <dsp:nvSpPr>
        <dsp:cNvPr id="0" name=""/>
        <dsp:cNvSpPr/>
      </dsp:nvSpPr>
      <dsp:spPr>
        <a:xfrm>
          <a:off x="0" y="8289"/>
          <a:ext cx="6096000" cy="906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MIKROKONTROLLERINING ARXETEKTURASINING UMUMIY KO’RINISHI.</a:t>
          </a:r>
          <a:endParaRPr lang="ru-RU" sz="2500" kern="1200"/>
        </a:p>
      </dsp:txBody>
      <dsp:txXfrm>
        <a:off x="44264" y="52553"/>
        <a:ext cx="6007472" cy="818222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E7E424-453C-4133-8987-D675E20EC739}">
      <dsp:nvSpPr>
        <dsp:cNvPr id="0" name=""/>
        <dsp:cNvSpPr/>
      </dsp:nvSpPr>
      <dsp:spPr>
        <a:xfrm>
          <a:off x="0" y="8289"/>
          <a:ext cx="6096000" cy="906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Atmega328P </a:t>
          </a:r>
          <a:r>
            <a:rPr lang="en-US" sz="2500" kern="1200" dirty="0" err="1" smtClean="0"/>
            <a:t>rusumli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mikrokontrollerlarining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tashqi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ko’rinishi</a:t>
          </a:r>
          <a:endParaRPr lang="ru-RU" sz="2500" kern="1200" dirty="0"/>
        </a:p>
      </dsp:txBody>
      <dsp:txXfrm>
        <a:off x="44264" y="52553"/>
        <a:ext cx="6007472" cy="818222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18F6D3-2A25-49E3-9266-4A5BF0249F9E}">
      <dsp:nvSpPr>
        <dsp:cNvPr id="0" name=""/>
        <dsp:cNvSpPr/>
      </dsp:nvSpPr>
      <dsp:spPr>
        <a:xfrm>
          <a:off x="0" y="9205"/>
          <a:ext cx="9905998" cy="14601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l" defTabSz="2844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400" kern="1200" baseline="0" smtClean="0"/>
            <a:t>E’tiboringiz uchun rahmat</a:t>
          </a:r>
          <a:endParaRPr lang="ru-RU" sz="6400" kern="1200"/>
        </a:p>
      </dsp:txBody>
      <dsp:txXfrm>
        <a:off x="71279" y="80484"/>
        <a:ext cx="9763440" cy="13176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7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11.png"/><Relationship Id="rId7" Type="http://schemas.openxmlformats.org/officeDocument/2006/relationships/diagramColors" Target="../diagrams/colors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Relationship Id="rId9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13.png"/><Relationship Id="rId7" Type="http://schemas.openxmlformats.org/officeDocument/2006/relationships/diagramColors" Target="../diagrams/colors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Relationship Id="rId9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14-mavzu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err="1">
                <a:solidFill>
                  <a:schemeClr val="bg1"/>
                </a:solidFill>
              </a:rPr>
              <a:t>Mikrokontrollerlar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asosida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boshqarish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va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nazorat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qilish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780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>
                <a:solidFill>
                  <a:schemeClr val="bg1"/>
                </a:solidFill>
              </a:rPr>
              <a:t>1. </a:t>
            </a:r>
            <a:r>
              <a:rPr lang="en-US" b="1" dirty="0" err="1">
                <a:solidFill>
                  <a:schemeClr val="bg1"/>
                </a:solidFill>
              </a:rPr>
              <a:t>Mikrokontrollerli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boshqarish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bloki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endParaRPr lang="ru-RU" dirty="0">
              <a:solidFill>
                <a:schemeClr val="bg1"/>
              </a:solidFill>
            </a:endParaRPr>
          </a:p>
          <a:p>
            <a:pPr lvl="0"/>
            <a:r>
              <a:rPr lang="en-US" dirty="0" smtClean="0">
                <a:solidFill>
                  <a:schemeClr val="bg1"/>
                </a:solidFill>
              </a:rPr>
              <a:t>2. </a:t>
            </a:r>
            <a:r>
              <a:rPr lang="en-US" b="1" dirty="0" err="1" smtClean="0">
                <a:solidFill>
                  <a:schemeClr val="bg1"/>
                </a:solidFill>
              </a:rPr>
              <a:t>CodeWizardAVR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dasturi</a:t>
            </a:r>
            <a:r>
              <a:rPr lang="en-US" b="1" dirty="0" smtClean="0">
                <a:solidFill>
                  <a:schemeClr val="bg1"/>
                </a:solidFill>
              </a:rPr>
              <a:t> C++ </a:t>
            </a:r>
            <a:r>
              <a:rPr lang="en-US" b="1" dirty="0" err="1" smtClean="0">
                <a:solidFill>
                  <a:schemeClr val="bg1"/>
                </a:solidFill>
              </a:rPr>
              <a:t>tili</a:t>
            </a:r>
            <a:endParaRPr lang="en-US" b="1" dirty="0" smtClean="0">
              <a:solidFill>
                <a:schemeClr val="bg1"/>
              </a:solidFill>
            </a:endParaRPr>
          </a:p>
          <a:p>
            <a:r>
              <a:rPr lang="en-US" b="1" dirty="0" smtClean="0">
                <a:solidFill>
                  <a:schemeClr val="bg1"/>
                </a:solidFill>
              </a:rPr>
              <a:t>3.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algortmining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blok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sxemasi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4. </a:t>
            </a:r>
            <a:r>
              <a:rPr lang="en-US" b="1" dirty="0" err="1">
                <a:solidFill>
                  <a:schemeClr val="bg1"/>
                </a:solidFill>
              </a:rPr>
              <a:t>Loyiha</a:t>
            </a:r>
            <a:r>
              <a:rPr lang="en-US" b="1" dirty="0">
                <a:solidFill>
                  <a:schemeClr val="bg1"/>
                </a:solidFill>
              </a:rPr>
              <a:t> Code Vision AVR </a:t>
            </a:r>
            <a:r>
              <a:rPr lang="en-US" b="1" dirty="0" err="1" smtClean="0">
                <a:solidFill>
                  <a:schemeClr val="bg1"/>
                </a:solidFill>
              </a:rPr>
              <a:t>dasturi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883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9642935"/>
              </p:ext>
            </p:extLst>
          </p:nvPr>
        </p:nvGraphicFramePr>
        <p:xfrm>
          <a:off x="1141412" y="874643"/>
          <a:ext cx="9905999" cy="49165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Рисунок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4879"/>
            <a:ext cx="1265872" cy="4572000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18255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6280631"/>
              </p:ext>
            </p:extLst>
          </p:nvPr>
        </p:nvGraphicFramePr>
        <p:xfrm>
          <a:off x="1141412" y="1272209"/>
          <a:ext cx="9905999" cy="4518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16923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tuzilishga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56"/>
          <a:stretch>
            <a:fillRect/>
          </a:stretch>
        </p:blipFill>
        <p:spPr bwMode="auto">
          <a:xfrm>
            <a:off x="1535664" y="1520618"/>
            <a:ext cx="9117496" cy="49861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03033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9449539"/>
              </p:ext>
            </p:extLst>
          </p:nvPr>
        </p:nvGraphicFramePr>
        <p:xfrm>
          <a:off x="875472" y="868018"/>
          <a:ext cx="10304461" cy="50292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7711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0009639"/>
              </p:ext>
            </p:extLst>
          </p:nvPr>
        </p:nvGraphicFramePr>
        <p:xfrm>
          <a:off x="1141412" y="2249487"/>
          <a:ext cx="9905999" cy="3541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534870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8892161"/>
              </p:ext>
            </p:extLst>
          </p:nvPr>
        </p:nvGraphicFramePr>
        <p:xfrm>
          <a:off x="1181169" y="717908"/>
          <a:ext cx="10146263" cy="51726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Рисунок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246" y="917713"/>
            <a:ext cx="2777490" cy="4572000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81903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3707515"/>
              </p:ext>
            </p:extLst>
          </p:nvPr>
        </p:nvGraphicFramePr>
        <p:xfrm>
          <a:off x="1141413" y="1073426"/>
          <a:ext cx="9905998" cy="47177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Рисунок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2057400"/>
            <a:ext cx="1545907" cy="4572000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16089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0788822"/>
              </p:ext>
            </p:extLst>
          </p:nvPr>
        </p:nvGraphicFramePr>
        <p:xfrm>
          <a:off x="1578733" y="3163887"/>
          <a:ext cx="9905999" cy="3541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741" y="258762"/>
            <a:ext cx="5924550" cy="2905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49856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Qurilmaning</a:t>
            </a:r>
            <a:r>
              <a:rPr lang="en-US" dirty="0"/>
              <a:t> </a:t>
            </a:r>
            <a:r>
              <a:rPr lang="en-US" dirty="0" err="1"/>
              <a:t>blok</a:t>
            </a:r>
            <a:r>
              <a:rPr lang="en-US" dirty="0"/>
              <a:t> </a:t>
            </a:r>
            <a:r>
              <a:rPr lang="en-US" dirty="0" err="1"/>
              <a:t>sxemasini</a:t>
            </a:r>
            <a:r>
              <a:rPr lang="en-US" dirty="0"/>
              <a:t> </a:t>
            </a:r>
            <a:r>
              <a:rPr lang="en-US" dirty="0" err="1" smtClean="0"/>
              <a:t>loyihalash</a:t>
            </a:r>
            <a:r>
              <a:rPr lang="en-US" dirty="0"/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731765"/>
              </p:ext>
            </p:extLst>
          </p:nvPr>
        </p:nvGraphicFramePr>
        <p:xfrm>
          <a:off x="1212634" y="1340023"/>
          <a:ext cx="9905999" cy="1514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Скругленный прямоугольник 4"/>
          <p:cNvSpPr/>
          <p:nvPr/>
        </p:nvSpPr>
        <p:spPr>
          <a:xfrm>
            <a:off x="1212634" y="4087399"/>
            <a:ext cx="9763555" cy="262841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10490" tIns="110490" rIns="110490" bIns="110490" numCol="1" spcCol="1270" anchor="ctr" anchorCtr="0">
            <a:noAutofit/>
          </a:bodyPr>
          <a:lstStyle/>
          <a:p>
            <a:endParaRPr lang="ru-RU" sz="3200" dirty="0"/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521974771"/>
              </p:ext>
            </p:extLst>
          </p:nvPr>
        </p:nvGraphicFramePr>
        <p:xfrm>
          <a:off x="1736035" y="2955235"/>
          <a:ext cx="9568069" cy="37605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838441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Quyidagi</a:t>
            </a:r>
            <a:r>
              <a:rPr lang="en-US" dirty="0"/>
              <a:t>  </a:t>
            </a:r>
            <a:r>
              <a:rPr lang="en-US" dirty="0" err="1" smtClean="0"/>
              <a:t>rasmda</a:t>
            </a:r>
            <a:r>
              <a:rPr lang="en-US" dirty="0" smtClean="0"/>
              <a:t> </a:t>
            </a:r>
            <a:r>
              <a:rPr lang="en-US" dirty="0" err="1" smtClean="0"/>
              <a:t>loyiHalanayotgan</a:t>
            </a:r>
            <a:r>
              <a:rPr lang="en-US" dirty="0" smtClean="0"/>
              <a:t> </a:t>
            </a:r>
            <a:r>
              <a:rPr lang="en-US" dirty="0" err="1"/>
              <a:t>qurilmaning</a:t>
            </a:r>
            <a:r>
              <a:rPr lang="en-US" dirty="0"/>
              <a:t> </a:t>
            </a:r>
            <a:r>
              <a:rPr lang="en-US" dirty="0" err="1"/>
              <a:t>blok</a:t>
            </a:r>
            <a:r>
              <a:rPr lang="en-US" dirty="0"/>
              <a:t> </a:t>
            </a:r>
            <a:r>
              <a:rPr lang="en-US" dirty="0" err="1"/>
              <a:t>sxemasi</a:t>
            </a:r>
            <a:r>
              <a:rPr lang="en-US" dirty="0"/>
              <a:t> </a:t>
            </a:r>
            <a:r>
              <a:rPr lang="en-US" dirty="0" err="1"/>
              <a:t>keltirilgan</a:t>
            </a:r>
            <a:r>
              <a:rPr lang="en-US" dirty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694" y="1593505"/>
            <a:ext cx="8413681" cy="456875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70" y="2249487"/>
            <a:ext cx="2483167" cy="4572000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042796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Atmega</a:t>
            </a:r>
            <a:r>
              <a:rPr lang="en-US" dirty="0"/>
              <a:t>  </a:t>
            </a:r>
            <a:r>
              <a:rPr lang="en-US" dirty="0" err="1"/>
              <a:t>mikrokontrolleri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b="1" dirty="0" err="1" smtClean="0">
                <a:solidFill>
                  <a:schemeClr val="bg1"/>
                </a:solidFill>
              </a:rPr>
              <a:t>Mikrokontroller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>
                <a:solidFill>
                  <a:schemeClr val="bg1"/>
                </a:solidFill>
              </a:rPr>
              <a:t>- </a:t>
            </a:r>
            <a:r>
              <a:rPr lang="en-US" sz="2800" b="1" dirty="0" err="1">
                <a:solidFill>
                  <a:schemeClr val="bg1"/>
                </a:solidFill>
              </a:rPr>
              <a:t>zamonaviy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elektron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qurilma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bo’lib</a:t>
            </a:r>
            <a:r>
              <a:rPr lang="en-US" sz="2800" b="1" dirty="0">
                <a:solidFill>
                  <a:schemeClr val="bg1"/>
                </a:solidFill>
              </a:rPr>
              <a:t>, u </a:t>
            </a:r>
            <a:r>
              <a:rPr lang="en-US" sz="2800" b="1" dirty="0" err="1">
                <a:solidFill>
                  <a:schemeClr val="bg1"/>
                </a:solidFill>
              </a:rPr>
              <a:t>mikrosxemalarni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bog’lash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uchun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xizmat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qiladi</a:t>
            </a:r>
            <a:r>
              <a:rPr lang="en-US" sz="2800" b="1" dirty="0">
                <a:solidFill>
                  <a:schemeClr val="bg1"/>
                </a:solidFill>
              </a:rPr>
              <a:t>. </a:t>
            </a:r>
            <a:endParaRPr lang="ru-RU" sz="2800" b="1" dirty="0">
              <a:solidFill>
                <a:schemeClr val="bg1"/>
              </a:solidFill>
            </a:endParaRPr>
          </a:p>
          <a:p>
            <a:r>
              <a:rPr lang="en-US" sz="2800" b="1" dirty="0" err="1">
                <a:solidFill>
                  <a:schemeClr val="bg1"/>
                </a:solidFill>
              </a:rPr>
              <a:t>Markaziy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boshqarish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qurilmasi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sifatida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Atmega</a:t>
            </a:r>
            <a:r>
              <a:rPr lang="en-US" sz="2800" b="1" dirty="0">
                <a:solidFill>
                  <a:schemeClr val="bg1"/>
                </a:solidFill>
              </a:rPr>
              <a:t> 328P  </a:t>
            </a:r>
            <a:r>
              <a:rPr lang="en-US" sz="2800" b="1" dirty="0" err="1">
                <a:solidFill>
                  <a:schemeClr val="bg1"/>
                </a:solidFill>
              </a:rPr>
              <a:t>rusumli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mikrokontrollerni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ishlatish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mumkin</a:t>
            </a:r>
            <a:r>
              <a:rPr lang="en-US" sz="2800" b="1" dirty="0">
                <a:solidFill>
                  <a:schemeClr val="bg1"/>
                </a:solidFill>
              </a:rPr>
              <a:t>. Bu </a:t>
            </a:r>
            <a:r>
              <a:rPr lang="en-US" sz="2800" b="1" dirty="0" err="1">
                <a:solidFill>
                  <a:schemeClr val="bg1"/>
                </a:solidFill>
              </a:rPr>
              <a:t>mikrokontroller</a:t>
            </a:r>
            <a:r>
              <a:rPr lang="en-US" sz="2800" b="1" dirty="0">
                <a:solidFill>
                  <a:schemeClr val="bg1"/>
                </a:solidFill>
              </a:rPr>
              <a:t> AVR </a:t>
            </a:r>
            <a:r>
              <a:rPr lang="en-US" sz="2800" b="1" dirty="0" err="1">
                <a:solidFill>
                  <a:schemeClr val="bg1"/>
                </a:solidFill>
              </a:rPr>
              <a:t>tipiga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oid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bo’lib</a:t>
            </a:r>
            <a:r>
              <a:rPr lang="en-US" sz="2800" b="1" dirty="0">
                <a:solidFill>
                  <a:schemeClr val="bg1"/>
                </a:solidFill>
              </a:rPr>
              <a:t>, </a:t>
            </a:r>
            <a:r>
              <a:rPr lang="en-US" sz="2800" b="1" dirty="0" err="1">
                <a:solidFill>
                  <a:schemeClr val="bg1"/>
                </a:solidFill>
              </a:rPr>
              <a:t>uni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dasturlashda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CodeVisionAVR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amaliy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paketidan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foydalanish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mumkin</a:t>
            </a:r>
            <a:r>
              <a:rPr lang="en-US" sz="2800" b="1" dirty="0">
                <a:solidFill>
                  <a:schemeClr val="bg1"/>
                </a:solidFill>
              </a:rPr>
              <a:t>. </a:t>
            </a:r>
            <a:endParaRPr lang="ru-RU" sz="28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u-RU" sz="2800" b="1" dirty="0">
              <a:solidFill>
                <a:schemeClr val="bg1"/>
              </a:solidFill>
            </a:endParaRPr>
          </a:p>
          <a:p>
            <a:endParaRPr lang="ru-RU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891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rasmda</a:t>
            </a:r>
            <a:r>
              <a:rPr lang="en-US" dirty="0"/>
              <a:t> </a:t>
            </a: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mikrokontrollerni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qurilma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o’lchav</a:t>
            </a:r>
            <a:r>
              <a:rPr lang="en-US" dirty="0"/>
              <a:t> </a:t>
            </a:r>
            <a:r>
              <a:rPr lang="en-US" dirty="0" err="1"/>
              <a:t>asboblari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bog’lanishi</a:t>
            </a:r>
            <a:r>
              <a:rPr lang="en-US" dirty="0"/>
              <a:t> </a:t>
            </a:r>
            <a:r>
              <a:rPr lang="en-US" dirty="0" err="1"/>
              <a:t>keltirilgan</a:t>
            </a:r>
            <a:r>
              <a:rPr lang="en-US" dirty="0"/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780" y="1977817"/>
            <a:ext cx="5442915" cy="42242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170885815"/>
              </p:ext>
            </p:extLst>
          </p:nvPr>
        </p:nvGraphicFramePr>
        <p:xfrm>
          <a:off x="5764695" y="1722784"/>
          <a:ext cx="6319286" cy="4536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16966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8244603"/>
              </p:ext>
            </p:extLst>
          </p:nvPr>
        </p:nvGraphicFramePr>
        <p:xfrm>
          <a:off x="1379952" y="665853"/>
          <a:ext cx="9905998" cy="5353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74299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Объект 1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9318744"/>
              </p:ext>
            </p:extLst>
          </p:nvPr>
        </p:nvGraphicFramePr>
        <p:xfrm>
          <a:off x="1364974" y="437322"/>
          <a:ext cx="9682437" cy="5353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174341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1256" y="843805"/>
            <a:ext cx="9905998" cy="147857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RISC-</a:t>
            </a:r>
            <a:r>
              <a:rPr lang="en-US" dirty="0" err="1"/>
              <a:t>mikrokontrollerlarining</a:t>
            </a:r>
            <a:r>
              <a:rPr lang="en-US" dirty="0"/>
              <a:t> 8-razryadli Atmel </a:t>
            </a:r>
            <a:r>
              <a:rPr lang="en-US" dirty="0" err="1"/>
              <a:t>firmasi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yaratilga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oilasidir</a:t>
            </a:r>
            <a:r>
              <a:rPr lang="en-US" dirty="0"/>
              <a:t>. AVR </a:t>
            </a:r>
            <a:r>
              <a:rPr lang="en-US" dirty="0" err="1"/>
              <a:t>mikrokontrollerlarining</a:t>
            </a:r>
            <a:r>
              <a:rPr lang="en-US" dirty="0"/>
              <a:t> </a:t>
            </a:r>
            <a:r>
              <a:rPr lang="en-US" dirty="0" err="1"/>
              <a:t>xarakteristikasi</a:t>
            </a:r>
            <a:r>
              <a:rPr lang="en-US" dirty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2172216"/>
              </p:ext>
            </p:extLst>
          </p:nvPr>
        </p:nvGraphicFramePr>
        <p:xfrm>
          <a:off x="1141412" y="2249487"/>
          <a:ext cx="9905999" cy="3541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493915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Bu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mikrokontrollerga</a:t>
            </a:r>
            <a:r>
              <a:rPr lang="en-US" dirty="0"/>
              <a:t> 1000 </a:t>
            </a:r>
            <a:r>
              <a:rPr lang="en-US" dirty="0" err="1"/>
              <a:t>marta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yozish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013521"/>
              </p:ext>
            </p:extLst>
          </p:nvPr>
        </p:nvGraphicFramePr>
        <p:xfrm>
          <a:off x="1141412" y="1815548"/>
          <a:ext cx="9905999" cy="39756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166725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Описание: Описание: Структурная схема микроконтроллера AVR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548" y="313718"/>
            <a:ext cx="8934243" cy="528182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Схема 5"/>
          <p:cNvGraphicFramePr/>
          <p:nvPr/>
        </p:nvGraphicFramePr>
        <p:xfrm>
          <a:off x="3458818" y="5791201"/>
          <a:ext cx="6096000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Рисунок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81" y="1620078"/>
            <a:ext cx="2528888" cy="4572000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756188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949" y="618518"/>
            <a:ext cx="5524500" cy="401701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828507842"/>
              </p:ext>
            </p:extLst>
          </p:nvPr>
        </p:nvGraphicFramePr>
        <p:xfrm>
          <a:off x="2743199" y="4996070"/>
          <a:ext cx="6096000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Рисунок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32451" y="1553817"/>
            <a:ext cx="2528888" cy="4572000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4061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69562" y="2435015"/>
            <a:ext cx="4000431" cy="175267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/>
              <a:t>ATmega</a:t>
            </a:r>
            <a:r>
              <a:rPr lang="en-US" dirty="0"/>
              <a:t> 328P </a:t>
            </a:r>
            <a:r>
              <a:rPr lang="en-US" dirty="0" err="1"/>
              <a:t>rusumli</a:t>
            </a:r>
            <a:r>
              <a:rPr lang="en-US" dirty="0"/>
              <a:t> </a:t>
            </a:r>
            <a:r>
              <a:rPr lang="en-US" dirty="0" err="1"/>
              <a:t>mikrokontrollerining</a:t>
            </a:r>
            <a:r>
              <a:rPr lang="en-US" dirty="0"/>
              <a:t> </a:t>
            </a:r>
            <a:r>
              <a:rPr lang="en-US" dirty="0" err="1"/>
              <a:t>portlari</a:t>
            </a:r>
            <a:r>
              <a:rPr lang="en-US" dirty="0"/>
              <a:t> </a:t>
            </a:r>
            <a:r>
              <a:rPr lang="en-US" dirty="0" err="1"/>
              <a:t>xarakteristikalari</a:t>
            </a:r>
            <a:endParaRPr lang="ru-RU" dirty="0"/>
          </a:p>
          <a:p>
            <a:endParaRPr lang="ru-RU" dirty="0"/>
          </a:p>
        </p:txBody>
      </p:sp>
      <p:pic>
        <p:nvPicPr>
          <p:cNvPr id="5" name="Рисунок 4" descr="E:\4-kurs\wwwkurs ishi\images_for_course_projects\ATmega328P-PU-pinout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76" y="233396"/>
            <a:ext cx="5940425" cy="5940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719" y="1601821"/>
            <a:ext cx="1265872" cy="4572000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71263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E:\4-kurs\wwwkurs ishi\images_for_course_projects\avr_atmega128_block_diagram.pn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508" y="234579"/>
            <a:ext cx="9168779" cy="585704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203797" y="6244024"/>
            <a:ext cx="3781228" cy="50783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ICHKI STRUKTURA SXEMASI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0637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30957" y="2249487"/>
            <a:ext cx="5216454" cy="3541714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/>
              <a:t>L293D </a:t>
            </a:r>
            <a:r>
              <a:rPr lang="en-US" dirty="0" err="1"/>
              <a:t>mikrosxemani</a:t>
            </a:r>
            <a:r>
              <a:rPr lang="en-US" dirty="0"/>
              <a:t> </a:t>
            </a:r>
            <a:r>
              <a:rPr lang="en-US" dirty="0" err="1"/>
              <a:t>plataga</a:t>
            </a:r>
            <a:r>
              <a:rPr lang="en-US" dirty="0"/>
              <a:t> </a:t>
            </a:r>
            <a:r>
              <a:rPr lang="en-US" dirty="0" err="1"/>
              <a:t>o’rnatilib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bloklar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kontakt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bizga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portlari</a:t>
            </a:r>
            <a:r>
              <a:rPr lang="en-US" dirty="0"/>
              <a:t> </a:t>
            </a:r>
            <a:r>
              <a:rPr lang="en-US" dirty="0" err="1"/>
              <a:t>to’g’risida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r>
              <a:rPr lang="en-US" dirty="0"/>
              <a:t>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datasheeti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</a:t>
            </a:r>
            <a:r>
              <a:rPr lang="en-US" dirty="0" err="1"/>
              <a:t>Uni</a:t>
            </a:r>
            <a:r>
              <a:rPr lang="en-US" dirty="0"/>
              <a:t> biz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rasm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bilib</a:t>
            </a:r>
            <a:r>
              <a:rPr lang="en-US" dirty="0"/>
              <a:t> </a:t>
            </a:r>
            <a:r>
              <a:rPr lang="en-US" dirty="0" err="1"/>
              <a:t>olishimiz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413" y="1639888"/>
            <a:ext cx="4269478" cy="41513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45053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04452" y="2147335"/>
            <a:ext cx="5295968" cy="3541714"/>
          </a:xfrm>
        </p:spPr>
        <p:txBody>
          <a:bodyPr>
            <a:normAutofit lnSpcReduction="10000"/>
          </a:bodyPr>
          <a:lstStyle/>
          <a:p>
            <a:r>
              <a:rPr lang="en-US" b="1" dirty="0" err="1">
                <a:solidFill>
                  <a:schemeClr val="bg1"/>
                </a:solidFill>
              </a:rPr>
              <a:t>Yuqoridagi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chizmadan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ko’rinib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turibdiki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err="1">
                <a:solidFill>
                  <a:schemeClr val="bg1"/>
                </a:solidFill>
              </a:rPr>
              <a:t>bitta</a:t>
            </a:r>
            <a:r>
              <a:rPr lang="en-US" b="1" dirty="0">
                <a:solidFill>
                  <a:schemeClr val="bg1"/>
                </a:solidFill>
              </a:rPr>
              <a:t> L293D </a:t>
            </a:r>
            <a:r>
              <a:rPr lang="en-US" b="1" dirty="0" err="1">
                <a:solidFill>
                  <a:schemeClr val="bg1"/>
                </a:solidFill>
              </a:rPr>
              <a:t>mikrosxemasi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bilan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ikki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guruhdagi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motorlar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guruhini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munosib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boshqarish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mumkin</a:t>
            </a:r>
            <a:r>
              <a:rPr lang="en-US" b="1" dirty="0">
                <a:solidFill>
                  <a:schemeClr val="bg1"/>
                </a:solidFill>
              </a:rPr>
              <a:t>.</a:t>
            </a:r>
            <a:endParaRPr lang="ru-RU" b="1" dirty="0">
              <a:solidFill>
                <a:schemeClr val="bg1"/>
              </a:solidFill>
            </a:endParaRPr>
          </a:p>
          <a:p>
            <a:r>
              <a:rPr lang="en-US" b="1" dirty="0" err="1">
                <a:solidFill>
                  <a:schemeClr val="bg1"/>
                </a:solidFill>
              </a:rPr>
              <a:t>Demak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err="1">
                <a:solidFill>
                  <a:schemeClr val="bg1"/>
                </a:solidFill>
              </a:rPr>
              <a:t>yuqoridagi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rasmdagi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ma’lumotlar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bo’yicha</a:t>
            </a:r>
            <a:r>
              <a:rPr lang="en-US" b="1" dirty="0">
                <a:solidFill>
                  <a:schemeClr val="bg1"/>
                </a:solidFill>
              </a:rPr>
              <a:t> L293D </a:t>
            </a:r>
            <a:r>
              <a:rPr lang="en-US" b="1" dirty="0" err="1">
                <a:solidFill>
                  <a:schemeClr val="bg1"/>
                </a:solidFill>
              </a:rPr>
              <a:t>mikrosxemaning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portlariga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birma-bir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tavsif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berib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chiqamiz</a:t>
            </a:r>
            <a:r>
              <a:rPr lang="en-US" b="1" dirty="0">
                <a:solidFill>
                  <a:schemeClr val="bg1"/>
                </a:solidFill>
              </a:rPr>
              <a:t>. </a:t>
            </a:r>
            <a:endParaRPr lang="ru-RU" b="1" dirty="0">
              <a:solidFill>
                <a:schemeClr val="bg1"/>
              </a:solidFill>
            </a:endParaRPr>
          </a:p>
          <a:p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4" name="Рисунок 3" descr="E:\4-kurs\wwwkurs ishi\images_for_course_projects\FI4TC6PI95GU8VP.MEDIUM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68" y="2097088"/>
            <a:ext cx="4034458" cy="35919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77411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2" y="631065"/>
            <a:ext cx="9905999" cy="5160136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Enable ─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port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motorlar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tizimini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boshqarishga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porti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portga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signal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kelgandagina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motorlar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tizimiga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komandalari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ijro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Input1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Input2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portlari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o’zaro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kombinatsiya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input1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portga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qiymat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input2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portga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qiymat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berilganda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motorlar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strelkasi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bo’ylab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qilsa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aksincha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input1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portga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qiymat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input2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portga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qiymat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berilganda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motorlar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strelkasi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yo’nalishiga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teskari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yo’nalishda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karakat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qiladilar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berilagan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qiymatlarning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ishlanishi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natijasi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Output1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Outbut2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portlarida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toklarning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bo’lishidir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ma’lumotlar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printsipial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sxemalarni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qilayotganimizda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0203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2" y="1223493"/>
            <a:ext cx="3314677" cy="4567708"/>
          </a:xfrm>
        </p:spPr>
        <p:txBody>
          <a:bodyPr>
            <a:normAutofit/>
          </a:bodyPr>
          <a:lstStyle/>
          <a:p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algortmining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blok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sxemasi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6849" y="996632"/>
            <a:ext cx="3248025" cy="48647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53902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/>
          <a:srcRect l="18910" t="13683" r="7853" b="9066"/>
          <a:stretch/>
        </p:blipFill>
        <p:spPr bwMode="auto">
          <a:xfrm>
            <a:off x="3108349" y="2249488"/>
            <a:ext cx="5972128" cy="3541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27537" y="307745"/>
            <a:ext cx="90838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000" dirty="0" smtClean="0">
                <a:solidFill>
                  <a:schemeClr val="bg1"/>
                </a:solidFill>
              </a:rPr>
              <a:t>Loyi</a:t>
            </a:r>
            <a:r>
              <a:rPr lang="en-US" sz="2000" dirty="0" smtClean="0">
                <a:solidFill>
                  <a:schemeClr val="bg1"/>
                </a:solidFill>
              </a:rPr>
              <a:t>h</a:t>
            </a:r>
            <a:r>
              <a:rPr lang="uz-Cyrl-UZ" sz="2000" dirty="0" smtClean="0">
                <a:solidFill>
                  <a:schemeClr val="bg1"/>
                </a:solidFill>
              </a:rPr>
              <a:t>a </a:t>
            </a:r>
            <a:r>
              <a:rPr lang="uz-Cyrl-UZ" sz="2000" dirty="0">
                <a:solidFill>
                  <a:schemeClr val="bg1"/>
                </a:solidFill>
              </a:rPr>
              <a:t>tayyor bo’lgach, ARES dasturi CADCAM  tizimi </a:t>
            </a:r>
            <a:r>
              <a:rPr lang="uz-Cyrl-UZ" sz="2000" dirty="0" smtClean="0">
                <a:solidFill>
                  <a:schemeClr val="bg1"/>
                </a:solidFill>
              </a:rPr>
              <a:t>dastgo</a:t>
            </a:r>
            <a:r>
              <a:rPr lang="en-US" sz="2000" dirty="0" smtClean="0">
                <a:solidFill>
                  <a:schemeClr val="bg1"/>
                </a:solidFill>
              </a:rPr>
              <a:t>h</a:t>
            </a:r>
            <a:r>
              <a:rPr lang="uz-Cyrl-UZ" sz="2000" dirty="0" smtClean="0">
                <a:solidFill>
                  <a:schemeClr val="bg1"/>
                </a:solidFill>
              </a:rPr>
              <a:t>lari </a:t>
            </a:r>
            <a:r>
              <a:rPr lang="uz-Cyrl-UZ" sz="2000" dirty="0">
                <a:solidFill>
                  <a:schemeClr val="bg1"/>
                </a:solidFill>
              </a:rPr>
              <a:t>uchun </a:t>
            </a:r>
            <a:r>
              <a:rPr lang="uz-Cyrl-UZ" sz="2000" dirty="0" smtClean="0">
                <a:solidFill>
                  <a:schemeClr val="bg1"/>
                </a:solidFill>
              </a:rPr>
              <a:t>loyi</a:t>
            </a:r>
            <a:r>
              <a:rPr lang="en-US" sz="2000" dirty="0" smtClean="0">
                <a:solidFill>
                  <a:schemeClr val="bg1"/>
                </a:solidFill>
              </a:rPr>
              <a:t>h</a:t>
            </a:r>
            <a:r>
              <a:rPr lang="uz-Cyrl-UZ" sz="2000" dirty="0" smtClean="0">
                <a:solidFill>
                  <a:schemeClr val="bg1"/>
                </a:solidFill>
              </a:rPr>
              <a:t>alangan </a:t>
            </a:r>
            <a:r>
              <a:rPr lang="uz-Cyrl-UZ" sz="2000" dirty="0">
                <a:solidFill>
                  <a:schemeClr val="bg1"/>
                </a:solidFill>
              </a:rPr>
              <a:t>montaj platasi fayllarini tayyorlab beradi. Buning uchun Gerber Generation menyusini bosish kifoya. </a:t>
            </a:r>
            <a:r>
              <a:rPr lang="uz-Cyrl-UZ" sz="2000" dirty="0" smtClean="0">
                <a:solidFill>
                  <a:schemeClr val="bg1"/>
                </a:solidFill>
              </a:rPr>
              <a:t>rasmda loyi</a:t>
            </a:r>
            <a:r>
              <a:rPr lang="en-US" sz="2000" dirty="0" smtClean="0">
                <a:solidFill>
                  <a:schemeClr val="bg1"/>
                </a:solidFill>
              </a:rPr>
              <a:t>h</a:t>
            </a:r>
            <a:r>
              <a:rPr lang="uz-Cyrl-UZ" sz="2000" dirty="0" smtClean="0">
                <a:solidFill>
                  <a:schemeClr val="bg1"/>
                </a:solidFill>
              </a:rPr>
              <a:t>alangan </a:t>
            </a:r>
            <a:r>
              <a:rPr lang="uz-Cyrl-UZ" sz="2000" dirty="0">
                <a:solidFill>
                  <a:schemeClr val="bg1"/>
                </a:solidFill>
              </a:rPr>
              <a:t>qurilmaning ARES dasturida tayyorlangan montaj sxemasi keltirilgan.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3290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Loyi</a:t>
            </a:r>
            <a:r>
              <a:rPr lang="en-US" dirty="0"/>
              <a:t>h</a:t>
            </a:r>
            <a:r>
              <a:rPr lang="uz-Cyrl-UZ" dirty="0"/>
              <a:t>alangan qurilmaning montaj platasining 3 o’lchamli tashqi ko’rinishi.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/>
          <a:srcRect l="6250" t="7981" r="9936" b="16192"/>
          <a:stretch/>
        </p:blipFill>
        <p:spPr bwMode="auto">
          <a:xfrm>
            <a:off x="2612921" y="2249488"/>
            <a:ext cx="6962983" cy="3541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801494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3987" y="330534"/>
            <a:ext cx="9905999" cy="641799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chemeClr val="bg1"/>
                </a:solidFill>
              </a:rPr>
              <a:t>		</a:t>
            </a:r>
            <a:r>
              <a:rPr lang="en-US" b="1" dirty="0" err="1" smtClean="0">
                <a:solidFill>
                  <a:schemeClr val="bg1"/>
                </a:solidFill>
              </a:rPr>
              <a:t>Loyiha</a:t>
            </a:r>
            <a:r>
              <a:rPr lang="en-US" b="1" dirty="0" smtClean="0">
                <a:solidFill>
                  <a:schemeClr val="bg1"/>
                </a:solidFill>
              </a:rPr>
              <a:t> Code Vision AVR </a:t>
            </a:r>
            <a:r>
              <a:rPr lang="en-US" b="1" dirty="0" err="1" smtClean="0">
                <a:solidFill>
                  <a:schemeClr val="bg1"/>
                </a:solidFill>
              </a:rPr>
              <a:t>dasturida</a:t>
            </a:r>
            <a:r>
              <a:rPr lang="en-US" b="1" dirty="0" smtClean="0">
                <a:solidFill>
                  <a:schemeClr val="bg1"/>
                </a:solidFill>
              </a:rPr>
              <a:t> C++ </a:t>
            </a:r>
            <a:r>
              <a:rPr lang="en-US" b="1" dirty="0" err="1" smtClean="0">
                <a:solidFill>
                  <a:schemeClr val="bg1"/>
                </a:solidFill>
              </a:rPr>
              <a:t>tilida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tayyorlangan</a:t>
            </a:r>
            <a:endParaRPr lang="en-US" b="1" dirty="0" smtClean="0">
              <a:solidFill>
                <a:schemeClr val="bg1"/>
              </a:solidFill>
            </a:endParaRPr>
          </a:p>
          <a:p>
            <a:r>
              <a:rPr lang="en-US" b="1" dirty="0" smtClean="0">
                <a:solidFill>
                  <a:schemeClr val="bg1"/>
                </a:solidFill>
              </a:rPr>
              <a:t>#</a:t>
            </a:r>
            <a:r>
              <a:rPr lang="en-US" b="1" dirty="0">
                <a:solidFill>
                  <a:schemeClr val="bg1"/>
                </a:solidFill>
              </a:rPr>
              <a:t>include &lt;mega328p.h&gt;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#include &lt;</a:t>
            </a:r>
            <a:r>
              <a:rPr lang="en-US" b="1" dirty="0" err="1">
                <a:solidFill>
                  <a:schemeClr val="bg1"/>
                </a:solidFill>
              </a:rPr>
              <a:t>delay.h</a:t>
            </a:r>
            <a:r>
              <a:rPr lang="en-US" b="1" dirty="0">
                <a:solidFill>
                  <a:schemeClr val="bg1"/>
                </a:solidFill>
              </a:rPr>
              <a:t>&gt;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int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a,b,c</a:t>
            </a:r>
            <a:r>
              <a:rPr lang="en-US" b="1" dirty="0">
                <a:solidFill>
                  <a:schemeClr val="bg1"/>
                </a:solidFill>
              </a:rPr>
              <a:t>; 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void main(void)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{ #pragma </a:t>
            </a:r>
            <a:r>
              <a:rPr lang="en-US" b="1" dirty="0" err="1">
                <a:solidFill>
                  <a:schemeClr val="bg1"/>
                </a:solidFill>
              </a:rPr>
              <a:t>optsize</a:t>
            </a:r>
            <a:r>
              <a:rPr lang="en-US" b="1" dirty="0">
                <a:solidFill>
                  <a:schemeClr val="bg1"/>
                </a:solidFill>
              </a:rPr>
              <a:t>-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CLKPR=0x80; CLKPR=0x00;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#</a:t>
            </a:r>
            <a:r>
              <a:rPr lang="en-US" b="1" dirty="0" err="1">
                <a:solidFill>
                  <a:schemeClr val="bg1"/>
                </a:solidFill>
              </a:rPr>
              <a:t>ifdef</a:t>
            </a:r>
            <a:r>
              <a:rPr lang="en-US" b="1" dirty="0">
                <a:solidFill>
                  <a:schemeClr val="bg1"/>
                </a:solidFill>
              </a:rPr>
              <a:t> _OPTIMIZE_SIZE_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#pragma </a:t>
            </a:r>
            <a:r>
              <a:rPr lang="en-US" b="1" dirty="0" err="1">
                <a:solidFill>
                  <a:schemeClr val="bg1"/>
                </a:solidFill>
              </a:rPr>
              <a:t>optsize</a:t>
            </a:r>
            <a:r>
              <a:rPr lang="en-US" b="1" dirty="0">
                <a:solidFill>
                  <a:schemeClr val="bg1"/>
                </a:solidFill>
              </a:rPr>
              <a:t>+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#</a:t>
            </a:r>
            <a:r>
              <a:rPr lang="en-US" b="1" dirty="0" err="1">
                <a:solidFill>
                  <a:schemeClr val="bg1"/>
                </a:solidFill>
              </a:rPr>
              <a:t>endif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if (MCUSR &amp; 1)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   {   MCUSR=0;   }else if (MCUSR &amp; 2)   {   MCUSR=0; }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else if (MCUSR &amp; 4)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   {   MCUSR=0;   }else   {   Watchdog Reset   MCUSR=0; }</a:t>
            </a:r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0359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2" y="605307"/>
            <a:ext cx="9905999" cy="5185894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PORTB=0x00;DDRB=0x00;PORTC=0x00;DDRC=0x00;PORTD=0x00;DDRD=0xff;TCCR0A=0x00;TCCR0B=0x00;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TCNT0=0x00;OCR0A=0x00;OCR0B=0x00;TCCR1A=0x00;TCCR1B=0x00;TCNT1H=0x00;TCNT1L=0x00;ICR1H=0x00;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ICR1L=0x00;OCR1AH=0x00;OCR1AL=0x00;OCR1BH=0x00;OCR1BL=0x00;ASSR=0x00;TCCR2A=0x00;TCCR2B=0x00;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TCNT2=0x00;OCR2A=0x00;OCR2B=0x00;EICRA=0x00;EIMSK=0x00;PCICR=0x00;TIMSK0=0x00;TIMSK1=0x00;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TIMSK2=0x00;UCSR0B=0x00;ACSR=0x80;ADCSRB=0x00;DIDR1=0x00;ADCSRA=0x00;SPCR=0x00;TWCR=0x00;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while (1)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{ PORTD=0b00000010;      a=900;      </a:t>
            </a:r>
            <a:r>
              <a:rPr lang="en-US" b="1" dirty="0" err="1">
                <a:solidFill>
                  <a:schemeClr val="bg1"/>
                </a:solidFill>
              </a:rPr>
              <a:t>delay_ms</a:t>
            </a:r>
            <a:r>
              <a:rPr lang="en-US" b="1" dirty="0">
                <a:solidFill>
                  <a:schemeClr val="bg1"/>
                </a:solidFill>
              </a:rPr>
              <a:t>(a);      PORTD.1=0;      b=a+2;      PORTD.0=1;      </a:t>
            </a:r>
            <a:r>
              <a:rPr lang="en-US" b="1" dirty="0" err="1">
                <a:solidFill>
                  <a:schemeClr val="bg1"/>
                </a:solidFill>
              </a:rPr>
              <a:t>delay_ms</a:t>
            </a:r>
            <a:r>
              <a:rPr lang="en-US" b="1" dirty="0">
                <a:solidFill>
                  <a:schemeClr val="bg1"/>
                </a:solidFill>
              </a:rPr>
              <a:t>(b);      PORTD=0x00;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}}</a:t>
            </a:r>
            <a:endParaRPr lang="ru-RU" dirty="0">
              <a:solidFill>
                <a:schemeClr val="bg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7147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Savollar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b="1" dirty="0" smtClean="0">
                <a:solidFill>
                  <a:schemeClr val="bg1"/>
                </a:solidFill>
              </a:rPr>
              <a:t>1. </a:t>
            </a:r>
            <a:r>
              <a:rPr lang="en-US" b="1" dirty="0" smtClean="0">
                <a:solidFill>
                  <a:schemeClr val="bg1"/>
                </a:solidFill>
              </a:rPr>
              <a:t>C</a:t>
            </a:r>
            <a:r>
              <a:rPr lang="en-US" b="1" dirty="0">
                <a:solidFill>
                  <a:schemeClr val="bg1"/>
                </a:solidFill>
              </a:rPr>
              <a:t>++ </a:t>
            </a:r>
            <a:r>
              <a:rPr lang="en-US" b="1" dirty="0" err="1" smtClean="0">
                <a:solidFill>
                  <a:schemeClr val="bg1"/>
                </a:solidFill>
              </a:rPr>
              <a:t>tili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buyruqlari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haqida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gapirib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bering</a:t>
            </a:r>
            <a:r>
              <a:rPr lang="en-US" b="1" dirty="0" smtClean="0">
                <a:solidFill>
                  <a:schemeClr val="bg1"/>
                </a:solidFill>
              </a:rPr>
              <a:t>.</a:t>
            </a:r>
            <a:endParaRPr lang="en-US" b="1" dirty="0">
              <a:solidFill>
                <a:schemeClr val="bg1"/>
              </a:solidFill>
            </a:endParaRPr>
          </a:p>
          <a:p>
            <a:r>
              <a:rPr lang="en-US" b="1" dirty="0" smtClean="0">
                <a:solidFill>
                  <a:schemeClr val="bg1"/>
                </a:solidFill>
              </a:rPr>
              <a:t>2.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algortmining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blok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tuziladi</a:t>
            </a:r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3. </a:t>
            </a:r>
            <a:r>
              <a:rPr lang="en-US" b="1" dirty="0" smtClean="0">
                <a:solidFill>
                  <a:schemeClr val="bg1"/>
                </a:solidFill>
              </a:rPr>
              <a:t>Code </a:t>
            </a:r>
            <a:r>
              <a:rPr lang="en-US" b="1" dirty="0">
                <a:solidFill>
                  <a:schemeClr val="bg1"/>
                </a:solidFill>
              </a:rPr>
              <a:t>Vision AVR </a:t>
            </a:r>
            <a:r>
              <a:rPr lang="en-US" b="1" dirty="0" err="1" smtClean="0">
                <a:solidFill>
                  <a:schemeClr val="bg1"/>
                </a:solidFill>
              </a:rPr>
              <a:t>dasturi</a:t>
            </a:r>
            <a:r>
              <a:rPr lang="en-US" b="1" dirty="0" smtClean="0">
                <a:solidFill>
                  <a:schemeClr val="bg1"/>
                </a:solidFill>
              </a:rPr>
              <a:t>, </a:t>
            </a:r>
            <a:r>
              <a:rPr lang="en-US" b="1" dirty="0" err="1" smtClean="0">
                <a:solidFill>
                  <a:schemeClr val="bg1"/>
                </a:solidFill>
              </a:rPr>
              <a:t>programmator</a:t>
            </a:r>
            <a:r>
              <a:rPr lang="en-US" b="1" dirty="0" smtClean="0">
                <a:solidFill>
                  <a:schemeClr val="bg1"/>
                </a:solidFill>
              </a:rPr>
              <a:t>, PROTEUS </a:t>
            </a:r>
            <a:r>
              <a:rPr lang="en-US" b="1" dirty="0" err="1" smtClean="0">
                <a:solidFill>
                  <a:schemeClr val="bg1"/>
                </a:solidFill>
              </a:rPr>
              <a:t>dasturi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haqida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nimani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bilasiz</a:t>
            </a:r>
            <a:r>
              <a:rPr lang="en-US" b="1" dirty="0" smtClean="0">
                <a:solidFill>
                  <a:schemeClr val="bg1"/>
                </a:solidFill>
              </a:rPr>
              <a:t>?</a:t>
            </a:r>
            <a:endParaRPr lang="ru-RU" dirty="0">
              <a:solidFill>
                <a:schemeClr val="bg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75700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67259771"/>
              </p:ext>
            </p:extLst>
          </p:nvPr>
        </p:nvGraphicFramePr>
        <p:xfrm>
          <a:off x="1141413" y="618518"/>
          <a:ext cx="9905998" cy="1478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Рисунок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313" y="1964634"/>
            <a:ext cx="3797617" cy="4572000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2746483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405ef3e1-e56c-4393-a1ef-78ad960d015e}&quot;&#10;PoseId 03_020_steve.jpg&#10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405ef3e1-e56c-4393-a1ef-78ad960d015e}&quot;&#10;PoseId 17_020_steve.jpg&#10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405ef3e1-e56c-4393-a1ef-78ad960d015e}&quot;&#10;PoseId 43_020_steve.jpg&#10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405ef3e1-e56c-4393-a1ef-78ad960d015e}&quot;&#10;PoseId 16_020_steve.jpg&#10;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405ef3e1-e56c-4393-a1ef-78ad960d015e}&quot;&#10;PoseId 12_020_steve.jpg&#10;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405ef3e1-e56c-4393-a1ef-78ad960d015e}&quot;&#10;PoseId 12_020_steve.jpg&#10;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405ef3e1-e56c-4393-a1ef-78ad960d015e}&quot;&#10;PoseId 03_020_steve.jpg&#10;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405ef3e1-e56c-4393-a1ef-78ad960d015e}&quot;&#10;PoseId 20_020_steve.jpg&#10;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252525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298</TotalTime>
  <Words>1248</Words>
  <Application>Microsoft Office PowerPoint</Application>
  <PresentationFormat>Произвольный</PresentationFormat>
  <Paragraphs>104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Контур</vt:lpstr>
      <vt:lpstr>14-mavzu</vt:lpstr>
      <vt:lpstr>reja</vt:lpstr>
      <vt:lpstr>Презентация PowerPoint</vt:lpstr>
      <vt:lpstr>Презентация PowerPoint</vt:lpstr>
      <vt:lpstr>Dastur quyidagicha tuzilishga ega: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Qurilmaning blok sxemasini loyihalash. </vt:lpstr>
      <vt:lpstr>Quyidagi  rasmda loyiHalanayotgan qurilmaning blok sxemasi keltirilgan: </vt:lpstr>
      <vt:lpstr>Atmega  mikrokontrolleri </vt:lpstr>
      <vt:lpstr>Quyidagi rasmda zamonaviy mikrokontrollerni boshqa qurilma va o’lchav asboblari bilan bog’lanishi keltirilgan. </vt:lpstr>
      <vt:lpstr>Презентация PowerPoint</vt:lpstr>
      <vt:lpstr>Презентация PowerPoint</vt:lpstr>
      <vt:lpstr>RISC-mikrokontrollerlarining 8-razryadli Atmel firmasi tomonidan yaratilga yangi oilasidir. AVR mikrokontrollerlarining xarakteristikasi: </vt:lpstr>
      <vt:lpstr>Bu orqali mikrokontrollerga 1000 marta dastur yozish mumkin.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Loyihalangan qurilmaning montaj platasining 3 o’lchamli tashqi ko’rinishi.</vt:lpstr>
      <vt:lpstr>Презентация PowerPoint</vt:lpstr>
      <vt:lpstr>Презентация PowerPoint</vt:lpstr>
      <vt:lpstr>Savollar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 shop</dc:creator>
  <cp:lastModifiedBy>Илдар</cp:lastModifiedBy>
  <cp:revision>12</cp:revision>
  <dcterms:created xsi:type="dcterms:W3CDTF">2018-10-22T09:35:20Z</dcterms:created>
  <dcterms:modified xsi:type="dcterms:W3CDTF">2018-11-12T11:16:11Z</dcterms:modified>
</cp:coreProperties>
</file>