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notesMasterIdLst>
    <p:notesMasterId r:id="rId35"/>
  </p:notesMasterIdLst>
  <p:sldIdLst>
    <p:sldId id="256" r:id="rId2"/>
    <p:sldId id="267" r:id="rId3"/>
    <p:sldId id="300" r:id="rId4"/>
    <p:sldId id="329" r:id="rId5"/>
    <p:sldId id="330" r:id="rId6"/>
    <p:sldId id="301" r:id="rId7"/>
    <p:sldId id="302" r:id="rId8"/>
    <p:sldId id="304" r:id="rId9"/>
    <p:sldId id="331" r:id="rId10"/>
    <p:sldId id="332" r:id="rId11"/>
    <p:sldId id="305" r:id="rId12"/>
    <p:sldId id="333" r:id="rId13"/>
    <p:sldId id="335" r:id="rId14"/>
    <p:sldId id="336" r:id="rId15"/>
    <p:sldId id="307" r:id="rId16"/>
    <p:sldId id="334" r:id="rId17"/>
    <p:sldId id="337" r:id="rId18"/>
    <p:sldId id="314" r:id="rId19"/>
    <p:sldId id="315" r:id="rId20"/>
    <p:sldId id="339" r:id="rId21"/>
    <p:sldId id="340" r:id="rId22"/>
    <p:sldId id="341" r:id="rId23"/>
    <p:sldId id="338" r:id="rId24"/>
    <p:sldId id="342" r:id="rId25"/>
    <p:sldId id="343" r:id="rId26"/>
    <p:sldId id="344" r:id="rId27"/>
    <p:sldId id="320" r:id="rId28"/>
    <p:sldId id="322" r:id="rId29"/>
    <p:sldId id="324" r:id="rId30"/>
    <p:sldId id="326" r:id="rId31"/>
    <p:sldId id="327" r:id="rId32"/>
    <p:sldId id="328" r:id="rId33"/>
    <p:sldId id="278" r:id="rId34"/>
  </p:sldIdLst>
  <p:sldSz cx="12192000" cy="6858000"/>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1" d="100"/>
          <a:sy n="111" d="100"/>
        </p:scale>
        <p:origin x="-51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7B290B-0835-462B-AB22-CF906C50844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1FB770D6-6D3D-4BDA-B37D-003A95AFFB76}">
      <dgm:prSet custT="1"/>
      <dgm:spPr>
        <a:solidFill>
          <a:srgbClr val="FFFF00">
            <a:alpha val="90000"/>
          </a:srgbClr>
        </a:solidFill>
      </dgm:spPr>
      <dgm:t>
        <a:bodyPr/>
        <a:lstStyle/>
        <a:p>
          <a:pPr rtl="0"/>
          <a:r>
            <a:rPr lang="uz-Cyrl-UZ" sz="2800" b="1" dirty="0" smtClean="0">
              <a:solidFill>
                <a:srgbClr val="FF0000"/>
              </a:solidFill>
              <a:latin typeface="Times New Roman" pitchFamily="18" charset="0"/>
              <a:cs typeface="Times New Roman" pitchFamily="18" charset="0"/>
            </a:rPr>
            <a:t>1. </a:t>
          </a:r>
          <a:r>
            <a:rPr lang="uz-Cyrl-UZ" sz="2800" b="1" dirty="0" smtClean="0">
              <a:solidFill>
                <a:srgbClr val="FF0000"/>
              </a:solidFill>
              <a:latin typeface="Times New Roman" pitchFamily="18" charset="0"/>
              <a:cs typeface="Times New Roman" pitchFamily="18" charset="0"/>
            </a:rPr>
            <a:t>МЕҲНАТ РЕСУРСЛАРДАН ФОЙДАЛАНИШНИ БАҲОЛАШ КЎРСАТКИЧЛАРИ ВА УСУЛЛАРИ</a:t>
          </a:r>
          <a:r>
            <a:rPr lang="uz-Cyrl-UZ" sz="2800" dirty="0" smtClean="0">
              <a:solidFill>
                <a:srgbClr val="FF0000"/>
              </a:solidFill>
              <a:latin typeface="Times New Roman" pitchFamily="18" charset="0"/>
              <a:cs typeface="Times New Roman" pitchFamily="18" charset="0"/>
            </a:rPr>
            <a:t>.</a:t>
          </a:r>
          <a:endParaRPr lang="ru-RU" sz="2800" b="1" i="0" baseline="0" dirty="0">
            <a:solidFill>
              <a:srgbClr val="FF0000"/>
            </a:solidFill>
            <a:latin typeface="Times New Roman" pitchFamily="18" charset="0"/>
            <a:cs typeface="Times New Roman" pitchFamily="18" charset="0"/>
          </a:endParaRPr>
        </a:p>
      </dgm:t>
    </dgm:pt>
    <dgm:pt modelId="{817A6619-84CE-4142-9FF1-70F84E9DFD3B}" type="parTrans" cxnId="{9F648E72-BEBC-4FB9-83AD-0073DB41F99D}">
      <dgm:prSet/>
      <dgm:spPr/>
      <dgm:t>
        <a:bodyPr/>
        <a:lstStyle/>
        <a:p>
          <a:endParaRPr lang="ru-RU"/>
        </a:p>
      </dgm:t>
    </dgm:pt>
    <dgm:pt modelId="{4FDC25D4-9811-4454-9D5B-71F1A1193878}" type="sibTrans" cxnId="{9F648E72-BEBC-4FB9-83AD-0073DB41F99D}">
      <dgm:prSet/>
      <dgm:spPr/>
      <dgm:t>
        <a:bodyPr/>
        <a:lstStyle/>
        <a:p>
          <a:endParaRPr lang="ru-RU"/>
        </a:p>
      </dgm:t>
    </dgm:pt>
    <dgm:pt modelId="{C7297ED8-6BF0-4598-80D5-3994A56B4926}">
      <dgm:prSet/>
      <dgm:spPr>
        <a:solidFill>
          <a:srgbClr val="92D050"/>
        </a:solidFill>
      </dgm:spPr>
      <dgm:t>
        <a:bodyPr/>
        <a:lstStyle/>
        <a:p>
          <a:pPr rtl="0"/>
          <a:r>
            <a:rPr lang="uz-Cyrl-UZ" dirty="0" smtClean="0">
              <a:solidFill>
                <a:srgbClr val="002060"/>
              </a:solidFill>
              <a:latin typeface="Times New Roman" pitchFamily="18" charset="0"/>
              <a:cs typeface="Times New Roman" pitchFamily="18" charset="0"/>
            </a:rPr>
            <a:t>Меҳнат ресурслари – мамлакат аҳолисининг турли мулк шаклидаги корхоналарда ишлаш учун жисмоний ва маънавий қобилиятларини, умумтаълим ва ҳунар билимларини ўзида жамлаган, қисми; мамлакат иқтисодий потенциалининг энг муҳим элементидир.</a:t>
          </a:r>
          <a:endParaRPr lang="en-US" b="0" i="0" baseline="0" dirty="0">
            <a:solidFill>
              <a:srgbClr val="002060"/>
            </a:solidFill>
            <a:latin typeface="Times New Roman" pitchFamily="18" charset="0"/>
            <a:cs typeface="Times New Roman" pitchFamily="18" charset="0"/>
          </a:endParaRPr>
        </a:p>
      </dgm:t>
    </dgm:pt>
    <dgm:pt modelId="{057A35E2-1644-4111-956A-267EAF9A47A7}" type="parTrans" cxnId="{641E8E31-F59C-4D12-AE66-38A24104D377}">
      <dgm:prSet/>
      <dgm:spPr/>
      <dgm:t>
        <a:bodyPr/>
        <a:lstStyle/>
        <a:p>
          <a:endParaRPr lang="ru-RU"/>
        </a:p>
      </dgm:t>
    </dgm:pt>
    <dgm:pt modelId="{2C833B0E-17E6-4536-8E27-05CB50EC0C41}" type="sibTrans" cxnId="{641E8E31-F59C-4D12-AE66-38A24104D377}">
      <dgm:prSet/>
      <dgm:spPr/>
      <dgm:t>
        <a:bodyPr/>
        <a:lstStyle/>
        <a:p>
          <a:endParaRPr lang="ru-RU"/>
        </a:p>
      </dgm:t>
    </dgm:pt>
    <dgm:pt modelId="{CE38F55D-9632-4398-88C5-6A2CE40683F5}" type="pres">
      <dgm:prSet presAssocID="{5F7B290B-0835-462B-AB22-CF906C50844E}" presName="Name0" presStyleCnt="0">
        <dgm:presLayoutVars>
          <dgm:chMax val="7"/>
          <dgm:dir/>
          <dgm:animLvl val="lvl"/>
          <dgm:resizeHandles val="exact"/>
        </dgm:presLayoutVars>
      </dgm:prSet>
      <dgm:spPr/>
      <dgm:t>
        <a:bodyPr/>
        <a:lstStyle/>
        <a:p>
          <a:endParaRPr lang="ru-RU"/>
        </a:p>
      </dgm:t>
    </dgm:pt>
    <dgm:pt modelId="{E6182770-FA28-493E-81EB-DDCE90DC0A66}" type="pres">
      <dgm:prSet presAssocID="{1FB770D6-6D3D-4BDA-B37D-003A95AFFB76}" presName="circle1" presStyleLbl="node1" presStyleIdx="0" presStyleCnt="2" custScaleY="104955" custLinFactNeighborX="-310" custLinFactNeighborY="3995"/>
      <dgm:spPr>
        <a:solidFill>
          <a:srgbClr val="7030A0"/>
        </a:solidFill>
      </dgm:spPr>
    </dgm:pt>
    <dgm:pt modelId="{EB6B02C8-72E2-4CB7-A49D-44D8718A1A6B}" type="pres">
      <dgm:prSet presAssocID="{1FB770D6-6D3D-4BDA-B37D-003A95AFFB76}" presName="space" presStyleCnt="0"/>
      <dgm:spPr/>
    </dgm:pt>
    <dgm:pt modelId="{FA2D6034-5DA5-4ACE-8FF5-097F0D4D9339}" type="pres">
      <dgm:prSet presAssocID="{1FB770D6-6D3D-4BDA-B37D-003A95AFFB76}" presName="rect1" presStyleLbl="alignAcc1" presStyleIdx="0" presStyleCnt="2" custScaleY="100000" custLinFactNeighborX="349"/>
      <dgm:spPr/>
      <dgm:t>
        <a:bodyPr/>
        <a:lstStyle/>
        <a:p>
          <a:endParaRPr lang="ru-RU"/>
        </a:p>
      </dgm:t>
    </dgm:pt>
    <dgm:pt modelId="{A628F69A-D98E-4EE7-B743-CF452AD67D88}" type="pres">
      <dgm:prSet presAssocID="{C7297ED8-6BF0-4598-80D5-3994A56B4926}" presName="vertSpace2" presStyleLbl="node1" presStyleIdx="0" presStyleCnt="2"/>
      <dgm:spPr/>
    </dgm:pt>
    <dgm:pt modelId="{79B76FF2-F9E4-479C-AAF6-B7D07FBC76DD}" type="pres">
      <dgm:prSet presAssocID="{C7297ED8-6BF0-4598-80D5-3994A56B4926}" presName="circle2" presStyleLbl="node1" presStyleIdx="1" presStyleCnt="2" custScaleY="140822" custLinFactNeighborX="2607" custLinFactNeighborY="-652"/>
      <dgm:spPr>
        <a:solidFill>
          <a:srgbClr val="FF0000"/>
        </a:solidFill>
      </dgm:spPr>
    </dgm:pt>
    <dgm:pt modelId="{8032EE7B-A9ED-49BF-8AF7-05ACDEBCBE57}" type="pres">
      <dgm:prSet presAssocID="{C7297ED8-6BF0-4598-80D5-3994A56B4926}" presName="rect2" presStyleLbl="alignAcc1" presStyleIdx="1" presStyleCnt="2" custScaleY="146906" custLinFactNeighborX="-349" custLinFactNeighborY="18250"/>
      <dgm:spPr/>
      <dgm:t>
        <a:bodyPr/>
        <a:lstStyle/>
        <a:p>
          <a:endParaRPr lang="ru-RU"/>
        </a:p>
      </dgm:t>
    </dgm:pt>
    <dgm:pt modelId="{578AA506-A0A3-4CE0-B722-3EE68EE2B497}" type="pres">
      <dgm:prSet presAssocID="{1FB770D6-6D3D-4BDA-B37D-003A95AFFB76}" presName="rect1ParTxNoCh" presStyleLbl="alignAcc1" presStyleIdx="1" presStyleCnt="2">
        <dgm:presLayoutVars>
          <dgm:chMax val="1"/>
          <dgm:bulletEnabled val="1"/>
        </dgm:presLayoutVars>
      </dgm:prSet>
      <dgm:spPr/>
      <dgm:t>
        <a:bodyPr/>
        <a:lstStyle/>
        <a:p>
          <a:endParaRPr lang="ru-RU"/>
        </a:p>
      </dgm:t>
    </dgm:pt>
    <dgm:pt modelId="{AE444D55-5B27-4671-8E7E-E6B49DF0616B}" type="pres">
      <dgm:prSet presAssocID="{C7297ED8-6BF0-4598-80D5-3994A56B4926}" presName="rect2ParTxNoCh" presStyleLbl="alignAcc1" presStyleIdx="1" presStyleCnt="2">
        <dgm:presLayoutVars>
          <dgm:chMax val="1"/>
          <dgm:bulletEnabled val="1"/>
        </dgm:presLayoutVars>
      </dgm:prSet>
      <dgm:spPr/>
      <dgm:t>
        <a:bodyPr/>
        <a:lstStyle/>
        <a:p>
          <a:endParaRPr lang="ru-RU"/>
        </a:p>
      </dgm:t>
    </dgm:pt>
  </dgm:ptLst>
  <dgm:cxnLst>
    <dgm:cxn modelId="{6B060297-CF03-45C4-A02A-E6B178F87268}" type="presOf" srcId="{1FB770D6-6D3D-4BDA-B37D-003A95AFFB76}" destId="{FA2D6034-5DA5-4ACE-8FF5-097F0D4D9339}" srcOrd="0" destOrd="0" presId="urn:microsoft.com/office/officeart/2005/8/layout/target3"/>
    <dgm:cxn modelId="{70A2445C-1D71-4466-BD34-D851705C94F2}" type="presOf" srcId="{5F7B290B-0835-462B-AB22-CF906C50844E}" destId="{CE38F55D-9632-4398-88C5-6A2CE40683F5}" srcOrd="0" destOrd="0" presId="urn:microsoft.com/office/officeart/2005/8/layout/target3"/>
    <dgm:cxn modelId="{4A0766B4-1E33-4AEA-B55A-E761777BFEF8}" type="presOf" srcId="{C7297ED8-6BF0-4598-80D5-3994A56B4926}" destId="{AE444D55-5B27-4671-8E7E-E6B49DF0616B}" srcOrd="1" destOrd="0" presId="urn:microsoft.com/office/officeart/2005/8/layout/target3"/>
    <dgm:cxn modelId="{C5F434D2-F2D6-40E0-A8D4-D059DB12ED80}" type="presOf" srcId="{C7297ED8-6BF0-4598-80D5-3994A56B4926}" destId="{8032EE7B-A9ED-49BF-8AF7-05ACDEBCBE57}" srcOrd="0" destOrd="0" presId="urn:microsoft.com/office/officeart/2005/8/layout/target3"/>
    <dgm:cxn modelId="{641E8E31-F59C-4D12-AE66-38A24104D377}" srcId="{5F7B290B-0835-462B-AB22-CF906C50844E}" destId="{C7297ED8-6BF0-4598-80D5-3994A56B4926}" srcOrd="1" destOrd="0" parTransId="{057A35E2-1644-4111-956A-267EAF9A47A7}" sibTransId="{2C833B0E-17E6-4536-8E27-05CB50EC0C41}"/>
    <dgm:cxn modelId="{9F648E72-BEBC-4FB9-83AD-0073DB41F99D}" srcId="{5F7B290B-0835-462B-AB22-CF906C50844E}" destId="{1FB770D6-6D3D-4BDA-B37D-003A95AFFB76}" srcOrd="0" destOrd="0" parTransId="{817A6619-84CE-4142-9FF1-70F84E9DFD3B}" sibTransId="{4FDC25D4-9811-4454-9D5B-71F1A1193878}"/>
    <dgm:cxn modelId="{FF6A5EFF-3F20-40EA-AB08-3BB23742CAF0}" type="presOf" srcId="{1FB770D6-6D3D-4BDA-B37D-003A95AFFB76}" destId="{578AA506-A0A3-4CE0-B722-3EE68EE2B497}" srcOrd="1" destOrd="0" presId="urn:microsoft.com/office/officeart/2005/8/layout/target3"/>
    <dgm:cxn modelId="{87FDDAF3-9402-43FE-86E7-517C1AD751A3}" type="presParOf" srcId="{CE38F55D-9632-4398-88C5-6A2CE40683F5}" destId="{E6182770-FA28-493E-81EB-DDCE90DC0A66}" srcOrd="0" destOrd="0" presId="urn:microsoft.com/office/officeart/2005/8/layout/target3"/>
    <dgm:cxn modelId="{C926AE96-0B5C-4B90-A194-9435C7C5D275}" type="presParOf" srcId="{CE38F55D-9632-4398-88C5-6A2CE40683F5}" destId="{EB6B02C8-72E2-4CB7-A49D-44D8718A1A6B}" srcOrd="1" destOrd="0" presId="urn:microsoft.com/office/officeart/2005/8/layout/target3"/>
    <dgm:cxn modelId="{1D22586C-B015-42CA-9E72-A5A8C7F3E0DE}" type="presParOf" srcId="{CE38F55D-9632-4398-88C5-6A2CE40683F5}" destId="{FA2D6034-5DA5-4ACE-8FF5-097F0D4D9339}" srcOrd="2" destOrd="0" presId="urn:microsoft.com/office/officeart/2005/8/layout/target3"/>
    <dgm:cxn modelId="{FD97DAF5-852F-47B2-BEB2-250651DD6CB1}" type="presParOf" srcId="{CE38F55D-9632-4398-88C5-6A2CE40683F5}" destId="{A628F69A-D98E-4EE7-B743-CF452AD67D88}" srcOrd="3" destOrd="0" presId="urn:microsoft.com/office/officeart/2005/8/layout/target3"/>
    <dgm:cxn modelId="{4E7C9C76-DB64-4A40-A224-DF49CCAAF829}" type="presParOf" srcId="{CE38F55D-9632-4398-88C5-6A2CE40683F5}" destId="{79B76FF2-F9E4-479C-AAF6-B7D07FBC76DD}" srcOrd="4" destOrd="0" presId="urn:microsoft.com/office/officeart/2005/8/layout/target3"/>
    <dgm:cxn modelId="{A17A2A09-FE80-4A00-9142-616B9A6A6923}" type="presParOf" srcId="{CE38F55D-9632-4398-88C5-6A2CE40683F5}" destId="{8032EE7B-A9ED-49BF-8AF7-05ACDEBCBE57}" srcOrd="5" destOrd="0" presId="urn:microsoft.com/office/officeart/2005/8/layout/target3"/>
    <dgm:cxn modelId="{1184C93F-AC73-4249-9975-0C46BA72B7F5}" type="presParOf" srcId="{CE38F55D-9632-4398-88C5-6A2CE40683F5}" destId="{578AA506-A0A3-4CE0-B722-3EE68EE2B497}" srcOrd="6" destOrd="0" presId="urn:microsoft.com/office/officeart/2005/8/layout/target3"/>
    <dgm:cxn modelId="{24E84E3E-B60B-42F9-9120-1E7162C7BFBE}" type="presParOf" srcId="{CE38F55D-9632-4398-88C5-6A2CE40683F5}" destId="{AE444D55-5B27-4671-8E7E-E6B49DF0616B}"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21329D-3EF2-4A62-B33D-D3660BF351E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FB820F3F-A307-4C2C-BECA-F9D3D3763840}">
      <dgm:prSet/>
      <dgm:spPr>
        <a:solidFill>
          <a:srgbClr val="7030A0"/>
        </a:solidFill>
        <a:ln>
          <a:solidFill>
            <a:srgbClr val="FF0000"/>
          </a:solidFill>
        </a:ln>
      </dgm:spPr>
      <dgm:t>
        <a:bodyPr/>
        <a:lstStyle/>
        <a:p>
          <a:pPr rtl="0"/>
          <a:r>
            <a:rPr lang="uz-Cyrl-UZ" dirty="0" smtClean="0">
              <a:latin typeface="Times New Roman" pitchFamily="18" charset="0"/>
              <a:cs typeface="Times New Roman" pitchFamily="18" charset="0"/>
            </a:rPr>
            <a:t>     </a:t>
          </a:r>
          <a:r>
            <a:rPr lang="uz-Cyrl-UZ" dirty="0" smtClean="0"/>
            <a:t>Республикамизда кейинги йилларда ялпи ички маҳсулот, шу жумладан саноат маҳсулоти ишлаб чиқариш ҳажми юқори суръат-лар билан ўсиб бормоқда. Буни бевосита турли ўзгаришлар билан боғлаш мумкин. Масалан, турли мулк шакллари ва мазмунининг ўзгариши, бошқарув тизимидаги ўзгаришлар, эркин иқтисодий фоалиятнинг чекланмаганлиги, ташқи иқтисодий фаолиятга кенг йўл очилиши ва ҳоказо. </a:t>
          </a:r>
          <a:endParaRPr lang="ru-RU" dirty="0">
            <a:latin typeface="Times New Roman" pitchFamily="18" charset="0"/>
            <a:cs typeface="Times New Roman" pitchFamily="18" charset="0"/>
          </a:endParaRPr>
        </a:p>
      </dgm:t>
    </dgm:pt>
    <dgm:pt modelId="{BCAE8015-DA52-41AD-A58B-965FDE5774D3}" type="parTrans" cxnId="{63CD9655-DA3D-428F-9FCF-9B09B123AF54}">
      <dgm:prSet/>
      <dgm:spPr/>
      <dgm:t>
        <a:bodyPr/>
        <a:lstStyle/>
        <a:p>
          <a:endParaRPr lang="ru-RU"/>
        </a:p>
      </dgm:t>
    </dgm:pt>
    <dgm:pt modelId="{D8E02075-63C1-4A27-9C7E-80A9C0FE1EDA}" type="sibTrans" cxnId="{63CD9655-DA3D-428F-9FCF-9B09B123AF54}">
      <dgm:prSet/>
      <dgm:spPr/>
      <dgm:t>
        <a:bodyPr/>
        <a:lstStyle/>
        <a:p>
          <a:endParaRPr lang="ru-RU"/>
        </a:p>
      </dgm:t>
    </dgm:pt>
    <dgm:pt modelId="{F0B98A80-A612-46EF-A9C1-1A06A83AA98C}">
      <dgm:prSet/>
      <dgm:spPr>
        <a:solidFill>
          <a:srgbClr val="7030A0"/>
        </a:solidFill>
        <a:ln>
          <a:solidFill>
            <a:srgbClr val="FF0000"/>
          </a:solidFill>
        </a:ln>
      </dgm:spPr>
      <dgm:t>
        <a:bodyPr/>
        <a:lstStyle/>
        <a:p>
          <a:pPr algn="just" rtl="0"/>
          <a:r>
            <a:rPr lang="uz-Cyrl-UZ" dirty="0" smtClean="0">
              <a:latin typeface="Times New Roman" pitchFamily="18" charset="0"/>
              <a:cs typeface="Times New Roman" pitchFamily="18" charset="0"/>
            </a:rPr>
            <a:t>      </a:t>
          </a:r>
          <a:r>
            <a:rPr lang="uz-Cyrl-UZ" dirty="0" smtClean="0"/>
            <a:t>Мамлакатимиздаги демографик вазиятнинг ўзига хос хусусияти шундан иборатки, меҳнатга қобилиятли ёшлар-нинг сони айниқса тез ўсиб бормоқда. Шу боис ишчи кучларини иш билан таъминлаш, ишсизлик масаласини  ҳал этиш мамлакатимиздаги энг долзарб иқтисодий ва ижтимоий муаммолардан биридир. Ушбу соҳа мамлакатимизда энг йирик меҳнат бозори, мулкдорларнинг ўрта синфини шакллантиришнинг асосий омили, мил-лионлаб одамлар учун даромад манбаи ҳисобланади. </a:t>
          </a:r>
          <a:endParaRPr lang="ru-RU" dirty="0">
            <a:latin typeface="Times New Roman" pitchFamily="18" charset="0"/>
            <a:cs typeface="Times New Roman" pitchFamily="18" charset="0"/>
          </a:endParaRPr>
        </a:p>
      </dgm:t>
    </dgm:pt>
    <dgm:pt modelId="{DB43AD1F-01AF-4E68-B441-FE18EC413A1A}" type="parTrans" cxnId="{848FD884-FB59-49F2-9A25-21CA8C80B9C4}">
      <dgm:prSet/>
      <dgm:spPr/>
      <dgm:t>
        <a:bodyPr/>
        <a:lstStyle/>
        <a:p>
          <a:endParaRPr lang="ru-RU"/>
        </a:p>
      </dgm:t>
    </dgm:pt>
    <dgm:pt modelId="{A47A97EA-76DE-4648-9638-EF8B1B844812}" type="sibTrans" cxnId="{848FD884-FB59-49F2-9A25-21CA8C80B9C4}">
      <dgm:prSet/>
      <dgm:spPr/>
      <dgm:t>
        <a:bodyPr/>
        <a:lstStyle/>
        <a:p>
          <a:endParaRPr lang="ru-RU"/>
        </a:p>
      </dgm:t>
    </dgm:pt>
    <dgm:pt modelId="{4F419965-7174-490E-AF3F-42C77335EFF0}" type="pres">
      <dgm:prSet presAssocID="{6421329D-3EF2-4A62-B33D-D3660BF351E3}" presName="linear" presStyleCnt="0">
        <dgm:presLayoutVars>
          <dgm:animLvl val="lvl"/>
          <dgm:resizeHandles val="exact"/>
        </dgm:presLayoutVars>
      </dgm:prSet>
      <dgm:spPr/>
      <dgm:t>
        <a:bodyPr/>
        <a:lstStyle/>
        <a:p>
          <a:endParaRPr lang="ru-RU"/>
        </a:p>
      </dgm:t>
    </dgm:pt>
    <dgm:pt modelId="{92863AFC-ED76-40B7-B5F7-F4F74A7F85A0}" type="pres">
      <dgm:prSet presAssocID="{FB820F3F-A307-4C2C-BECA-F9D3D3763840}" presName="parentText" presStyleLbl="node1" presStyleIdx="0" presStyleCnt="2">
        <dgm:presLayoutVars>
          <dgm:chMax val="0"/>
          <dgm:bulletEnabled val="1"/>
        </dgm:presLayoutVars>
      </dgm:prSet>
      <dgm:spPr/>
      <dgm:t>
        <a:bodyPr/>
        <a:lstStyle/>
        <a:p>
          <a:endParaRPr lang="ru-RU"/>
        </a:p>
      </dgm:t>
    </dgm:pt>
    <dgm:pt modelId="{24B4E0E2-0FAA-4138-A6B8-E1BFF8DAE1F0}" type="pres">
      <dgm:prSet presAssocID="{D8E02075-63C1-4A27-9C7E-80A9C0FE1EDA}" presName="spacer" presStyleCnt="0"/>
      <dgm:spPr/>
    </dgm:pt>
    <dgm:pt modelId="{5D07EACE-559B-4A3A-9D55-AF670ADB8C7F}" type="pres">
      <dgm:prSet presAssocID="{F0B98A80-A612-46EF-A9C1-1A06A83AA98C}" presName="parentText" presStyleLbl="node1" presStyleIdx="1" presStyleCnt="2">
        <dgm:presLayoutVars>
          <dgm:chMax val="0"/>
          <dgm:bulletEnabled val="1"/>
        </dgm:presLayoutVars>
      </dgm:prSet>
      <dgm:spPr/>
      <dgm:t>
        <a:bodyPr/>
        <a:lstStyle/>
        <a:p>
          <a:endParaRPr lang="ru-RU"/>
        </a:p>
      </dgm:t>
    </dgm:pt>
  </dgm:ptLst>
  <dgm:cxnLst>
    <dgm:cxn modelId="{848FD884-FB59-49F2-9A25-21CA8C80B9C4}" srcId="{6421329D-3EF2-4A62-B33D-D3660BF351E3}" destId="{F0B98A80-A612-46EF-A9C1-1A06A83AA98C}" srcOrd="1" destOrd="0" parTransId="{DB43AD1F-01AF-4E68-B441-FE18EC413A1A}" sibTransId="{A47A97EA-76DE-4648-9638-EF8B1B844812}"/>
    <dgm:cxn modelId="{5F5DD8D6-0FB3-4699-B699-FDC871EEBA04}" type="presOf" srcId="{FB820F3F-A307-4C2C-BECA-F9D3D3763840}" destId="{92863AFC-ED76-40B7-B5F7-F4F74A7F85A0}" srcOrd="0" destOrd="0" presId="urn:microsoft.com/office/officeart/2005/8/layout/vList2"/>
    <dgm:cxn modelId="{40525CA9-B148-48D3-851D-5D8ADAD958D9}" type="presOf" srcId="{6421329D-3EF2-4A62-B33D-D3660BF351E3}" destId="{4F419965-7174-490E-AF3F-42C77335EFF0}" srcOrd="0" destOrd="0" presId="urn:microsoft.com/office/officeart/2005/8/layout/vList2"/>
    <dgm:cxn modelId="{63CD9655-DA3D-428F-9FCF-9B09B123AF54}" srcId="{6421329D-3EF2-4A62-B33D-D3660BF351E3}" destId="{FB820F3F-A307-4C2C-BECA-F9D3D3763840}" srcOrd="0" destOrd="0" parTransId="{BCAE8015-DA52-41AD-A58B-965FDE5774D3}" sibTransId="{D8E02075-63C1-4A27-9C7E-80A9C0FE1EDA}"/>
    <dgm:cxn modelId="{76F67D56-FA95-40AE-AE80-3D33C9E4602C}" type="presOf" srcId="{F0B98A80-A612-46EF-A9C1-1A06A83AA98C}" destId="{5D07EACE-559B-4A3A-9D55-AF670ADB8C7F}" srcOrd="0" destOrd="0" presId="urn:microsoft.com/office/officeart/2005/8/layout/vList2"/>
    <dgm:cxn modelId="{611B7FFA-5455-4DEC-B11E-50B63D449B4E}" type="presParOf" srcId="{4F419965-7174-490E-AF3F-42C77335EFF0}" destId="{92863AFC-ED76-40B7-B5F7-F4F74A7F85A0}" srcOrd="0" destOrd="0" presId="urn:microsoft.com/office/officeart/2005/8/layout/vList2"/>
    <dgm:cxn modelId="{D57FE13D-9E48-4BE2-9709-40EA0D87F4F7}" type="presParOf" srcId="{4F419965-7174-490E-AF3F-42C77335EFF0}" destId="{24B4E0E2-0FAA-4138-A6B8-E1BFF8DAE1F0}" srcOrd="1" destOrd="0" presId="urn:microsoft.com/office/officeart/2005/8/layout/vList2"/>
    <dgm:cxn modelId="{AC78D8B9-9486-4872-BC28-7F093C70D3F4}" type="presParOf" srcId="{4F419965-7174-490E-AF3F-42C77335EFF0}" destId="{5D07EACE-559B-4A3A-9D55-AF670ADB8C7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2452871-AAA1-43A6-87D0-51A83BDA2DC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B9264DBC-E25F-4063-A211-C9769B8A827F}">
      <dgm:prSet/>
      <dgm:spPr>
        <a:solidFill>
          <a:srgbClr val="FF0000"/>
        </a:solidFill>
      </dgm:spPr>
      <dgm:t>
        <a:bodyPr/>
        <a:lstStyle/>
        <a:p>
          <a:pPr algn="ctr" rtl="0"/>
          <a:r>
            <a:rPr lang="uz-Cyrl-UZ" dirty="0" smtClean="0">
              <a:latin typeface="Times New Roman" pitchFamily="18" charset="0"/>
              <a:cs typeface="Times New Roman" pitchFamily="18" charset="0"/>
            </a:rPr>
            <a:t>МАМЛАКАТИМИЗДА ИШЧИ КУЧИ БАНДЛИГИ САМАРАДОРЛИГИНИ ТАЪМИНЛАШ УЧУН ДАВЛАТНИ БАНДЛИК СИЁСАТИНИНГ ҚУЙИДАГИ ЙЎНАЛИШЛАРИНИ КУЧАЙТИРИШ МАҚСАДГА МУВОФИҚ:</a:t>
          </a:r>
          <a:endParaRPr lang="ru-RU" dirty="0">
            <a:latin typeface="Times New Roman" pitchFamily="18" charset="0"/>
            <a:cs typeface="Times New Roman" pitchFamily="18" charset="0"/>
          </a:endParaRPr>
        </a:p>
      </dgm:t>
    </dgm:pt>
    <dgm:pt modelId="{8566BB5B-343F-4798-8A65-15F4B12D742A}" type="parTrans" cxnId="{30454E25-1F4B-4942-9E71-78681255756A}">
      <dgm:prSet/>
      <dgm:spPr/>
      <dgm:t>
        <a:bodyPr/>
        <a:lstStyle/>
        <a:p>
          <a:endParaRPr lang="ru-RU"/>
        </a:p>
      </dgm:t>
    </dgm:pt>
    <dgm:pt modelId="{BBFF299D-5ABE-46D4-B5E4-E7ABD4B2AE3A}" type="sibTrans" cxnId="{30454E25-1F4B-4942-9E71-78681255756A}">
      <dgm:prSet/>
      <dgm:spPr/>
      <dgm:t>
        <a:bodyPr/>
        <a:lstStyle/>
        <a:p>
          <a:endParaRPr lang="ru-RU"/>
        </a:p>
      </dgm:t>
    </dgm:pt>
    <dgm:pt modelId="{9BB60608-A2A4-47A6-9C51-AB643F14FFCE}" type="pres">
      <dgm:prSet presAssocID="{D2452871-AAA1-43A6-87D0-51A83BDA2DCC}" presName="linear" presStyleCnt="0">
        <dgm:presLayoutVars>
          <dgm:animLvl val="lvl"/>
          <dgm:resizeHandles val="exact"/>
        </dgm:presLayoutVars>
      </dgm:prSet>
      <dgm:spPr/>
    </dgm:pt>
    <dgm:pt modelId="{AB7255B7-3BDF-433A-B6C9-4ABAB2ABDD28}" type="pres">
      <dgm:prSet presAssocID="{B9264DBC-E25F-4063-A211-C9769B8A827F}" presName="parentText" presStyleLbl="node1" presStyleIdx="0" presStyleCnt="1">
        <dgm:presLayoutVars>
          <dgm:chMax val="0"/>
          <dgm:bulletEnabled val="1"/>
        </dgm:presLayoutVars>
      </dgm:prSet>
      <dgm:spPr/>
    </dgm:pt>
  </dgm:ptLst>
  <dgm:cxnLst>
    <dgm:cxn modelId="{30454E25-1F4B-4942-9E71-78681255756A}" srcId="{D2452871-AAA1-43A6-87D0-51A83BDA2DCC}" destId="{B9264DBC-E25F-4063-A211-C9769B8A827F}" srcOrd="0" destOrd="0" parTransId="{8566BB5B-343F-4798-8A65-15F4B12D742A}" sibTransId="{BBFF299D-5ABE-46D4-B5E4-E7ABD4B2AE3A}"/>
    <dgm:cxn modelId="{A0DFAAB7-3E67-4743-A086-2F4C78FA9276}" type="presOf" srcId="{B9264DBC-E25F-4063-A211-C9769B8A827F}" destId="{AB7255B7-3BDF-433A-B6C9-4ABAB2ABDD28}" srcOrd="0" destOrd="0" presId="urn:microsoft.com/office/officeart/2005/8/layout/vList2"/>
    <dgm:cxn modelId="{92349BC8-BFB1-4598-8493-842AD46EEA46}" type="presOf" srcId="{D2452871-AAA1-43A6-87D0-51A83BDA2DCC}" destId="{9BB60608-A2A4-47A6-9C51-AB643F14FFCE}" srcOrd="0" destOrd="0" presId="urn:microsoft.com/office/officeart/2005/8/layout/vList2"/>
    <dgm:cxn modelId="{BEC6BC2D-17BC-4818-AF03-362EE4539E9E}" type="presParOf" srcId="{9BB60608-A2A4-47A6-9C51-AB643F14FFCE}" destId="{AB7255B7-3BDF-433A-B6C9-4ABAB2ABDD2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EBAC089-89FB-457E-95B6-BF350C5CBEE9}"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ru-RU"/>
        </a:p>
      </dgm:t>
    </dgm:pt>
    <dgm:pt modelId="{DA9924A3-C5A2-4CA5-89EC-90088CC966ED}">
      <dgm:prSet/>
      <dgm:spPr>
        <a:solidFill>
          <a:srgbClr val="FFFF00">
            <a:alpha val="90000"/>
          </a:srgbClr>
        </a:solidFill>
        <a:ln>
          <a:solidFill>
            <a:srgbClr val="FF0000"/>
          </a:solidFill>
        </a:ln>
      </dgm:spPr>
      <dgm:t>
        <a:bodyPr/>
        <a:lstStyle/>
        <a:p>
          <a:pPr rtl="0"/>
          <a:r>
            <a:rPr lang="uz-Cyrl-UZ" dirty="0" smtClean="0">
              <a:solidFill>
                <a:srgbClr val="7030A0"/>
              </a:solidFill>
              <a:latin typeface="Times New Roman" pitchFamily="18" charset="0"/>
              <a:cs typeface="Times New Roman" pitchFamily="18" charset="0"/>
            </a:rPr>
            <a:t>Меҳнат ресурсларининг комплекс иқтисодий таҳлили орқали корхонанинг ходимлар билан таъминланиши ва улардан фойдаланиши, уларнинг таркиби, тузилиши, касбий маҳорати, ходимлар малакасини ошириш, иш вақтидан фойдаланиш кўрсаткичларига баҳо берилади. Меҳнат ресурслари улардан фойдаланишни таҳлил этишдан мақсад меҳнат унумдорлигини ошириш резервлари ҳисобига маҳсулот ҳажмини ўсишини, иш вақтидан тўлиқ фойдаланиш ва бошқа омиллар эвазига маҳсулот таннархини пасайтиришдан иборат. </a:t>
          </a:r>
          <a:endParaRPr lang="ru-RU" dirty="0">
            <a:solidFill>
              <a:srgbClr val="7030A0"/>
            </a:solidFill>
            <a:latin typeface="Times New Roman" pitchFamily="18" charset="0"/>
            <a:cs typeface="Times New Roman" pitchFamily="18" charset="0"/>
          </a:endParaRPr>
        </a:p>
      </dgm:t>
    </dgm:pt>
    <dgm:pt modelId="{9042AE53-FD59-43E7-B65B-CB9DB257891C}" type="parTrans" cxnId="{E5090528-780B-42CB-BB5F-1AC4A5F11E8B}">
      <dgm:prSet/>
      <dgm:spPr/>
      <dgm:t>
        <a:bodyPr/>
        <a:lstStyle/>
        <a:p>
          <a:endParaRPr lang="ru-RU"/>
        </a:p>
      </dgm:t>
    </dgm:pt>
    <dgm:pt modelId="{18723E50-9D80-46E9-AAC6-7244D3B91D4B}" type="sibTrans" cxnId="{E5090528-780B-42CB-BB5F-1AC4A5F11E8B}">
      <dgm:prSet/>
      <dgm:spPr/>
      <dgm:t>
        <a:bodyPr/>
        <a:lstStyle/>
        <a:p>
          <a:endParaRPr lang="ru-RU"/>
        </a:p>
      </dgm:t>
    </dgm:pt>
    <dgm:pt modelId="{60A17B8F-0FBD-4BF9-BF17-CB667BBC95E5}" type="pres">
      <dgm:prSet presAssocID="{8EBAC089-89FB-457E-95B6-BF350C5CBEE9}" presName="compositeShape" presStyleCnt="0">
        <dgm:presLayoutVars>
          <dgm:dir/>
          <dgm:resizeHandles/>
        </dgm:presLayoutVars>
      </dgm:prSet>
      <dgm:spPr/>
      <dgm:t>
        <a:bodyPr/>
        <a:lstStyle/>
        <a:p>
          <a:endParaRPr lang="ru-RU"/>
        </a:p>
      </dgm:t>
    </dgm:pt>
    <dgm:pt modelId="{31721B82-3AE0-45E0-8ECC-15F645E2C33D}" type="pres">
      <dgm:prSet presAssocID="{8EBAC089-89FB-457E-95B6-BF350C5CBEE9}" presName="pyramid" presStyleLbl="node1" presStyleIdx="0" presStyleCnt="1"/>
      <dgm:spPr>
        <a:solidFill>
          <a:srgbClr val="7030A0"/>
        </a:solidFill>
        <a:ln>
          <a:solidFill>
            <a:srgbClr val="7030A0"/>
          </a:solidFill>
        </a:ln>
      </dgm:spPr>
      <dgm:t>
        <a:bodyPr/>
        <a:lstStyle/>
        <a:p>
          <a:endParaRPr lang="ru-RU"/>
        </a:p>
      </dgm:t>
    </dgm:pt>
    <dgm:pt modelId="{158B683B-F9BB-4104-AABA-CB2DDADB34D7}" type="pres">
      <dgm:prSet presAssocID="{8EBAC089-89FB-457E-95B6-BF350C5CBEE9}" presName="theList" presStyleCnt="0"/>
      <dgm:spPr/>
    </dgm:pt>
    <dgm:pt modelId="{3B38743F-27DE-45CE-A07D-8A93BC0AADDE}" type="pres">
      <dgm:prSet presAssocID="{DA9924A3-C5A2-4CA5-89EC-90088CC966ED}" presName="aNode" presStyleLbl="fgAcc1" presStyleIdx="0" presStyleCnt="1" custScaleX="218136">
        <dgm:presLayoutVars>
          <dgm:bulletEnabled val="1"/>
        </dgm:presLayoutVars>
      </dgm:prSet>
      <dgm:spPr/>
      <dgm:t>
        <a:bodyPr/>
        <a:lstStyle/>
        <a:p>
          <a:endParaRPr lang="ru-RU"/>
        </a:p>
      </dgm:t>
    </dgm:pt>
    <dgm:pt modelId="{14CAFAA6-F79A-46C1-A065-B6C8B8CB5AF4}" type="pres">
      <dgm:prSet presAssocID="{DA9924A3-C5A2-4CA5-89EC-90088CC966ED}" presName="aSpace" presStyleCnt="0"/>
      <dgm:spPr/>
    </dgm:pt>
  </dgm:ptLst>
  <dgm:cxnLst>
    <dgm:cxn modelId="{C2D25E68-14A5-4A42-BF86-DD0FDA16119C}" type="presOf" srcId="{8EBAC089-89FB-457E-95B6-BF350C5CBEE9}" destId="{60A17B8F-0FBD-4BF9-BF17-CB667BBC95E5}" srcOrd="0" destOrd="0" presId="urn:microsoft.com/office/officeart/2005/8/layout/pyramid2"/>
    <dgm:cxn modelId="{E5090528-780B-42CB-BB5F-1AC4A5F11E8B}" srcId="{8EBAC089-89FB-457E-95B6-BF350C5CBEE9}" destId="{DA9924A3-C5A2-4CA5-89EC-90088CC966ED}" srcOrd="0" destOrd="0" parTransId="{9042AE53-FD59-43E7-B65B-CB9DB257891C}" sibTransId="{18723E50-9D80-46E9-AAC6-7244D3B91D4B}"/>
    <dgm:cxn modelId="{74AA6D7B-4C5B-406E-9358-D7127B87EDF6}" type="presOf" srcId="{DA9924A3-C5A2-4CA5-89EC-90088CC966ED}" destId="{3B38743F-27DE-45CE-A07D-8A93BC0AADDE}" srcOrd="0" destOrd="0" presId="urn:microsoft.com/office/officeart/2005/8/layout/pyramid2"/>
    <dgm:cxn modelId="{24E726EE-A743-49B5-A1C6-F34724DCAE36}" type="presParOf" srcId="{60A17B8F-0FBD-4BF9-BF17-CB667BBC95E5}" destId="{31721B82-3AE0-45E0-8ECC-15F645E2C33D}" srcOrd="0" destOrd="0" presId="urn:microsoft.com/office/officeart/2005/8/layout/pyramid2"/>
    <dgm:cxn modelId="{31902E6F-3901-455C-BE7C-2247F3E6CD55}" type="presParOf" srcId="{60A17B8F-0FBD-4BF9-BF17-CB667BBC95E5}" destId="{158B683B-F9BB-4104-AABA-CB2DDADB34D7}" srcOrd="1" destOrd="0" presId="urn:microsoft.com/office/officeart/2005/8/layout/pyramid2"/>
    <dgm:cxn modelId="{37AC6FE6-EDA4-4B56-9848-227102AE7172}" type="presParOf" srcId="{158B683B-F9BB-4104-AABA-CB2DDADB34D7}" destId="{3B38743F-27DE-45CE-A07D-8A93BC0AADDE}" srcOrd="0" destOrd="0" presId="urn:microsoft.com/office/officeart/2005/8/layout/pyramid2"/>
    <dgm:cxn modelId="{EF2ABA9A-C02C-468A-BAA8-96EE35D7CE35}" type="presParOf" srcId="{158B683B-F9BB-4104-AABA-CB2DDADB34D7}" destId="{14CAFAA6-F79A-46C1-A065-B6C8B8CB5AF4}"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0574474-F189-4099-A3C3-CBAAF4524433}"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ru-RU"/>
        </a:p>
      </dgm:t>
    </dgm:pt>
    <dgm:pt modelId="{8C30F88B-9649-4F47-9C8D-F3D62F9869AA}">
      <dgm:prSet/>
      <dgm:spPr>
        <a:solidFill>
          <a:srgbClr val="FF0000"/>
        </a:solidFill>
        <a:ln>
          <a:solidFill>
            <a:srgbClr val="7030A0"/>
          </a:solidFill>
        </a:ln>
      </dgm:spPr>
      <dgm:t>
        <a:bodyPr/>
        <a:lstStyle/>
        <a:p>
          <a:pPr rtl="0"/>
          <a:r>
            <a:rPr lang="uz-Cyrl-UZ" dirty="0" smtClean="0"/>
            <a:t>МЕҲНАТ РЕСУРСЛАРИДАН ФОЙДАЛАНИШ ТАҲЛИЛИНИНГ АСОСИЙ ВАЗИФАЛАРИ:</a:t>
          </a:r>
          <a:endParaRPr lang="ru-RU" dirty="0"/>
        </a:p>
      </dgm:t>
    </dgm:pt>
    <dgm:pt modelId="{B313EA92-646E-46B5-A526-F2CE94A59ADA}" type="parTrans" cxnId="{6F752BFA-1A85-4C66-989E-0FC97CACD3E9}">
      <dgm:prSet/>
      <dgm:spPr/>
      <dgm:t>
        <a:bodyPr/>
        <a:lstStyle/>
        <a:p>
          <a:endParaRPr lang="ru-RU"/>
        </a:p>
      </dgm:t>
    </dgm:pt>
    <dgm:pt modelId="{F3468ADB-39BC-4567-8E1E-F0F29894B4BE}" type="sibTrans" cxnId="{6F752BFA-1A85-4C66-989E-0FC97CACD3E9}">
      <dgm:prSet/>
      <dgm:spPr/>
      <dgm:t>
        <a:bodyPr/>
        <a:lstStyle/>
        <a:p>
          <a:endParaRPr lang="ru-RU"/>
        </a:p>
      </dgm:t>
    </dgm:pt>
    <dgm:pt modelId="{CFD8C194-AFDC-4635-823C-BEC5B2DD5A39}">
      <dgm:prSet/>
      <dgm:spPr>
        <a:solidFill>
          <a:srgbClr val="FF0000"/>
        </a:solidFill>
        <a:ln>
          <a:solidFill>
            <a:srgbClr val="7030A0"/>
          </a:solidFill>
        </a:ln>
      </dgm:spPr>
      <dgm:t>
        <a:bodyPr/>
        <a:lstStyle/>
        <a:p>
          <a:pPr rtl="0"/>
          <a:r>
            <a:rPr lang="uz-Cyrl-UZ" dirty="0" smtClean="0"/>
            <a:t>– корхонанинг меҳнат ресурслари билан таъминланиши, унинг таркиби, структураси, касбий маҳоратини таҳлил этиш;</a:t>
          </a:r>
          <a:endParaRPr lang="ru-RU" dirty="0"/>
        </a:p>
      </dgm:t>
    </dgm:pt>
    <dgm:pt modelId="{EC3285FE-8E82-4E1A-9119-4B295D563E48}" type="parTrans" cxnId="{EC6D76BE-15EE-477C-9C71-8A6D33C4CCCF}">
      <dgm:prSet/>
      <dgm:spPr/>
      <dgm:t>
        <a:bodyPr/>
        <a:lstStyle/>
        <a:p>
          <a:endParaRPr lang="ru-RU"/>
        </a:p>
      </dgm:t>
    </dgm:pt>
    <dgm:pt modelId="{93F681E3-5971-448F-9AD0-22693A2FF0BB}" type="sibTrans" cxnId="{EC6D76BE-15EE-477C-9C71-8A6D33C4CCCF}">
      <dgm:prSet/>
      <dgm:spPr/>
      <dgm:t>
        <a:bodyPr/>
        <a:lstStyle/>
        <a:p>
          <a:endParaRPr lang="ru-RU"/>
        </a:p>
      </dgm:t>
    </dgm:pt>
    <dgm:pt modelId="{8963DD72-3DCE-420A-A4EA-236BEF286BE8}">
      <dgm:prSet/>
      <dgm:spPr>
        <a:solidFill>
          <a:srgbClr val="FF0000"/>
        </a:solidFill>
        <a:ln>
          <a:solidFill>
            <a:srgbClr val="7030A0"/>
          </a:solidFill>
        </a:ln>
      </dgm:spPr>
      <dgm:t>
        <a:bodyPr/>
        <a:lstStyle/>
        <a:p>
          <a:pPr rtl="0"/>
          <a:r>
            <a:rPr lang="uz-Cyrl-UZ" dirty="0" smtClean="0"/>
            <a:t>– иш вақтидан тўлиқ фойдаланиш, иш вақтини йўқотиш сабабларини аниқлаш;</a:t>
          </a:r>
          <a:endParaRPr lang="ru-RU" dirty="0"/>
        </a:p>
      </dgm:t>
    </dgm:pt>
    <dgm:pt modelId="{B67E449C-9D4A-46EE-A270-98AA8B9EA50E}" type="parTrans" cxnId="{1A3E02BA-C9F1-46EF-92FA-BCBB7205838D}">
      <dgm:prSet/>
      <dgm:spPr/>
      <dgm:t>
        <a:bodyPr/>
        <a:lstStyle/>
        <a:p>
          <a:endParaRPr lang="ru-RU"/>
        </a:p>
      </dgm:t>
    </dgm:pt>
    <dgm:pt modelId="{739BD676-0B6F-4A23-A52A-168F4BA2A105}" type="sibTrans" cxnId="{1A3E02BA-C9F1-46EF-92FA-BCBB7205838D}">
      <dgm:prSet/>
      <dgm:spPr/>
      <dgm:t>
        <a:bodyPr/>
        <a:lstStyle/>
        <a:p>
          <a:endParaRPr lang="ru-RU"/>
        </a:p>
      </dgm:t>
    </dgm:pt>
    <dgm:pt modelId="{25A27062-6B51-4B9A-8B23-2D76811E1339}">
      <dgm:prSet/>
      <dgm:spPr>
        <a:solidFill>
          <a:srgbClr val="FF0000"/>
        </a:solidFill>
        <a:ln>
          <a:solidFill>
            <a:srgbClr val="7030A0"/>
          </a:solidFill>
        </a:ln>
      </dgm:spPr>
      <dgm:t>
        <a:bodyPr/>
        <a:lstStyle/>
        <a:p>
          <a:pPr rtl="0"/>
          <a:r>
            <a:rPr lang="uz-Cyrl-UZ" dirty="0" smtClean="0"/>
            <a:t>– ходимлар ҳаракатини ифодаловчи кўрсаткичларнинг ўзгариш сабабларини объектив баҳолаш;</a:t>
          </a:r>
          <a:endParaRPr lang="ru-RU" dirty="0"/>
        </a:p>
      </dgm:t>
    </dgm:pt>
    <dgm:pt modelId="{92133A78-FA93-4912-8436-B12FE103142E}" type="parTrans" cxnId="{69506004-8F2F-440C-ADF7-4C907C1900EC}">
      <dgm:prSet/>
      <dgm:spPr/>
      <dgm:t>
        <a:bodyPr/>
        <a:lstStyle/>
        <a:p>
          <a:endParaRPr lang="ru-RU"/>
        </a:p>
      </dgm:t>
    </dgm:pt>
    <dgm:pt modelId="{2CA4CC61-9BC0-46FE-8A02-98C61BAAB89C}" type="sibTrans" cxnId="{69506004-8F2F-440C-ADF7-4C907C1900EC}">
      <dgm:prSet/>
      <dgm:spPr/>
      <dgm:t>
        <a:bodyPr/>
        <a:lstStyle/>
        <a:p>
          <a:endParaRPr lang="ru-RU"/>
        </a:p>
      </dgm:t>
    </dgm:pt>
    <dgm:pt modelId="{8EEC0739-839C-4122-A704-5032343CD509}">
      <dgm:prSet/>
      <dgm:spPr>
        <a:solidFill>
          <a:srgbClr val="FF0000"/>
        </a:solidFill>
        <a:ln>
          <a:solidFill>
            <a:srgbClr val="7030A0"/>
          </a:solidFill>
        </a:ln>
      </dgm:spPr>
      <dgm:t>
        <a:bodyPr/>
        <a:lstStyle/>
        <a:p>
          <a:pPr rtl="0"/>
          <a:r>
            <a:rPr lang="uz-Cyrl-UZ" dirty="0" smtClean="0"/>
            <a:t>– меҳнат унумдорлик кўрсаткичларини маҳсулот ҳажмига бўлган таъсирини ҳисоблаш;</a:t>
          </a:r>
          <a:endParaRPr lang="ru-RU" dirty="0"/>
        </a:p>
      </dgm:t>
    </dgm:pt>
    <dgm:pt modelId="{58481845-4237-4B11-A836-0BC940292251}" type="parTrans" cxnId="{87FD7AAC-074D-4672-AEEA-7915CD81134A}">
      <dgm:prSet/>
      <dgm:spPr/>
      <dgm:t>
        <a:bodyPr/>
        <a:lstStyle/>
        <a:p>
          <a:endParaRPr lang="ru-RU"/>
        </a:p>
      </dgm:t>
    </dgm:pt>
    <dgm:pt modelId="{4C322658-40A3-456C-A729-8269445851FB}" type="sibTrans" cxnId="{87FD7AAC-074D-4672-AEEA-7915CD81134A}">
      <dgm:prSet/>
      <dgm:spPr/>
      <dgm:t>
        <a:bodyPr/>
        <a:lstStyle/>
        <a:p>
          <a:endParaRPr lang="ru-RU"/>
        </a:p>
      </dgm:t>
    </dgm:pt>
    <dgm:pt modelId="{87B97D9E-80B8-45A5-82F6-84DEB1509AA6}">
      <dgm:prSet/>
      <dgm:spPr>
        <a:solidFill>
          <a:srgbClr val="FF0000"/>
        </a:solidFill>
        <a:ln>
          <a:solidFill>
            <a:srgbClr val="7030A0"/>
          </a:solidFill>
        </a:ln>
      </dgm:spPr>
      <dgm:t>
        <a:bodyPr/>
        <a:lstStyle/>
        <a:p>
          <a:pPr rtl="0"/>
          <a:r>
            <a:rPr lang="ru-RU" smtClean="0"/>
            <a:t>– </a:t>
          </a:r>
          <a:r>
            <a:rPr lang="uz-Cyrl-UZ" smtClean="0"/>
            <a:t>меҳнат ресурсларидан самарали фойдаланиш имкониятларини аниқлаш.</a:t>
          </a:r>
          <a:endParaRPr lang="ru-RU"/>
        </a:p>
      </dgm:t>
    </dgm:pt>
    <dgm:pt modelId="{A51D00EE-4235-418A-8408-531094CB0C2C}" type="parTrans" cxnId="{CDF74370-60AB-4830-A200-6EC23FA6E6DF}">
      <dgm:prSet/>
      <dgm:spPr/>
      <dgm:t>
        <a:bodyPr/>
        <a:lstStyle/>
        <a:p>
          <a:endParaRPr lang="ru-RU"/>
        </a:p>
      </dgm:t>
    </dgm:pt>
    <dgm:pt modelId="{E02FE1A9-6857-4BE3-B52F-5267EAA26203}" type="sibTrans" cxnId="{CDF74370-60AB-4830-A200-6EC23FA6E6DF}">
      <dgm:prSet/>
      <dgm:spPr/>
      <dgm:t>
        <a:bodyPr/>
        <a:lstStyle/>
        <a:p>
          <a:endParaRPr lang="ru-RU"/>
        </a:p>
      </dgm:t>
    </dgm:pt>
    <dgm:pt modelId="{5E0F9F65-804E-4BD4-A4F1-DC1B1C524EC0}" type="pres">
      <dgm:prSet presAssocID="{E0574474-F189-4099-A3C3-CBAAF4524433}" presName="Name0" presStyleCnt="0">
        <dgm:presLayoutVars>
          <dgm:dir/>
          <dgm:animLvl val="lvl"/>
          <dgm:resizeHandles val="exact"/>
        </dgm:presLayoutVars>
      </dgm:prSet>
      <dgm:spPr/>
    </dgm:pt>
    <dgm:pt modelId="{A8743B49-935C-4AB4-A888-67A15DC192AB}" type="pres">
      <dgm:prSet presAssocID="{87B97D9E-80B8-45A5-82F6-84DEB1509AA6}" presName="boxAndChildren" presStyleCnt="0"/>
      <dgm:spPr/>
    </dgm:pt>
    <dgm:pt modelId="{01034F19-69ED-4473-963A-441289D4C818}" type="pres">
      <dgm:prSet presAssocID="{87B97D9E-80B8-45A5-82F6-84DEB1509AA6}" presName="parentTextBox" presStyleLbl="node1" presStyleIdx="0" presStyleCnt="6"/>
      <dgm:spPr/>
    </dgm:pt>
    <dgm:pt modelId="{F554B8BB-6BD4-4FB7-A8F7-BEE874B7A784}" type="pres">
      <dgm:prSet presAssocID="{4C322658-40A3-456C-A729-8269445851FB}" presName="sp" presStyleCnt="0"/>
      <dgm:spPr/>
    </dgm:pt>
    <dgm:pt modelId="{9DBAA884-1D97-4644-842E-39DA8F6D88C2}" type="pres">
      <dgm:prSet presAssocID="{8EEC0739-839C-4122-A704-5032343CD509}" presName="arrowAndChildren" presStyleCnt="0"/>
      <dgm:spPr/>
    </dgm:pt>
    <dgm:pt modelId="{8D9DB8F8-5D20-407D-A9EE-DA4E772E0035}" type="pres">
      <dgm:prSet presAssocID="{8EEC0739-839C-4122-A704-5032343CD509}" presName="parentTextArrow" presStyleLbl="node1" presStyleIdx="1" presStyleCnt="6"/>
      <dgm:spPr/>
    </dgm:pt>
    <dgm:pt modelId="{80197FA2-689E-4E76-BA94-57C7452B410B}" type="pres">
      <dgm:prSet presAssocID="{2CA4CC61-9BC0-46FE-8A02-98C61BAAB89C}" presName="sp" presStyleCnt="0"/>
      <dgm:spPr/>
    </dgm:pt>
    <dgm:pt modelId="{584F2703-1C2B-438E-841E-C92B94DEC99F}" type="pres">
      <dgm:prSet presAssocID="{25A27062-6B51-4B9A-8B23-2D76811E1339}" presName="arrowAndChildren" presStyleCnt="0"/>
      <dgm:spPr/>
    </dgm:pt>
    <dgm:pt modelId="{E8D2FD12-1A2B-40D1-973B-557B8EA83995}" type="pres">
      <dgm:prSet presAssocID="{25A27062-6B51-4B9A-8B23-2D76811E1339}" presName="parentTextArrow" presStyleLbl="node1" presStyleIdx="2" presStyleCnt="6"/>
      <dgm:spPr/>
    </dgm:pt>
    <dgm:pt modelId="{96A8AE0B-DBD4-49F8-8F29-81DE0DA59340}" type="pres">
      <dgm:prSet presAssocID="{739BD676-0B6F-4A23-A52A-168F4BA2A105}" presName="sp" presStyleCnt="0"/>
      <dgm:spPr/>
    </dgm:pt>
    <dgm:pt modelId="{8E9AAED2-B7C0-471E-BEE8-2D8D50E6C870}" type="pres">
      <dgm:prSet presAssocID="{8963DD72-3DCE-420A-A4EA-236BEF286BE8}" presName="arrowAndChildren" presStyleCnt="0"/>
      <dgm:spPr/>
    </dgm:pt>
    <dgm:pt modelId="{8DD58988-87CA-4035-A249-C5131D6F7023}" type="pres">
      <dgm:prSet presAssocID="{8963DD72-3DCE-420A-A4EA-236BEF286BE8}" presName="parentTextArrow" presStyleLbl="node1" presStyleIdx="3" presStyleCnt="6"/>
      <dgm:spPr/>
    </dgm:pt>
    <dgm:pt modelId="{4323F292-433B-4E18-9C66-E7E14B2596A0}" type="pres">
      <dgm:prSet presAssocID="{93F681E3-5971-448F-9AD0-22693A2FF0BB}" presName="sp" presStyleCnt="0"/>
      <dgm:spPr/>
    </dgm:pt>
    <dgm:pt modelId="{33139165-FB64-4637-BD23-B38BBAA1ABC4}" type="pres">
      <dgm:prSet presAssocID="{CFD8C194-AFDC-4635-823C-BEC5B2DD5A39}" presName="arrowAndChildren" presStyleCnt="0"/>
      <dgm:spPr/>
    </dgm:pt>
    <dgm:pt modelId="{7B9EEAC2-9531-422F-ACEC-3EEF5618448A}" type="pres">
      <dgm:prSet presAssocID="{CFD8C194-AFDC-4635-823C-BEC5B2DD5A39}" presName="parentTextArrow" presStyleLbl="node1" presStyleIdx="4" presStyleCnt="6"/>
      <dgm:spPr/>
    </dgm:pt>
    <dgm:pt modelId="{4D291A22-5C87-4E8A-A636-9E7FDEAE13BD}" type="pres">
      <dgm:prSet presAssocID="{F3468ADB-39BC-4567-8E1E-F0F29894B4BE}" presName="sp" presStyleCnt="0"/>
      <dgm:spPr/>
    </dgm:pt>
    <dgm:pt modelId="{1F879044-5112-4D90-BFEA-7D25E35167AE}" type="pres">
      <dgm:prSet presAssocID="{8C30F88B-9649-4F47-9C8D-F3D62F9869AA}" presName="arrowAndChildren" presStyleCnt="0"/>
      <dgm:spPr/>
    </dgm:pt>
    <dgm:pt modelId="{2FADE529-97EC-45D5-B0C7-7DE55DE53443}" type="pres">
      <dgm:prSet presAssocID="{8C30F88B-9649-4F47-9C8D-F3D62F9869AA}" presName="parentTextArrow" presStyleLbl="node1" presStyleIdx="5" presStyleCnt="6"/>
      <dgm:spPr/>
    </dgm:pt>
  </dgm:ptLst>
  <dgm:cxnLst>
    <dgm:cxn modelId="{96FBA3DD-0B39-4695-A5E2-D9AF7A52B72F}" type="presOf" srcId="{8963DD72-3DCE-420A-A4EA-236BEF286BE8}" destId="{8DD58988-87CA-4035-A249-C5131D6F7023}" srcOrd="0" destOrd="0" presId="urn:microsoft.com/office/officeart/2005/8/layout/process4"/>
    <dgm:cxn modelId="{6F752BFA-1A85-4C66-989E-0FC97CACD3E9}" srcId="{E0574474-F189-4099-A3C3-CBAAF4524433}" destId="{8C30F88B-9649-4F47-9C8D-F3D62F9869AA}" srcOrd="0" destOrd="0" parTransId="{B313EA92-646E-46B5-A526-F2CE94A59ADA}" sibTransId="{F3468ADB-39BC-4567-8E1E-F0F29894B4BE}"/>
    <dgm:cxn modelId="{A9226D40-53EF-4D31-8AF7-D56678878D67}" type="presOf" srcId="{CFD8C194-AFDC-4635-823C-BEC5B2DD5A39}" destId="{7B9EEAC2-9531-422F-ACEC-3EEF5618448A}" srcOrd="0" destOrd="0" presId="urn:microsoft.com/office/officeart/2005/8/layout/process4"/>
    <dgm:cxn modelId="{1A3E02BA-C9F1-46EF-92FA-BCBB7205838D}" srcId="{E0574474-F189-4099-A3C3-CBAAF4524433}" destId="{8963DD72-3DCE-420A-A4EA-236BEF286BE8}" srcOrd="2" destOrd="0" parTransId="{B67E449C-9D4A-46EE-A270-98AA8B9EA50E}" sibTransId="{739BD676-0B6F-4A23-A52A-168F4BA2A105}"/>
    <dgm:cxn modelId="{77031658-7840-4385-9237-3F12B8C3D482}" type="presOf" srcId="{E0574474-F189-4099-A3C3-CBAAF4524433}" destId="{5E0F9F65-804E-4BD4-A4F1-DC1B1C524EC0}" srcOrd="0" destOrd="0" presId="urn:microsoft.com/office/officeart/2005/8/layout/process4"/>
    <dgm:cxn modelId="{EC6D76BE-15EE-477C-9C71-8A6D33C4CCCF}" srcId="{E0574474-F189-4099-A3C3-CBAAF4524433}" destId="{CFD8C194-AFDC-4635-823C-BEC5B2DD5A39}" srcOrd="1" destOrd="0" parTransId="{EC3285FE-8E82-4E1A-9119-4B295D563E48}" sibTransId="{93F681E3-5971-448F-9AD0-22693A2FF0BB}"/>
    <dgm:cxn modelId="{CDF74370-60AB-4830-A200-6EC23FA6E6DF}" srcId="{E0574474-F189-4099-A3C3-CBAAF4524433}" destId="{87B97D9E-80B8-45A5-82F6-84DEB1509AA6}" srcOrd="5" destOrd="0" parTransId="{A51D00EE-4235-418A-8408-531094CB0C2C}" sibTransId="{E02FE1A9-6857-4BE3-B52F-5267EAA26203}"/>
    <dgm:cxn modelId="{C7BCFF4F-3F4E-480A-AD3F-10A87247075C}" type="presOf" srcId="{8EEC0739-839C-4122-A704-5032343CD509}" destId="{8D9DB8F8-5D20-407D-A9EE-DA4E772E0035}" srcOrd="0" destOrd="0" presId="urn:microsoft.com/office/officeart/2005/8/layout/process4"/>
    <dgm:cxn modelId="{69506004-8F2F-440C-ADF7-4C907C1900EC}" srcId="{E0574474-F189-4099-A3C3-CBAAF4524433}" destId="{25A27062-6B51-4B9A-8B23-2D76811E1339}" srcOrd="3" destOrd="0" parTransId="{92133A78-FA93-4912-8436-B12FE103142E}" sibTransId="{2CA4CC61-9BC0-46FE-8A02-98C61BAAB89C}"/>
    <dgm:cxn modelId="{1D5C47CF-7C27-4586-B14C-8F5B3D672810}" type="presOf" srcId="{8C30F88B-9649-4F47-9C8D-F3D62F9869AA}" destId="{2FADE529-97EC-45D5-B0C7-7DE55DE53443}" srcOrd="0" destOrd="0" presId="urn:microsoft.com/office/officeart/2005/8/layout/process4"/>
    <dgm:cxn modelId="{0CE1DB08-24C0-4D56-8FD6-FF052B662442}" type="presOf" srcId="{87B97D9E-80B8-45A5-82F6-84DEB1509AA6}" destId="{01034F19-69ED-4473-963A-441289D4C818}" srcOrd="0" destOrd="0" presId="urn:microsoft.com/office/officeart/2005/8/layout/process4"/>
    <dgm:cxn modelId="{87FD7AAC-074D-4672-AEEA-7915CD81134A}" srcId="{E0574474-F189-4099-A3C3-CBAAF4524433}" destId="{8EEC0739-839C-4122-A704-5032343CD509}" srcOrd="4" destOrd="0" parTransId="{58481845-4237-4B11-A836-0BC940292251}" sibTransId="{4C322658-40A3-456C-A729-8269445851FB}"/>
    <dgm:cxn modelId="{32E69168-9AA6-4296-948D-C64EE685BDE0}" type="presOf" srcId="{25A27062-6B51-4B9A-8B23-2D76811E1339}" destId="{E8D2FD12-1A2B-40D1-973B-557B8EA83995}" srcOrd="0" destOrd="0" presId="urn:microsoft.com/office/officeart/2005/8/layout/process4"/>
    <dgm:cxn modelId="{8F275458-9ABB-42CC-B42A-37BC645C1372}" type="presParOf" srcId="{5E0F9F65-804E-4BD4-A4F1-DC1B1C524EC0}" destId="{A8743B49-935C-4AB4-A888-67A15DC192AB}" srcOrd="0" destOrd="0" presId="urn:microsoft.com/office/officeart/2005/8/layout/process4"/>
    <dgm:cxn modelId="{236C9BF4-ADC7-4080-8D8C-82C74D93ADC0}" type="presParOf" srcId="{A8743B49-935C-4AB4-A888-67A15DC192AB}" destId="{01034F19-69ED-4473-963A-441289D4C818}" srcOrd="0" destOrd="0" presId="urn:microsoft.com/office/officeart/2005/8/layout/process4"/>
    <dgm:cxn modelId="{E2BC36C1-AEE9-46B5-98C6-BA60532230C6}" type="presParOf" srcId="{5E0F9F65-804E-4BD4-A4F1-DC1B1C524EC0}" destId="{F554B8BB-6BD4-4FB7-A8F7-BEE874B7A784}" srcOrd="1" destOrd="0" presId="urn:microsoft.com/office/officeart/2005/8/layout/process4"/>
    <dgm:cxn modelId="{18CFF9FE-155E-4E5C-9AAD-5938AFDCCEA7}" type="presParOf" srcId="{5E0F9F65-804E-4BD4-A4F1-DC1B1C524EC0}" destId="{9DBAA884-1D97-4644-842E-39DA8F6D88C2}" srcOrd="2" destOrd="0" presId="urn:microsoft.com/office/officeart/2005/8/layout/process4"/>
    <dgm:cxn modelId="{D55FBAA5-F208-4E25-B9B5-5BE8C1E3F3E0}" type="presParOf" srcId="{9DBAA884-1D97-4644-842E-39DA8F6D88C2}" destId="{8D9DB8F8-5D20-407D-A9EE-DA4E772E0035}" srcOrd="0" destOrd="0" presId="urn:microsoft.com/office/officeart/2005/8/layout/process4"/>
    <dgm:cxn modelId="{E109584A-9A95-4D60-B89C-687BA9C14941}" type="presParOf" srcId="{5E0F9F65-804E-4BD4-A4F1-DC1B1C524EC0}" destId="{80197FA2-689E-4E76-BA94-57C7452B410B}" srcOrd="3" destOrd="0" presId="urn:microsoft.com/office/officeart/2005/8/layout/process4"/>
    <dgm:cxn modelId="{9806DDE1-B65B-415A-A365-84F377A7E415}" type="presParOf" srcId="{5E0F9F65-804E-4BD4-A4F1-DC1B1C524EC0}" destId="{584F2703-1C2B-438E-841E-C92B94DEC99F}" srcOrd="4" destOrd="0" presId="urn:microsoft.com/office/officeart/2005/8/layout/process4"/>
    <dgm:cxn modelId="{F78C6FC4-736F-4B8E-B4BC-691DDFC5B536}" type="presParOf" srcId="{584F2703-1C2B-438E-841E-C92B94DEC99F}" destId="{E8D2FD12-1A2B-40D1-973B-557B8EA83995}" srcOrd="0" destOrd="0" presId="urn:microsoft.com/office/officeart/2005/8/layout/process4"/>
    <dgm:cxn modelId="{50C5C145-BFB0-4629-9687-65A0F57A4EB4}" type="presParOf" srcId="{5E0F9F65-804E-4BD4-A4F1-DC1B1C524EC0}" destId="{96A8AE0B-DBD4-49F8-8F29-81DE0DA59340}" srcOrd="5" destOrd="0" presId="urn:microsoft.com/office/officeart/2005/8/layout/process4"/>
    <dgm:cxn modelId="{C314CAED-4633-4951-8D00-946ED1A3DA14}" type="presParOf" srcId="{5E0F9F65-804E-4BD4-A4F1-DC1B1C524EC0}" destId="{8E9AAED2-B7C0-471E-BEE8-2D8D50E6C870}" srcOrd="6" destOrd="0" presId="urn:microsoft.com/office/officeart/2005/8/layout/process4"/>
    <dgm:cxn modelId="{7DB74EB8-390D-4C21-B6EC-E49EF42CE385}" type="presParOf" srcId="{8E9AAED2-B7C0-471E-BEE8-2D8D50E6C870}" destId="{8DD58988-87CA-4035-A249-C5131D6F7023}" srcOrd="0" destOrd="0" presId="urn:microsoft.com/office/officeart/2005/8/layout/process4"/>
    <dgm:cxn modelId="{D5263AAD-8E1C-4FFB-B29C-321A3EC9C9DD}" type="presParOf" srcId="{5E0F9F65-804E-4BD4-A4F1-DC1B1C524EC0}" destId="{4323F292-433B-4E18-9C66-E7E14B2596A0}" srcOrd="7" destOrd="0" presId="urn:microsoft.com/office/officeart/2005/8/layout/process4"/>
    <dgm:cxn modelId="{BE66AE4A-EB72-4EB0-86BD-3CE6FD4AC494}" type="presParOf" srcId="{5E0F9F65-804E-4BD4-A4F1-DC1B1C524EC0}" destId="{33139165-FB64-4637-BD23-B38BBAA1ABC4}" srcOrd="8" destOrd="0" presId="urn:microsoft.com/office/officeart/2005/8/layout/process4"/>
    <dgm:cxn modelId="{D789C6C9-304C-4E7E-B60A-668766B83595}" type="presParOf" srcId="{33139165-FB64-4637-BD23-B38BBAA1ABC4}" destId="{7B9EEAC2-9531-422F-ACEC-3EEF5618448A}" srcOrd="0" destOrd="0" presId="urn:microsoft.com/office/officeart/2005/8/layout/process4"/>
    <dgm:cxn modelId="{7E554A31-9D6A-444A-9560-583FD30F8881}" type="presParOf" srcId="{5E0F9F65-804E-4BD4-A4F1-DC1B1C524EC0}" destId="{4D291A22-5C87-4E8A-A636-9E7FDEAE13BD}" srcOrd="9" destOrd="0" presId="urn:microsoft.com/office/officeart/2005/8/layout/process4"/>
    <dgm:cxn modelId="{6159B0FE-012A-4AEC-9CF1-B7D692982699}" type="presParOf" srcId="{5E0F9F65-804E-4BD4-A4F1-DC1B1C524EC0}" destId="{1F879044-5112-4D90-BFEA-7D25E35167AE}" srcOrd="10" destOrd="0" presId="urn:microsoft.com/office/officeart/2005/8/layout/process4"/>
    <dgm:cxn modelId="{9B313020-FC18-4354-A38B-A63FE5830387}" type="presParOf" srcId="{1F879044-5112-4D90-BFEA-7D25E35167AE}" destId="{2FADE529-97EC-45D5-B0C7-7DE55DE53443}"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727B805-D69C-40C7-9752-6C49016FF57E}" type="doc">
      <dgm:prSet loTypeId="urn:microsoft.com/office/officeart/2005/8/layout/target1" loCatId="relationship" qsTypeId="urn:microsoft.com/office/officeart/2005/8/quickstyle/simple1" qsCatId="simple" csTypeId="urn:microsoft.com/office/officeart/2005/8/colors/accent1_2" csCatId="accent1" phldr="1"/>
      <dgm:spPr/>
      <dgm:t>
        <a:bodyPr/>
        <a:lstStyle/>
        <a:p>
          <a:endParaRPr lang="ru-RU"/>
        </a:p>
      </dgm:t>
    </dgm:pt>
    <dgm:pt modelId="{CA857A53-4D27-435E-B744-1D1155059851}">
      <dgm:prSet/>
      <dgm:spPr>
        <a:solidFill>
          <a:srgbClr val="FFFF00"/>
        </a:solidFill>
      </dgm:spPr>
      <dgm:t>
        <a:bodyPr/>
        <a:lstStyle/>
        <a:p>
          <a:pPr algn="just" rtl="0"/>
          <a:r>
            <a:rPr lang="uz-Cyrl-UZ" dirty="0" smtClean="0">
              <a:latin typeface="Times New Roman" pitchFamily="18" charset="0"/>
              <a:cs typeface="Times New Roman" pitchFamily="18" charset="0"/>
            </a:rPr>
            <a:t>      </a:t>
          </a:r>
          <a:r>
            <a:rPr lang="uz-Cyrl-UZ" dirty="0" smtClean="0">
              <a:solidFill>
                <a:srgbClr val="FF0000"/>
              </a:solidFill>
              <a:latin typeface="Times New Roman" pitchFamily="18" charset="0"/>
              <a:cs typeface="Times New Roman" pitchFamily="18" charset="0"/>
            </a:rPr>
            <a:t>Меҳнат ресурсларини комплекс иқтисодий таҳлил этишнинг ахборот манбалари: Меҳнат ресурсларидан фойдаланиш тўғрисида-ги 1-Т “Меҳнат ҳисоботи” шакли, иш вақтидан фойдаланиш, иш вақти баланси тўғрисидаги ҳисобот, ишга келиш-кетиш тўғрисидаги табель, иш куни фотографияси, ишлаб чиқариш нормасининг бажарилиши тўғрисидаги маълумотнома ва бошқа манбалар.</a:t>
          </a:r>
          <a:endParaRPr lang="ru-RU" dirty="0">
            <a:solidFill>
              <a:srgbClr val="FF0000"/>
            </a:solidFill>
            <a:latin typeface="Times New Roman" pitchFamily="18" charset="0"/>
            <a:cs typeface="Times New Roman" pitchFamily="18" charset="0"/>
          </a:endParaRPr>
        </a:p>
      </dgm:t>
    </dgm:pt>
    <dgm:pt modelId="{824BC24E-A6BE-4FF5-A0BA-87CADB61E914}" type="parTrans" cxnId="{E88F94AC-C14B-4EF6-BED5-EAA062DB35B3}">
      <dgm:prSet/>
      <dgm:spPr/>
      <dgm:t>
        <a:bodyPr/>
        <a:lstStyle/>
        <a:p>
          <a:endParaRPr lang="ru-RU"/>
        </a:p>
      </dgm:t>
    </dgm:pt>
    <dgm:pt modelId="{FF84E754-84C0-4D9F-B787-35E3C9CF5F36}" type="sibTrans" cxnId="{E88F94AC-C14B-4EF6-BED5-EAA062DB35B3}">
      <dgm:prSet/>
      <dgm:spPr/>
      <dgm:t>
        <a:bodyPr/>
        <a:lstStyle/>
        <a:p>
          <a:endParaRPr lang="ru-RU"/>
        </a:p>
      </dgm:t>
    </dgm:pt>
    <dgm:pt modelId="{8475B399-3A30-4665-93D0-25A8582D9DA5}" type="pres">
      <dgm:prSet presAssocID="{B727B805-D69C-40C7-9752-6C49016FF57E}" presName="composite" presStyleCnt="0">
        <dgm:presLayoutVars>
          <dgm:chMax val="5"/>
          <dgm:dir/>
          <dgm:resizeHandles val="exact"/>
        </dgm:presLayoutVars>
      </dgm:prSet>
      <dgm:spPr/>
    </dgm:pt>
    <dgm:pt modelId="{761A14CF-A971-4C77-B74D-6A58E8EE56AF}" type="pres">
      <dgm:prSet presAssocID="{CA857A53-4D27-435E-B744-1D1155059851}" presName="circle1" presStyleLbl="lnNode1" presStyleIdx="0" presStyleCnt="1" custScaleX="30294" custScaleY="29418"/>
      <dgm:spPr>
        <a:solidFill>
          <a:srgbClr val="FF0000"/>
        </a:solidFill>
        <a:ln>
          <a:solidFill>
            <a:srgbClr val="7030A0"/>
          </a:solidFill>
        </a:ln>
      </dgm:spPr>
    </dgm:pt>
    <dgm:pt modelId="{8E5CFBEA-150F-4382-9346-D22EB0E74C9C}" type="pres">
      <dgm:prSet presAssocID="{CA857A53-4D27-435E-B744-1D1155059851}" presName="text1" presStyleLbl="revTx" presStyleIdx="0" presStyleCnt="1" custScaleX="262903" custScaleY="225487">
        <dgm:presLayoutVars>
          <dgm:bulletEnabled val="1"/>
        </dgm:presLayoutVars>
      </dgm:prSet>
      <dgm:spPr/>
    </dgm:pt>
    <dgm:pt modelId="{2F5E5510-AC6C-4912-ADFE-2973CEC8CBB8}" type="pres">
      <dgm:prSet presAssocID="{CA857A53-4D27-435E-B744-1D1155059851}" presName="line1" presStyleLbl="callout" presStyleIdx="0" presStyleCnt="2" custLinFactY="3407850" custLinFactNeighborX="-80684" custLinFactNeighborY="3500000"/>
      <dgm:spPr>
        <a:ln>
          <a:solidFill>
            <a:srgbClr val="FF0000"/>
          </a:solidFill>
        </a:ln>
      </dgm:spPr>
    </dgm:pt>
    <dgm:pt modelId="{D519C84A-4CD9-4D00-8BC7-D80BB0B32AEA}" type="pres">
      <dgm:prSet presAssocID="{CA857A53-4D27-435E-B744-1D1155059851}" presName="d1" presStyleLbl="callout" presStyleIdx="1" presStyleCnt="2" custScaleX="80580" custScaleY="23900" custLinFactNeighborX="-8527" custLinFactNeighborY="41824"/>
      <dgm:spPr>
        <a:ln>
          <a:solidFill>
            <a:srgbClr val="FF0000"/>
          </a:solidFill>
        </a:ln>
      </dgm:spPr>
    </dgm:pt>
  </dgm:ptLst>
  <dgm:cxnLst>
    <dgm:cxn modelId="{E88F94AC-C14B-4EF6-BED5-EAA062DB35B3}" srcId="{B727B805-D69C-40C7-9752-6C49016FF57E}" destId="{CA857A53-4D27-435E-B744-1D1155059851}" srcOrd="0" destOrd="0" parTransId="{824BC24E-A6BE-4FF5-A0BA-87CADB61E914}" sibTransId="{FF84E754-84C0-4D9F-B787-35E3C9CF5F36}"/>
    <dgm:cxn modelId="{D224D1BC-3C22-4C96-A81B-D5414C35E056}" type="presOf" srcId="{B727B805-D69C-40C7-9752-6C49016FF57E}" destId="{8475B399-3A30-4665-93D0-25A8582D9DA5}" srcOrd="0" destOrd="0" presId="urn:microsoft.com/office/officeart/2005/8/layout/target1"/>
    <dgm:cxn modelId="{F8B9FAC8-B15C-4719-B736-CFF997F67F1C}" type="presOf" srcId="{CA857A53-4D27-435E-B744-1D1155059851}" destId="{8E5CFBEA-150F-4382-9346-D22EB0E74C9C}" srcOrd="0" destOrd="0" presId="urn:microsoft.com/office/officeart/2005/8/layout/target1"/>
    <dgm:cxn modelId="{224B2553-6B7D-456B-95E3-E42726AB0ED1}" type="presParOf" srcId="{8475B399-3A30-4665-93D0-25A8582D9DA5}" destId="{761A14CF-A971-4C77-B74D-6A58E8EE56AF}" srcOrd="0" destOrd="0" presId="urn:microsoft.com/office/officeart/2005/8/layout/target1"/>
    <dgm:cxn modelId="{0F4DE27C-896D-4D06-B2B3-77BA7340DD4E}" type="presParOf" srcId="{8475B399-3A30-4665-93D0-25A8582D9DA5}" destId="{8E5CFBEA-150F-4382-9346-D22EB0E74C9C}" srcOrd="1" destOrd="0" presId="urn:microsoft.com/office/officeart/2005/8/layout/target1"/>
    <dgm:cxn modelId="{40CEA09A-FD1E-4BDE-B102-33FA80453537}" type="presParOf" srcId="{8475B399-3A30-4665-93D0-25A8582D9DA5}" destId="{2F5E5510-AC6C-4912-ADFE-2973CEC8CBB8}" srcOrd="2" destOrd="0" presId="urn:microsoft.com/office/officeart/2005/8/layout/target1"/>
    <dgm:cxn modelId="{0DA5C051-093B-4AC0-8D06-E6E2C1144665}" type="presParOf" srcId="{8475B399-3A30-4665-93D0-25A8582D9DA5}" destId="{D519C84A-4CD9-4D00-8BC7-D80BB0B32AEA}" srcOrd="3" destOrd="0" presId="urn:microsoft.com/office/officeart/2005/8/layout/targe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F7B290B-0835-462B-AB22-CF906C50844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1FB770D6-6D3D-4BDA-B37D-003A95AFFB76}">
      <dgm:prSet custT="1"/>
      <dgm:spPr>
        <a:solidFill>
          <a:srgbClr val="FFFF00">
            <a:alpha val="90000"/>
          </a:srgbClr>
        </a:solidFill>
      </dgm:spPr>
      <dgm:t>
        <a:bodyPr/>
        <a:lstStyle/>
        <a:p>
          <a:pPr rtl="0"/>
          <a:r>
            <a:rPr lang="uz-Cyrl-UZ" sz="2800" b="1" dirty="0" smtClean="0">
              <a:solidFill>
                <a:srgbClr val="FF0000"/>
              </a:solidFill>
              <a:latin typeface="Times New Roman" pitchFamily="18" charset="0"/>
              <a:cs typeface="Times New Roman" pitchFamily="18" charset="0"/>
            </a:rPr>
            <a:t>2. МЕҲНАТ РЕСУРСЛАРИДАН ФОЙДАЛАНИШНИ БАҲОЛАШ </a:t>
          </a:r>
          <a:endParaRPr lang="ru-RU" sz="2800" b="1" i="0" baseline="0" dirty="0">
            <a:solidFill>
              <a:srgbClr val="FF0000"/>
            </a:solidFill>
            <a:latin typeface="Times New Roman" pitchFamily="18" charset="0"/>
            <a:cs typeface="Times New Roman" pitchFamily="18" charset="0"/>
          </a:endParaRPr>
        </a:p>
      </dgm:t>
    </dgm:pt>
    <dgm:pt modelId="{817A6619-84CE-4142-9FF1-70F84E9DFD3B}" type="parTrans" cxnId="{9F648E72-BEBC-4FB9-83AD-0073DB41F99D}">
      <dgm:prSet/>
      <dgm:spPr/>
      <dgm:t>
        <a:bodyPr/>
        <a:lstStyle/>
        <a:p>
          <a:endParaRPr lang="ru-RU"/>
        </a:p>
      </dgm:t>
    </dgm:pt>
    <dgm:pt modelId="{4FDC25D4-9811-4454-9D5B-71F1A1193878}" type="sibTrans" cxnId="{9F648E72-BEBC-4FB9-83AD-0073DB41F99D}">
      <dgm:prSet/>
      <dgm:spPr/>
      <dgm:t>
        <a:bodyPr/>
        <a:lstStyle/>
        <a:p>
          <a:endParaRPr lang="ru-RU"/>
        </a:p>
      </dgm:t>
    </dgm:pt>
    <dgm:pt modelId="{C7297ED8-6BF0-4598-80D5-3994A56B4926}">
      <dgm:prSet/>
      <dgm:spPr>
        <a:solidFill>
          <a:srgbClr val="92D050"/>
        </a:solidFill>
      </dgm:spPr>
      <dgm:t>
        <a:bodyPr/>
        <a:lstStyle/>
        <a:p>
          <a:pPr rtl="0"/>
          <a:r>
            <a:rPr lang="uz-Cyrl-UZ" dirty="0" smtClean="0">
              <a:latin typeface="Times New Roman" pitchFamily="18" charset="0"/>
              <a:cs typeface="Times New Roman" pitchFamily="18" charset="0"/>
            </a:rPr>
            <a:t>Маҳсулот ишлаб чиқариш ҳажми, унинг таннархи ва молиявий натижалари корхонани меҳнат ресурслари билан таъминланиши ва улардан самарали фойдаланиш  кўрсаткичларига боғлиқ. Ишлаб чиқариш ҳажмининг ортиши ходимлар сони ўзгармаган ёки  қисқарган ҳолда меҳнат унумдорлигининг ўсиши  ҳисобига эришиш лозим.</a:t>
          </a:r>
          <a:endParaRPr lang="en-US" b="0" i="0" baseline="0" dirty="0">
            <a:solidFill>
              <a:srgbClr val="002060"/>
            </a:solidFill>
            <a:latin typeface="Times New Roman" pitchFamily="18" charset="0"/>
            <a:cs typeface="Times New Roman" pitchFamily="18" charset="0"/>
          </a:endParaRPr>
        </a:p>
      </dgm:t>
    </dgm:pt>
    <dgm:pt modelId="{057A35E2-1644-4111-956A-267EAF9A47A7}" type="parTrans" cxnId="{641E8E31-F59C-4D12-AE66-38A24104D377}">
      <dgm:prSet/>
      <dgm:spPr/>
      <dgm:t>
        <a:bodyPr/>
        <a:lstStyle/>
        <a:p>
          <a:endParaRPr lang="ru-RU"/>
        </a:p>
      </dgm:t>
    </dgm:pt>
    <dgm:pt modelId="{2C833B0E-17E6-4536-8E27-05CB50EC0C41}" type="sibTrans" cxnId="{641E8E31-F59C-4D12-AE66-38A24104D377}">
      <dgm:prSet/>
      <dgm:spPr/>
      <dgm:t>
        <a:bodyPr/>
        <a:lstStyle/>
        <a:p>
          <a:endParaRPr lang="ru-RU"/>
        </a:p>
      </dgm:t>
    </dgm:pt>
    <dgm:pt modelId="{CE38F55D-9632-4398-88C5-6A2CE40683F5}" type="pres">
      <dgm:prSet presAssocID="{5F7B290B-0835-462B-AB22-CF906C50844E}" presName="Name0" presStyleCnt="0">
        <dgm:presLayoutVars>
          <dgm:chMax val="7"/>
          <dgm:dir/>
          <dgm:animLvl val="lvl"/>
          <dgm:resizeHandles val="exact"/>
        </dgm:presLayoutVars>
      </dgm:prSet>
      <dgm:spPr/>
      <dgm:t>
        <a:bodyPr/>
        <a:lstStyle/>
        <a:p>
          <a:endParaRPr lang="ru-RU"/>
        </a:p>
      </dgm:t>
    </dgm:pt>
    <dgm:pt modelId="{E6182770-FA28-493E-81EB-DDCE90DC0A66}" type="pres">
      <dgm:prSet presAssocID="{1FB770D6-6D3D-4BDA-B37D-003A95AFFB76}" presName="circle1" presStyleLbl="node1" presStyleIdx="0" presStyleCnt="2" custScaleY="107644" custLinFactNeighborX="-310" custLinFactNeighborY="3995"/>
      <dgm:spPr>
        <a:solidFill>
          <a:srgbClr val="7030A0"/>
        </a:solidFill>
      </dgm:spPr>
    </dgm:pt>
    <dgm:pt modelId="{EB6B02C8-72E2-4CB7-A49D-44D8718A1A6B}" type="pres">
      <dgm:prSet presAssocID="{1FB770D6-6D3D-4BDA-B37D-003A95AFFB76}" presName="space" presStyleCnt="0"/>
      <dgm:spPr/>
    </dgm:pt>
    <dgm:pt modelId="{FA2D6034-5DA5-4ACE-8FF5-097F0D4D9339}" type="pres">
      <dgm:prSet presAssocID="{1FB770D6-6D3D-4BDA-B37D-003A95AFFB76}" presName="rect1" presStyleLbl="alignAcc1" presStyleIdx="0" presStyleCnt="2" custScaleY="100000" custLinFactNeighborY="498"/>
      <dgm:spPr/>
      <dgm:t>
        <a:bodyPr/>
        <a:lstStyle/>
        <a:p>
          <a:endParaRPr lang="ru-RU"/>
        </a:p>
      </dgm:t>
    </dgm:pt>
    <dgm:pt modelId="{A628F69A-D98E-4EE7-B743-CF452AD67D88}" type="pres">
      <dgm:prSet presAssocID="{C7297ED8-6BF0-4598-80D5-3994A56B4926}" presName="vertSpace2" presStyleLbl="node1" presStyleIdx="0" presStyleCnt="2"/>
      <dgm:spPr/>
    </dgm:pt>
    <dgm:pt modelId="{79B76FF2-F9E4-479C-AAF6-B7D07FBC76DD}" type="pres">
      <dgm:prSet presAssocID="{C7297ED8-6BF0-4598-80D5-3994A56B4926}" presName="circle2" presStyleLbl="node1" presStyleIdx="1" presStyleCnt="2" custScaleY="140822" custLinFactNeighborX="2607" custLinFactNeighborY="-652"/>
      <dgm:spPr>
        <a:solidFill>
          <a:srgbClr val="FF0000"/>
        </a:solidFill>
      </dgm:spPr>
    </dgm:pt>
    <dgm:pt modelId="{8032EE7B-A9ED-49BF-8AF7-05ACDEBCBE57}" type="pres">
      <dgm:prSet presAssocID="{C7297ED8-6BF0-4598-80D5-3994A56B4926}" presName="rect2" presStyleLbl="alignAcc1" presStyleIdx="1" presStyleCnt="2" custScaleY="146906" custLinFactNeighborX="74" custLinFactNeighborY="5586"/>
      <dgm:spPr/>
      <dgm:t>
        <a:bodyPr/>
        <a:lstStyle/>
        <a:p>
          <a:endParaRPr lang="ru-RU"/>
        </a:p>
      </dgm:t>
    </dgm:pt>
    <dgm:pt modelId="{578AA506-A0A3-4CE0-B722-3EE68EE2B497}" type="pres">
      <dgm:prSet presAssocID="{1FB770D6-6D3D-4BDA-B37D-003A95AFFB76}" presName="rect1ParTxNoCh" presStyleLbl="alignAcc1" presStyleIdx="1" presStyleCnt="2">
        <dgm:presLayoutVars>
          <dgm:chMax val="1"/>
          <dgm:bulletEnabled val="1"/>
        </dgm:presLayoutVars>
      </dgm:prSet>
      <dgm:spPr/>
      <dgm:t>
        <a:bodyPr/>
        <a:lstStyle/>
        <a:p>
          <a:endParaRPr lang="ru-RU"/>
        </a:p>
      </dgm:t>
    </dgm:pt>
    <dgm:pt modelId="{AE444D55-5B27-4671-8E7E-E6B49DF0616B}" type="pres">
      <dgm:prSet presAssocID="{C7297ED8-6BF0-4598-80D5-3994A56B4926}" presName="rect2ParTxNoCh" presStyleLbl="alignAcc1" presStyleIdx="1" presStyleCnt="2">
        <dgm:presLayoutVars>
          <dgm:chMax val="1"/>
          <dgm:bulletEnabled val="1"/>
        </dgm:presLayoutVars>
      </dgm:prSet>
      <dgm:spPr/>
      <dgm:t>
        <a:bodyPr/>
        <a:lstStyle/>
        <a:p>
          <a:endParaRPr lang="ru-RU"/>
        </a:p>
      </dgm:t>
    </dgm:pt>
  </dgm:ptLst>
  <dgm:cxnLst>
    <dgm:cxn modelId="{641E8E31-F59C-4D12-AE66-38A24104D377}" srcId="{5F7B290B-0835-462B-AB22-CF906C50844E}" destId="{C7297ED8-6BF0-4598-80D5-3994A56B4926}" srcOrd="1" destOrd="0" parTransId="{057A35E2-1644-4111-956A-267EAF9A47A7}" sibTransId="{2C833B0E-17E6-4536-8E27-05CB50EC0C41}"/>
    <dgm:cxn modelId="{B071F203-27FA-4DC7-AAF3-475DAAA55837}" type="presOf" srcId="{C7297ED8-6BF0-4598-80D5-3994A56B4926}" destId="{8032EE7B-A9ED-49BF-8AF7-05ACDEBCBE57}" srcOrd="0" destOrd="0" presId="urn:microsoft.com/office/officeart/2005/8/layout/target3"/>
    <dgm:cxn modelId="{9F648E72-BEBC-4FB9-83AD-0073DB41F99D}" srcId="{5F7B290B-0835-462B-AB22-CF906C50844E}" destId="{1FB770D6-6D3D-4BDA-B37D-003A95AFFB76}" srcOrd="0" destOrd="0" parTransId="{817A6619-84CE-4142-9FF1-70F84E9DFD3B}" sibTransId="{4FDC25D4-9811-4454-9D5B-71F1A1193878}"/>
    <dgm:cxn modelId="{F56F1E05-48F7-4A22-B68A-A2E248E1E8EE}" type="presOf" srcId="{1FB770D6-6D3D-4BDA-B37D-003A95AFFB76}" destId="{FA2D6034-5DA5-4ACE-8FF5-097F0D4D9339}" srcOrd="0" destOrd="0" presId="urn:microsoft.com/office/officeart/2005/8/layout/target3"/>
    <dgm:cxn modelId="{3C99795F-2ABB-46F6-9C76-C96D18385598}" type="presOf" srcId="{1FB770D6-6D3D-4BDA-B37D-003A95AFFB76}" destId="{578AA506-A0A3-4CE0-B722-3EE68EE2B497}" srcOrd="1" destOrd="0" presId="urn:microsoft.com/office/officeart/2005/8/layout/target3"/>
    <dgm:cxn modelId="{3652BE8A-D0BB-4F9B-A85B-1E90FD43A07F}" type="presOf" srcId="{5F7B290B-0835-462B-AB22-CF906C50844E}" destId="{CE38F55D-9632-4398-88C5-6A2CE40683F5}" srcOrd="0" destOrd="0" presId="urn:microsoft.com/office/officeart/2005/8/layout/target3"/>
    <dgm:cxn modelId="{A3907820-09FB-4B69-A449-92183E3F3E9B}" type="presOf" srcId="{C7297ED8-6BF0-4598-80D5-3994A56B4926}" destId="{AE444D55-5B27-4671-8E7E-E6B49DF0616B}" srcOrd="1" destOrd="0" presId="urn:microsoft.com/office/officeart/2005/8/layout/target3"/>
    <dgm:cxn modelId="{B96D4F3C-32E8-431D-86A2-599625C982D1}" type="presParOf" srcId="{CE38F55D-9632-4398-88C5-6A2CE40683F5}" destId="{E6182770-FA28-493E-81EB-DDCE90DC0A66}" srcOrd="0" destOrd="0" presId="urn:microsoft.com/office/officeart/2005/8/layout/target3"/>
    <dgm:cxn modelId="{4621CA31-0874-4F98-A76F-940DBAA06F64}" type="presParOf" srcId="{CE38F55D-9632-4398-88C5-6A2CE40683F5}" destId="{EB6B02C8-72E2-4CB7-A49D-44D8718A1A6B}" srcOrd="1" destOrd="0" presId="urn:microsoft.com/office/officeart/2005/8/layout/target3"/>
    <dgm:cxn modelId="{F68774D6-E95C-4550-8F22-EF617AAF0BD9}" type="presParOf" srcId="{CE38F55D-9632-4398-88C5-6A2CE40683F5}" destId="{FA2D6034-5DA5-4ACE-8FF5-097F0D4D9339}" srcOrd="2" destOrd="0" presId="urn:microsoft.com/office/officeart/2005/8/layout/target3"/>
    <dgm:cxn modelId="{818FBC20-0941-4619-8A2E-BD96E6CAD0CD}" type="presParOf" srcId="{CE38F55D-9632-4398-88C5-6A2CE40683F5}" destId="{A628F69A-D98E-4EE7-B743-CF452AD67D88}" srcOrd="3" destOrd="0" presId="urn:microsoft.com/office/officeart/2005/8/layout/target3"/>
    <dgm:cxn modelId="{ED61268E-DB47-4E94-9EEB-3ED84B071DD6}" type="presParOf" srcId="{CE38F55D-9632-4398-88C5-6A2CE40683F5}" destId="{79B76FF2-F9E4-479C-AAF6-B7D07FBC76DD}" srcOrd="4" destOrd="0" presId="urn:microsoft.com/office/officeart/2005/8/layout/target3"/>
    <dgm:cxn modelId="{7C19F18A-33B1-4631-9F57-4B4D8A40B0BF}" type="presParOf" srcId="{CE38F55D-9632-4398-88C5-6A2CE40683F5}" destId="{8032EE7B-A9ED-49BF-8AF7-05ACDEBCBE57}" srcOrd="5" destOrd="0" presId="urn:microsoft.com/office/officeart/2005/8/layout/target3"/>
    <dgm:cxn modelId="{CECD2C21-F7E1-4965-9A5C-CFBAB89EF930}" type="presParOf" srcId="{CE38F55D-9632-4398-88C5-6A2CE40683F5}" destId="{578AA506-A0A3-4CE0-B722-3EE68EE2B497}" srcOrd="6" destOrd="0" presId="urn:microsoft.com/office/officeart/2005/8/layout/target3"/>
    <dgm:cxn modelId="{2AC5F712-0F73-4B6F-9BFA-00DAED81AD81}" type="presParOf" srcId="{CE38F55D-9632-4398-88C5-6A2CE40683F5}" destId="{AE444D55-5B27-4671-8E7E-E6B49DF0616B}"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8B4C681-5F59-4378-95DF-7C139F179D41}" type="doc">
      <dgm:prSet loTypeId="urn:microsoft.com/office/officeart/2005/8/layout/StepDownProcess" loCatId="process" qsTypeId="urn:microsoft.com/office/officeart/2005/8/quickstyle/3d3" qsCatId="3D" csTypeId="urn:microsoft.com/office/officeart/2005/8/colors/accent1_2" csCatId="accent1" phldr="1"/>
      <dgm:spPr/>
      <dgm:t>
        <a:bodyPr/>
        <a:lstStyle/>
        <a:p>
          <a:endParaRPr lang="ru-RU"/>
        </a:p>
      </dgm:t>
    </dgm:pt>
    <dgm:pt modelId="{64E22A3F-1172-461C-8664-50BC2A8A2031}">
      <dgm:prSet custT="1"/>
      <dgm:spPr>
        <a:solidFill>
          <a:srgbClr val="00B0F0"/>
        </a:solidFill>
        <a:ln>
          <a:solidFill>
            <a:srgbClr val="FF0000"/>
          </a:solidFill>
        </a:ln>
      </dgm:spPr>
      <dgm:t>
        <a:bodyPr/>
        <a:lstStyle/>
        <a:p>
          <a:pPr rtl="0"/>
          <a:r>
            <a:rPr lang="uz-Cyrl-UZ" sz="2800" dirty="0" smtClean="0">
              <a:solidFill>
                <a:schemeClr val="bg1"/>
              </a:solidFill>
              <a:latin typeface="Times New Roman" pitchFamily="18" charset="0"/>
              <a:cs typeface="Times New Roman" pitchFamily="18" charset="0"/>
            </a:rPr>
            <a:t>КОРХОНАНИНГ БАРЧА БЎҒИНЛАРИДА МЕҲНАТ ҚИЛАДИГАН ХОДИМЛАР ИККИ ГУРУҲГА БЎЛИНАДИ:</a:t>
          </a:r>
          <a:endParaRPr lang="ru-RU" sz="2800" dirty="0">
            <a:solidFill>
              <a:schemeClr val="bg1"/>
            </a:solidFill>
            <a:latin typeface="Times New Roman" pitchFamily="18" charset="0"/>
            <a:cs typeface="Times New Roman" pitchFamily="18" charset="0"/>
          </a:endParaRPr>
        </a:p>
      </dgm:t>
    </dgm:pt>
    <dgm:pt modelId="{179DB556-1919-4EA5-B45C-6DDC6F520C53}" type="parTrans" cxnId="{432D9E7A-C02E-4693-98E0-6CBC327D1612}">
      <dgm:prSet/>
      <dgm:spPr/>
      <dgm:t>
        <a:bodyPr/>
        <a:lstStyle/>
        <a:p>
          <a:endParaRPr lang="ru-RU"/>
        </a:p>
      </dgm:t>
    </dgm:pt>
    <dgm:pt modelId="{9D00E1AF-8E61-4A7B-8997-7CEC3BECEE92}" type="sibTrans" cxnId="{432D9E7A-C02E-4693-98E0-6CBC327D1612}">
      <dgm:prSet/>
      <dgm:spPr/>
      <dgm:t>
        <a:bodyPr/>
        <a:lstStyle/>
        <a:p>
          <a:endParaRPr lang="ru-RU"/>
        </a:p>
      </dgm:t>
    </dgm:pt>
    <dgm:pt modelId="{4065E4FF-3332-456A-A219-8F6637A9E441}">
      <dgm:prSet/>
      <dgm:spPr>
        <a:solidFill>
          <a:srgbClr val="00B0F0"/>
        </a:solidFill>
        <a:ln>
          <a:solidFill>
            <a:srgbClr val="FF0000"/>
          </a:solidFill>
        </a:ln>
      </dgm:spPr>
      <dgm:t>
        <a:bodyPr/>
        <a:lstStyle/>
        <a:p>
          <a:pPr rtl="0"/>
          <a:r>
            <a:rPr lang="ru-RU" dirty="0" smtClean="0">
              <a:latin typeface="Times New Roman" pitchFamily="18" charset="0"/>
              <a:cs typeface="Times New Roman" pitchFamily="18" charset="0"/>
            </a:rPr>
            <a:t>И</a:t>
          </a:r>
          <a:r>
            <a:rPr lang="uz-Cyrl-UZ" dirty="0" smtClean="0">
              <a:latin typeface="Times New Roman" pitchFamily="18" charset="0"/>
              <a:cs typeface="Times New Roman" pitchFamily="18" charset="0"/>
            </a:rPr>
            <a:t>ШЛАБ ЧИҚАРИШ ХОДИМЛАРИ</a:t>
          </a:r>
          <a:endParaRPr lang="ru-RU" dirty="0">
            <a:latin typeface="Times New Roman" pitchFamily="18" charset="0"/>
            <a:cs typeface="Times New Roman" pitchFamily="18" charset="0"/>
          </a:endParaRPr>
        </a:p>
      </dgm:t>
    </dgm:pt>
    <dgm:pt modelId="{0EA6B004-656F-4FA7-A34D-A2D5B9812D23}" type="parTrans" cxnId="{62D0A099-6A1B-455E-BE26-BCEBCA5BE598}">
      <dgm:prSet/>
      <dgm:spPr/>
      <dgm:t>
        <a:bodyPr/>
        <a:lstStyle/>
        <a:p>
          <a:endParaRPr lang="ru-RU"/>
        </a:p>
      </dgm:t>
    </dgm:pt>
    <dgm:pt modelId="{C8FFF42B-3601-4A74-8410-CCFC35C31622}" type="sibTrans" cxnId="{62D0A099-6A1B-455E-BE26-BCEBCA5BE598}">
      <dgm:prSet/>
      <dgm:spPr/>
      <dgm:t>
        <a:bodyPr/>
        <a:lstStyle/>
        <a:p>
          <a:endParaRPr lang="ru-RU"/>
        </a:p>
      </dgm:t>
    </dgm:pt>
    <dgm:pt modelId="{72076107-49E7-403B-9B6F-8F93A324E3E8}">
      <dgm:prSet/>
      <dgm:spPr>
        <a:solidFill>
          <a:srgbClr val="00B0F0"/>
        </a:solidFill>
        <a:ln>
          <a:solidFill>
            <a:srgbClr val="FF0000"/>
          </a:solidFill>
        </a:ln>
      </dgm:spPr>
      <dgm:t>
        <a:bodyPr/>
        <a:lstStyle/>
        <a:p>
          <a:pPr rtl="0"/>
          <a:r>
            <a:rPr lang="uz-Cyrl-UZ" dirty="0" smtClean="0">
              <a:latin typeface="Times New Roman" pitchFamily="18" charset="0"/>
              <a:cs typeface="Times New Roman" pitchFamily="18" charset="0"/>
            </a:rPr>
            <a:t>НОИШЛАБ ЧИҚАРИШ ХОДИМЛАРИ</a:t>
          </a:r>
          <a:endParaRPr lang="ru-RU" dirty="0">
            <a:latin typeface="Times New Roman" pitchFamily="18" charset="0"/>
            <a:cs typeface="Times New Roman" pitchFamily="18" charset="0"/>
          </a:endParaRPr>
        </a:p>
      </dgm:t>
    </dgm:pt>
    <dgm:pt modelId="{40758B3D-B2C7-4B63-A064-D92059504CDC}" type="parTrans" cxnId="{8F75BCFE-D3F8-468E-B7E5-0F5B785AC789}">
      <dgm:prSet/>
      <dgm:spPr/>
      <dgm:t>
        <a:bodyPr/>
        <a:lstStyle/>
        <a:p>
          <a:endParaRPr lang="ru-RU"/>
        </a:p>
      </dgm:t>
    </dgm:pt>
    <dgm:pt modelId="{A5E40977-4F0F-4C40-BBD7-CC0944348FD7}" type="sibTrans" cxnId="{8F75BCFE-D3F8-468E-B7E5-0F5B785AC789}">
      <dgm:prSet/>
      <dgm:spPr/>
      <dgm:t>
        <a:bodyPr/>
        <a:lstStyle/>
        <a:p>
          <a:endParaRPr lang="ru-RU"/>
        </a:p>
      </dgm:t>
    </dgm:pt>
    <dgm:pt modelId="{D33529C2-9E24-481F-9C82-6BB5C34A3152}" type="pres">
      <dgm:prSet presAssocID="{78B4C681-5F59-4378-95DF-7C139F179D41}" presName="rootnode" presStyleCnt="0">
        <dgm:presLayoutVars>
          <dgm:chMax/>
          <dgm:chPref/>
          <dgm:dir/>
          <dgm:animLvl val="lvl"/>
        </dgm:presLayoutVars>
      </dgm:prSet>
      <dgm:spPr/>
      <dgm:t>
        <a:bodyPr/>
        <a:lstStyle/>
        <a:p>
          <a:endParaRPr lang="ru-RU"/>
        </a:p>
      </dgm:t>
    </dgm:pt>
    <dgm:pt modelId="{E24E6F59-38EB-4594-88E7-01EBEBCDE0C2}" type="pres">
      <dgm:prSet presAssocID="{64E22A3F-1172-461C-8664-50BC2A8A2031}" presName="composite" presStyleCnt="0"/>
      <dgm:spPr/>
    </dgm:pt>
    <dgm:pt modelId="{82A9A7C3-E05C-434B-B6BE-5FFA4C80BA7D}" type="pres">
      <dgm:prSet presAssocID="{64E22A3F-1172-461C-8664-50BC2A8A2031}" presName="bentUpArrow1" presStyleLbl="alignImgPlace1" presStyleIdx="0" presStyleCnt="2"/>
      <dgm:spPr>
        <a:solidFill>
          <a:srgbClr val="FF0000"/>
        </a:solidFill>
      </dgm:spPr>
    </dgm:pt>
    <dgm:pt modelId="{5FD73141-2313-4C9B-8C43-B43FDF94172F}" type="pres">
      <dgm:prSet presAssocID="{64E22A3F-1172-461C-8664-50BC2A8A2031}" presName="ParentText" presStyleLbl="node1" presStyleIdx="0" presStyleCnt="3" custScaleX="218287">
        <dgm:presLayoutVars>
          <dgm:chMax val="1"/>
          <dgm:chPref val="1"/>
          <dgm:bulletEnabled val="1"/>
        </dgm:presLayoutVars>
      </dgm:prSet>
      <dgm:spPr/>
      <dgm:t>
        <a:bodyPr/>
        <a:lstStyle/>
        <a:p>
          <a:endParaRPr lang="ru-RU"/>
        </a:p>
      </dgm:t>
    </dgm:pt>
    <dgm:pt modelId="{D581C8BF-E468-4EED-A5C4-7B9426CB7F3C}" type="pres">
      <dgm:prSet presAssocID="{64E22A3F-1172-461C-8664-50BC2A8A2031}" presName="ChildText" presStyleLbl="revTx" presStyleIdx="0" presStyleCnt="2">
        <dgm:presLayoutVars>
          <dgm:chMax val="0"/>
          <dgm:chPref val="0"/>
          <dgm:bulletEnabled val="1"/>
        </dgm:presLayoutVars>
      </dgm:prSet>
      <dgm:spPr/>
    </dgm:pt>
    <dgm:pt modelId="{B43F4337-DB53-419F-A631-870B3BBB48E3}" type="pres">
      <dgm:prSet presAssocID="{9D00E1AF-8E61-4A7B-8997-7CEC3BECEE92}" presName="sibTrans" presStyleCnt="0"/>
      <dgm:spPr/>
    </dgm:pt>
    <dgm:pt modelId="{D5C25C78-94F6-42EF-8941-1C0F0F0F26CA}" type="pres">
      <dgm:prSet presAssocID="{4065E4FF-3332-456A-A219-8F6637A9E441}" presName="composite" presStyleCnt="0"/>
      <dgm:spPr/>
    </dgm:pt>
    <dgm:pt modelId="{EBDAA0DB-7C1D-475D-947B-77B9E8A3D8BB}" type="pres">
      <dgm:prSet presAssocID="{4065E4FF-3332-456A-A219-8F6637A9E441}" presName="bentUpArrow1" presStyleLbl="alignImgPlace1" presStyleIdx="1" presStyleCnt="2" custScaleY="167389" custLinFactX="-14103" custLinFactNeighborX="-100000" custLinFactNeighborY="-7710"/>
      <dgm:spPr>
        <a:solidFill>
          <a:srgbClr val="FF0000"/>
        </a:solidFill>
      </dgm:spPr>
    </dgm:pt>
    <dgm:pt modelId="{2222740C-CD4B-488C-82AA-0F408D6521E8}" type="pres">
      <dgm:prSet presAssocID="{4065E4FF-3332-456A-A219-8F6637A9E441}" presName="ParentText" presStyleLbl="node1" presStyleIdx="1" presStyleCnt="3" custScaleX="149197" custLinFactNeighborX="28491" custLinFactNeighborY="407">
        <dgm:presLayoutVars>
          <dgm:chMax val="1"/>
          <dgm:chPref val="1"/>
          <dgm:bulletEnabled val="1"/>
        </dgm:presLayoutVars>
      </dgm:prSet>
      <dgm:spPr/>
      <dgm:t>
        <a:bodyPr/>
        <a:lstStyle/>
        <a:p>
          <a:endParaRPr lang="ru-RU"/>
        </a:p>
      </dgm:t>
    </dgm:pt>
    <dgm:pt modelId="{CB4CCB89-38FC-4ED1-9356-B2FFFF007D6B}" type="pres">
      <dgm:prSet presAssocID="{4065E4FF-3332-456A-A219-8F6637A9E441}" presName="ChildText" presStyleLbl="revTx" presStyleIdx="1" presStyleCnt="2">
        <dgm:presLayoutVars>
          <dgm:chMax val="0"/>
          <dgm:chPref val="0"/>
          <dgm:bulletEnabled val="1"/>
        </dgm:presLayoutVars>
      </dgm:prSet>
      <dgm:spPr/>
    </dgm:pt>
    <dgm:pt modelId="{926D2D27-CDB6-4986-959C-4E4B34B0D7F4}" type="pres">
      <dgm:prSet presAssocID="{C8FFF42B-3601-4A74-8410-CCFC35C31622}" presName="sibTrans" presStyleCnt="0"/>
      <dgm:spPr/>
    </dgm:pt>
    <dgm:pt modelId="{518ABEC5-4BCF-4B65-86B9-744128377235}" type="pres">
      <dgm:prSet presAssocID="{72076107-49E7-403B-9B6F-8F93A324E3E8}" presName="composite" presStyleCnt="0"/>
      <dgm:spPr/>
    </dgm:pt>
    <dgm:pt modelId="{425EEAC9-E3FF-4FB0-9082-AF64CDF308F8}" type="pres">
      <dgm:prSet presAssocID="{72076107-49E7-403B-9B6F-8F93A324E3E8}" presName="ParentText" presStyleLbl="node1" presStyleIdx="2" presStyleCnt="3" custScaleX="152523" custLinFactNeighborX="-83674" custLinFactNeighborY="-10206">
        <dgm:presLayoutVars>
          <dgm:chMax val="1"/>
          <dgm:chPref val="1"/>
          <dgm:bulletEnabled val="1"/>
        </dgm:presLayoutVars>
      </dgm:prSet>
      <dgm:spPr/>
      <dgm:t>
        <a:bodyPr/>
        <a:lstStyle/>
        <a:p>
          <a:endParaRPr lang="ru-RU"/>
        </a:p>
      </dgm:t>
    </dgm:pt>
  </dgm:ptLst>
  <dgm:cxnLst>
    <dgm:cxn modelId="{EDBA3AD2-DA79-4D43-9008-2C12EB42B86E}" type="presOf" srcId="{78B4C681-5F59-4378-95DF-7C139F179D41}" destId="{D33529C2-9E24-481F-9C82-6BB5C34A3152}" srcOrd="0" destOrd="0" presId="urn:microsoft.com/office/officeart/2005/8/layout/StepDownProcess"/>
    <dgm:cxn modelId="{9FF1FDC2-630E-4492-BE01-6B433945E5CC}" type="presOf" srcId="{64E22A3F-1172-461C-8664-50BC2A8A2031}" destId="{5FD73141-2313-4C9B-8C43-B43FDF94172F}" srcOrd="0" destOrd="0" presId="urn:microsoft.com/office/officeart/2005/8/layout/StepDownProcess"/>
    <dgm:cxn modelId="{62D0A099-6A1B-455E-BE26-BCEBCA5BE598}" srcId="{78B4C681-5F59-4378-95DF-7C139F179D41}" destId="{4065E4FF-3332-456A-A219-8F6637A9E441}" srcOrd="1" destOrd="0" parTransId="{0EA6B004-656F-4FA7-A34D-A2D5B9812D23}" sibTransId="{C8FFF42B-3601-4A74-8410-CCFC35C31622}"/>
    <dgm:cxn modelId="{76BE943A-E680-4EA9-878A-865964152601}" type="presOf" srcId="{72076107-49E7-403B-9B6F-8F93A324E3E8}" destId="{425EEAC9-E3FF-4FB0-9082-AF64CDF308F8}" srcOrd="0" destOrd="0" presId="urn:microsoft.com/office/officeart/2005/8/layout/StepDownProcess"/>
    <dgm:cxn modelId="{8F75BCFE-D3F8-468E-B7E5-0F5B785AC789}" srcId="{78B4C681-5F59-4378-95DF-7C139F179D41}" destId="{72076107-49E7-403B-9B6F-8F93A324E3E8}" srcOrd="2" destOrd="0" parTransId="{40758B3D-B2C7-4B63-A064-D92059504CDC}" sibTransId="{A5E40977-4F0F-4C40-BBD7-CC0944348FD7}"/>
    <dgm:cxn modelId="{C9AA47E6-A459-4870-8806-59B07A68AE56}" type="presOf" srcId="{4065E4FF-3332-456A-A219-8F6637A9E441}" destId="{2222740C-CD4B-488C-82AA-0F408D6521E8}" srcOrd="0" destOrd="0" presId="urn:microsoft.com/office/officeart/2005/8/layout/StepDownProcess"/>
    <dgm:cxn modelId="{432D9E7A-C02E-4693-98E0-6CBC327D1612}" srcId="{78B4C681-5F59-4378-95DF-7C139F179D41}" destId="{64E22A3F-1172-461C-8664-50BC2A8A2031}" srcOrd="0" destOrd="0" parTransId="{179DB556-1919-4EA5-B45C-6DDC6F520C53}" sibTransId="{9D00E1AF-8E61-4A7B-8997-7CEC3BECEE92}"/>
    <dgm:cxn modelId="{E95D8FA1-7EDF-4BB0-9686-5A542930DB5D}" type="presParOf" srcId="{D33529C2-9E24-481F-9C82-6BB5C34A3152}" destId="{E24E6F59-38EB-4594-88E7-01EBEBCDE0C2}" srcOrd="0" destOrd="0" presId="urn:microsoft.com/office/officeart/2005/8/layout/StepDownProcess"/>
    <dgm:cxn modelId="{881E7CAC-F515-4C2C-BBC7-34EAEFF1FCCB}" type="presParOf" srcId="{E24E6F59-38EB-4594-88E7-01EBEBCDE0C2}" destId="{82A9A7C3-E05C-434B-B6BE-5FFA4C80BA7D}" srcOrd="0" destOrd="0" presId="urn:microsoft.com/office/officeart/2005/8/layout/StepDownProcess"/>
    <dgm:cxn modelId="{512A9743-54C4-448A-8356-21BE5A6B86A0}" type="presParOf" srcId="{E24E6F59-38EB-4594-88E7-01EBEBCDE0C2}" destId="{5FD73141-2313-4C9B-8C43-B43FDF94172F}" srcOrd="1" destOrd="0" presId="urn:microsoft.com/office/officeart/2005/8/layout/StepDownProcess"/>
    <dgm:cxn modelId="{A8F2E409-8887-460C-BA08-4FA29911105E}" type="presParOf" srcId="{E24E6F59-38EB-4594-88E7-01EBEBCDE0C2}" destId="{D581C8BF-E468-4EED-A5C4-7B9426CB7F3C}" srcOrd="2" destOrd="0" presId="urn:microsoft.com/office/officeart/2005/8/layout/StepDownProcess"/>
    <dgm:cxn modelId="{9B8D0F71-4D0C-4F97-A6BD-5B4723235E3D}" type="presParOf" srcId="{D33529C2-9E24-481F-9C82-6BB5C34A3152}" destId="{B43F4337-DB53-419F-A631-870B3BBB48E3}" srcOrd="1" destOrd="0" presId="urn:microsoft.com/office/officeart/2005/8/layout/StepDownProcess"/>
    <dgm:cxn modelId="{C0BAC77B-E648-43D2-BDD8-D3BA643B11E2}" type="presParOf" srcId="{D33529C2-9E24-481F-9C82-6BB5C34A3152}" destId="{D5C25C78-94F6-42EF-8941-1C0F0F0F26CA}" srcOrd="2" destOrd="0" presId="urn:microsoft.com/office/officeart/2005/8/layout/StepDownProcess"/>
    <dgm:cxn modelId="{B9F5239C-6AF0-444B-A988-C19703F2A852}" type="presParOf" srcId="{D5C25C78-94F6-42EF-8941-1C0F0F0F26CA}" destId="{EBDAA0DB-7C1D-475D-947B-77B9E8A3D8BB}" srcOrd="0" destOrd="0" presId="urn:microsoft.com/office/officeart/2005/8/layout/StepDownProcess"/>
    <dgm:cxn modelId="{0D0A637F-6AC2-4303-ACE7-4938DBE96AC2}" type="presParOf" srcId="{D5C25C78-94F6-42EF-8941-1C0F0F0F26CA}" destId="{2222740C-CD4B-488C-82AA-0F408D6521E8}" srcOrd="1" destOrd="0" presId="urn:microsoft.com/office/officeart/2005/8/layout/StepDownProcess"/>
    <dgm:cxn modelId="{31307C62-34A1-4367-A2B5-E507B51ADF70}" type="presParOf" srcId="{D5C25C78-94F6-42EF-8941-1C0F0F0F26CA}" destId="{CB4CCB89-38FC-4ED1-9356-B2FFFF007D6B}" srcOrd="2" destOrd="0" presId="urn:microsoft.com/office/officeart/2005/8/layout/StepDownProcess"/>
    <dgm:cxn modelId="{5F2EF402-920F-4C39-B555-E0239E96B03D}" type="presParOf" srcId="{D33529C2-9E24-481F-9C82-6BB5C34A3152}" destId="{926D2D27-CDB6-4986-959C-4E4B34B0D7F4}" srcOrd="3" destOrd="0" presId="urn:microsoft.com/office/officeart/2005/8/layout/StepDownProcess"/>
    <dgm:cxn modelId="{0D457130-3A90-4497-86C7-49E1895FB93B}" type="presParOf" srcId="{D33529C2-9E24-481F-9C82-6BB5C34A3152}" destId="{518ABEC5-4BCF-4B65-86B9-744128377235}" srcOrd="4" destOrd="0" presId="urn:microsoft.com/office/officeart/2005/8/layout/StepDownProcess"/>
    <dgm:cxn modelId="{8648CFA3-5D22-4FC0-B798-3FB237F45EA7}" type="presParOf" srcId="{518ABEC5-4BCF-4B65-86B9-744128377235}" destId="{425EEAC9-E3FF-4FB0-9082-AF64CDF308F8}"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0488FCC-88E7-4BD3-8187-DB7AED296908}"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ru-RU"/>
        </a:p>
      </dgm:t>
    </dgm:pt>
    <dgm:pt modelId="{2A42EDD6-E629-4209-8F09-7B024C607D4A}">
      <dgm:prSet/>
      <dgm:spPr>
        <a:solidFill>
          <a:srgbClr val="002060"/>
        </a:solidFill>
      </dgm:spPr>
      <dgm:t>
        <a:bodyPr/>
        <a:lstStyle/>
        <a:p>
          <a:pPr algn="ctr" rtl="0"/>
          <a:r>
            <a:rPr lang="uz-Cyrl-UZ" dirty="0" smtClean="0">
              <a:latin typeface="Times New Roman" pitchFamily="18" charset="0"/>
              <a:cs typeface="Times New Roman" pitchFamily="18" charset="0"/>
            </a:rPr>
            <a:t>ХАЛҚ ХЎЖАЛИГИНИНГ БОШҚА СОҲАЛАРИДАГИ КАБИ ҚИШЛОҚ ХЎЖАЛИГИДА ҲАМ ҚИШЛОҚ ХЎЖАЛИГИ МАҲСУЛОТИ МИҚДОРИГА ТАЪСИР ҚИЛУВЧИ ОМИЛЛАР УЧТА ГУРУҲГА БЎЛИНГАН:</a:t>
          </a:r>
          <a:endParaRPr lang="ru-RU" dirty="0">
            <a:latin typeface="Times New Roman" pitchFamily="18" charset="0"/>
            <a:cs typeface="Times New Roman" pitchFamily="18" charset="0"/>
          </a:endParaRPr>
        </a:p>
      </dgm:t>
    </dgm:pt>
    <dgm:pt modelId="{79FA00F9-4723-41DA-9E10-236C957D64FB}" type="parTrans" cxnId="{C72DD3A6-EF92-42E1-9E90-BB9F06021959}">
      <dgm:prSet/>
      <dgm:spPr/>
      <dgm:t>
        <a:bodyPr/>
        <a:lstStyle/>
        <a:p>
          <a:endParaRPr lang="ru-RU"/>
        </a:p>
      </dgm:t>
    </dgm:pt>
    <dgm:pt modelId="{B0B41663-D14E-4130-8ED8-D8DAD096852B}" type="sibTrans" cxnId="{C72DD3A6-EF92-42E1-9E90-BB9F06021959}">
      <dgm:prSet/>
      <dgm:spPr>
        <a:solidFill>
          <a:srgbClr val="FF0000">
            <a:alpha val="90000"/>
          </a:srgbClr>
        </a:solidFill>
      </dgm:spPr>
      <dgm:t>
        <a:bodyPr/>
        <a:lstStyle/>
        <a:p>
          <a:endParaRPr lang="ru-RU"/>
        </a:p>
      </dgm:t>
    </dgm:pt>
    <dgm:pt modelId="{F620A1A1-81E9-4D8E-BD59-E664B5AE0E53}">
      <dgm:prSet/>
      <dgm:spPr>
        <a:solidFill>
          <a:srgbClr val="7030A0"/>
        </a:solidFill>
      </dgm:spPr>
      <dgm:t>
        <a:bodyPr/>
        <a:lstStyle/>
        <a:p>
          <a:pPr rtl="0"/>
          <a:r>
            <a:rPr lang="uz-Cyrl-UZ" dirty="0" smtClean="0">
              <a:latin typeface="Times New Roman" pitchFamily="18" charset="0"/>
              <a:cs typeface="Times New Roman" pitchFamily="18" charset="0"/>
            </a:rPr>
            <a:t>1. Меҳнат омиллари (қишлоқ хўжалиги корхоналарининг ишчи кучи билан таъминланганлиги, иш вақтидан фойдаланиш ва меҳнат унумдорлиги).</a:t>
          </a:r>
          <a:endParaRPr lang="ru-RU" dirty="0">
            <a:latin typeface="Times New Roman" pitchFamily="18" charset="0"/>
            <a:cs typeface="Times New Roman" pitchFamily="18" charset="0"/>
          </a:endParaRPr>
        </a:p>
      </dgm:t>
    </dgm:pt>
    <dgm:pt modelId="{BDE142AE-3C82-4A62-B44A-E9957AFFC872}" type="parTrans" cxnId="{A0DD6E26-8112-4FC0-B0F0-133954FF3BBE}">
      <dgm:prSet/>
      <dgm:spPr/>
      <dgm:t>
        <a:bodyPr/>
        <a:lstStyle/>
        <a:p>
          <a:endParaRPr lang="ru-RU"/>
        </a:p>
      </dgm:t>
    </dgm:pt>
    <dgm:pt modelId="{1912E457-65B4-43D7-9B22-39A0269CA80B}" type="sibTrans" cxnId="{A0DD6E26-8112-4FC0-B0F0-133954FF3BBE}">
      <dgm:prSet/>
      <dgm:spPr>
        <a:solidFill>
          <a:srgbClr val="FF0000">
            <a:alpha val="90000"/>
          </a:srgbClr>
        </a:solidFill>
      </dgm:spPr>
      <dgm:t>
        <a:bodyPr/>
        <a:lstStyle/>
        <a:p>
          <a:endParaRPr lang="ru-RU"/>
        </a:p>
      </dgm:t>
    </dgm:pt>
    <dgm:pt modelId="{F9CA6352-AE60-4F00-BC31-05896E3A345E}">
      <dgm:prSet/>
      <dgm:spPr>
        <a:solidFill>
          <a:srgbClr val="0070C0"/>
        </a:solidFill>
      </dgm:spPr>
      <dgm:t>
        <a:bodyPr/>
        <a:lstStyle/>
        <a:p>
          <a:pPr rtl="0"/>
          <a:r>
            <a:rPr lang="uz-Cyrl-UZ" dirty="0" smtClean="0">
              <a:latin typeface="Times New Roman" pitchFamily="18" charset="0"/>
              <a:cs typeface="Times New Roman" pitchFamily="18" charset="0"/>
            </a:rPr>
            <a:t>2. Меҳнат воситалари омиллари таҳлили (асосий омилларнинг таркиби, тузилиши, асосий фондларнинг техник ҳолати, асосий фондлардан фойдаланиш самараси).</a:t>
          </a:r>
          <a:endParaRPr lang="ru-RU" dirty="0">
            <a:latin typeface="Times New Roman" pitchFamily="18" charset="0"/>
            <a:cs typeface="Times New Roman" pitchFamily="18" charset="0"/>
          </a:endParaRPr>
        </a:p>
      </dgm:t>
    </dgm:pt>
    <dgm:pt modelId="{65504B42-5212-4D9A-8D26-B1BE903B0FE6}" type="parTrans" cxnId="{2BDA2CCE-8C7A-4FA8-AC73-8E0EBBC54438}">
      <dgm:prSet/>
      <dgm:spPr/>
      <dgm:t>
        <a:bodyPr/>
        <a:lstStyle/>
        <a:p>
          <a:endParaRPr lang="ru-RU"/>
        </a:p>
      </dgm:t>
    </dgm:pt>
    <dgm:pt modelId="{3CDD3458-5B76-477E-8877-D5175C15B3DB}" type="sibTrans" cxnId="{2BDA2CCE-8C7A-4FA8-AC73-8E0EBBC54438}">
      <dgm:prSet/>
      <dgm:spPr>
        <a:solidFill>
          <a:srgbClr val="FF0000">
            <a:alpha val="90000"/>
          </a:srgbClr>
        </a:solidFill>
      </dgm:spPr>
      <dgm:t>
        <a:bodyPr/>
        <a:lstStyle/>
        <a:p>
          <a:endParaRPr lang="ru-RU"/>
        </a:p>
      </dgm:t>
    </dgm:pt>
    <dgm:pt modelId="{259785C4-4242-4A8C-9FE4-F7E899B83B58}">
      <dgm:prSet/>
      <dgm:spPr>
        <a:solidFill>
          <a:srgbClr val="00B0F0"/>
        </a:solidFill>
      </dgm:spPr>
      <dgm:t>
        <a:bodyPr/>
        <a:lstStyle/>
        <a:p>
          <a:pPr rtl="0"/>
          <a:r>
            <a:rPr lang="uz-Cyrl-UZ" dirty="0" smtClean="0">
              <a:latin typeface="Times New Roman" pitchFamily="18" charset="0"/>
              <a:cs typeface="Times New Roman" pitchFamily="18" charset="0"/>
            </a:rPr>
            <a:t>3. Меҳнат предметлари омиллари таҳлили (ер фондининг тузилиши ва ундан фойдаланиш самарадорлиги, фойдаланилаётган ер-сувнинг самарадорлиги).</a:t>
          </a:r>
          <a:endParaRPr lang="ru-RU" dirty="0">
            <a:latin typeface="Times New Roman" pitchFamily="18" charset="0"/>
            <a:cs typeface="Times New Roman" pitchFamily="18" charset="0"/>
          </a:endParaRPr>
        </a:p>
      </dgm:t>
    </dgm:pt>
    <dgm:pt modelId="{7771D557-51AE-4EA9-8718-2EF940259E7B}" type="parTrans" cxnId="{EE3DEAB9-8049-4EF3-9536-BB449C3AB733}">
      <dgm:prSet/>
      <dgm:spPr/>
      <dgm:t>
        <a:bodyPr/>
        <a:lstStyle/>
        <a:p>
          <a:endParaRPr lang="ru-RU"/>
        </a:p>
      </dgm:t>
    </dgm:pt>
    <dgm:pt modelId="{CA54A016-9662-420C-9A3F-A4A3717E2566}" type="sibTrans" cxnId="{EE3DEAB9-8049-4EF3-9536-BB449C3AB733}">
      <dgm:prSet/>
      <dgm:spPr/>
      <dgm:t>
        <a:bodyPr/>
        <a:lstStyle/>
        <a:p>
          <a:endParaRPr lang="ru-RU"/>
        </a:p>
      </dgm:t>
    </dgm:pt>
    <dgm:pt modelId="{4B4993E3-EB41-4FE6-8B63-F7711C28828C}" type="pres">
      <dgm:prSet presAssocID="{A0488FCC-88E7-4BD3-8187-DB7AED296908}" presName="outerComposite" presStyleCnt="0">
        <dgm:presLayoutVars>
          <dgm:chMax val="5"/>
          <dgm:dir/>
          <dgm:resizeHandles val="exact"/>
        </dgm:presLayoutVars>
      </dgm:prSet>
      <dgm:spPr/>
    </dgm:pt>
    <dgm:pt modelId="{C63B7AAF-7B11-4642-899D-63949888DE7C}" type="pres">
      <dgm:prSet presAssocID="{A0488FCC-88E7-4BD3-8187-DB7AED296908}" presName="dummyMaxCanvas" presStyleCnt="0">
        <dgm:presLayoutVars/>
      </dgm:prSet>
      <dgm:spPr/>
    </dgm:pt>
    <dgm:pt modelId="{58942E81-ABB5-47DC-B415-70D7612C7E9A}" type="pres">
      <dgm:prSet presAssocID="{A0488FCC-88E7-4BD3-8187-DB7AED296908}" presName="FourNodes_1" presStyleLbl="node1" presStyleIdx="0" presStyleCnt="4">
        <dgm:presLayoutVars>
          <dgm:bulletEnabled val="1"/>
        </dgm:presLayoutVars>
      </dgm:prSet>
      <dgm:spPr/>
    </dgm:pt>
    <dgm:pt modelId="{072B7637-F61D-4BA5-BBE5-FDC939CABE20}" type="pres">
      <dgm:prSet presAssocID="{A0488FCC-88E7-4BD3-8187-DB7AED296908}" presName="FourNodes_2" presStyleLbl="node1" presStyleIdx="1" presStyleCnt="4">
        <dgm:presLayoutVars>
          <dgm:bulletEnabled val="1"/>
        </dgm:presLayoutVars>
      </dgm:prSet>
      <dgm:spPr/>
    </dgm:pt>
    <dgm:pt modelId="{2CA6B498-2143-4468-9EF9-7E63685D770F}" type="pres">
      <dgm:prSet presAssocID="{A0488FCC-88E7-4BD3-8187-DB7AED296908}" presName="FourNodes_3" presStyleLbl="node1" presStyleIdx="2" presStyleCnt="4">
        <dgm:presLayoutVars>
          <dgm:bulletEnabled val="1"/>
        </dgm:presLayoutVars>
      </dgm:prSet>
      <dgm:spPr/>
    </dgm:pt>
    <dgm:pt modelId="{ED0699A8-4CB0-41CB-A39D-4585805C2086}" type="pres">
      <dgm:prSet presAssocID="{A0488FCC-88E7-4BD3-8187-DB7AED296908}" presName="FourNodes_4" presStyleLbl="node1" presStyleIdx="3" presStyleCnt="4">
        <dgm:presLayoutVars>
          <dgm:bulletEnabled val="1"/>
        </dgm:presLayoutVars>
      </dgm:prSet>
      <dgm:spPr/>
    </dgm:pt>
    <dgm:pt modelId="{1F53E874-CFE3-461F-BC45-3F29A90FD146}" type="pres">
      <dgm:prSet presAssocID="{A0488FCC-88E7-4BD3-8187-DB7AED296908}" presName="FourConn_1-2" presStyleLbl="fgAccFollowNode1" presStyleIdx="0" presStyleCnt="3">
        <dgm:presLayoutVars>
          <dgm:bulletEnabled val="1"/>
        </dgm:presLayoutVars>
      </dgm:prSet>
      <dgm:spPr/>
    </dgm:pt>
    <dgm:pt modelId="{36770877-F425-4205-9420-D8067E5FD720}" type="pres">
      <dgm:prSet presAssocID="{A0488FCC-88E7-4BD3-8187-DB7AED296908}" presName="FourConn_2-3" presStyleLbl="fgAccFollowNode1" presStyleIdx="1" presStyleCnt="3">
        <dgm:presLayoutVars>
          <dgm:bulletEnabled val="1"/>
        </dgm:presLayoutVars>
      </dgm:prSet>
      <dgm:spPr/>
    </dgm:pt>
    <dgm:pt modelId="{3627FCC9-A641-4D9D-B703-4207104C8B85}" type="pres">
      <dgm:prSet presAssocID="{A0488FCC-88E7-4BD3-8187-DB7AED296908}" presName="FourConn_3-4" presStyleLbl="fgAccFollowNode1" presStyleIdx="2" presStyleCnt="3">
        <dgm:presLayoutVars>
          <dgm:bulletEnabled val="1"/>
        </dgm:presLayoutVars>
      </dgm:prSet>
      <dgm:spPr/>
    </dgm:pt>
    <dgm:pt modelId="{45628661-16CE-48BC-814D-80980241E916}" type="pres">
      <dgm:prSet presAssocID="{A0488FCC-88E7-4BD3-8187-DB7AED296908}" presName="FourNodes_1_text" presStyleLbl="node1" presStyleIdx="3" presStyleCnt="4">
        <dgm:presLayoutVars>
          <dgm:bulletEnabled val="1"/>
        </dgm:presLayoutVars>
      </dgm:prSet>
      <dgm:spPr/>
    </dgm:pt>
    <dgm:pt modelId="{435FEFF3-5772-4924-A262-97B9CEE35362}" type="pres">
      <dgm:prSet presAssocID="{A0488FCC-88E7-4BD3-8187-DB7AED296908}" presName="FourNodes_2_text" presStyleLbl="node1" presStyleIdx="3" presStyleCnt="4">
        <dgm:presLayoutVars>
          <dgm:bulletEnabled val="1"/>
        </dgm:presLayoutVars>
      </dgm:prSet>
      <dgm:spPr/>
    </dgm:pt>
    <dgm:pt modelId="{B56CE4C8-BB2D-4C1E-A278-01B2452AFEB9}" type="pres">
      <dgm:prSet presAssocID="{A0488FCC-88E7-4BD3-8187-DB7AED296908}" presName="FourNodes_3_text" presStyleLbl="node1" presStyleIdx="3" presStyleCnt="4">
        <dgm:presLayoutVars>
          <dgm:bulletEnabled val="1"/>
        </dgm:presLayoutVars>
      </dgm:prSet>
      <dgm:spPr/>
    </dgm:pt>
    <dgm:pt modelId="{ECF3ED1A-C388-49A8-B60E-3563B41B9DAE}" type="pres">
      <dgm:prSet presAssocID="{A0488FCC-88E7-4BD3-8187-DB7AED296908}" presName="FourNodes_4_text" presStyleLbl="node1" presStyleIdx="3" presStyleCnt="4">
        <dgm:presLayoutVars>
          <dgm:bulletEnabled val="1"/>
        </dgm:presLayoutVars>
      </dgm:prSet>
      <dgm:spPr/>
    </dgm:pt>
  </dgm:ptLst>
  <dgm:cxnLst>
    <dgm:cxn modelId="{A0DD6E26-8112-4FC0-B0F0-133954FF3BBE}" srcId="{A0488FCC-88E7-4BD3-8187-DB7AED296908}" destId="{F620A1A1-81E9-4D8E-BD59-E664B5AE0E53}" srcOrd="1" destOrd="0" parTransId="{BDE142AE-3C82-4A62-B44A-E9957AFFC872}" sibTransId="{1912E457-65B4-43D7-9B22-39A0269CA80B}"/>
    <dgm:cxn modelId="{2BDA2CCE-8C7A-4FA8-AC73-8E0EBBC54438}" srcId="{A0488FCC-88E7-4BD3-8187-DB7AED296908}" destId="{F9CA6352-AE60-4F00-BC31-05896E3A345E}" srcOrd="2" destOrd="0" parTransId="{65504B42-5212-4D9A-8D26-B1BE903B0FE6}" sibTransId="{3CDD3458-5B76-477E-8877-D5175C15B3DB}"/>
    <dgm:cxn modelId="{B108FEF6-0EDB-4E9E-AC47-5937B1606015}" type="presOf" srcId="{A0488FCC-88E7-4BD3-8187-DB7AED296908}" destId="{4B4993E3-EB41-4FE6-8B63-F7711C28828C}" srcOrd="0" destOrd="0" presId="urn:microsoft.com/office/officeart/2005/8/layout/vProcess5"/>
    <dgm:cxn modelId="{D9EDE65F-7717-479D-A826-8A18C9B9089E}" type="presOf" srcId="{1912E457-65B4-43D7-9B22-39A0269CA80B}" destId="{36770877-F425-4205-9420-D8067E5FD720}" srcOrd="0" destOrd="0" presId="urn:microsoft.com/office/officeart/2005/8/layout/vProcess5"/>
    <dgm:cxn modelId="{EE3DEAB9-8049-4EF3-9536-BB449C3AB733}" srcId="{A0488FCC-88E7-4BD3-8187-DB7AED296908}" destId="{259785C4-4242-4A8C-9FE4-F7E899B83B58}" srcOrd="3" destOrd="0" parTransId="{7771D557-51AE-4EA9-8718-2EF940259E7B}" sibTransId="{CA54A016-9662-420C-9A3F-A4A3717E2566}"/>
    <dgm:cxn modelId="{0ABB7924-98A0-4DD0-B1AD-715E184CA130}" type="presOf" srcId="{F9CA6352-AE60-4F00-BC31-05896E3A345E}" destId="{B56CE4C8-BB2D-4C1E-A278-01B2452AFEB9}" srcOrd="1" destOrd="0" presId="urn:microsoft.com/office/officeart/2005/8/layout/vProcess5"/>
    <dgm:cxn modelId="{1EB4DF61-F279-4B0D-AA32-227FD743EC5F}" type="presOf" srcId="{F9CA6352-AE60-4F00-BC31-05896E3A345E}" destId="{2CA6B498-2143-4468-9EF9-7E63685D770F}" srcOrd="0" destOrd="0" presId="urn:microsoft.com/office/officeart/2005/8/layout/vProcess5"/>
    <dgm:cxn modelId="{3513B39C-AE6D-4E49-90A3-7ECCC600827A}" type="presOf" srcId="{3CDD3458-5B76-477E-8877-D5175C15B3DB}" destId="{3627FCC9-A641-4D9D-B703-4207104C8B85}" srcOrd="0" destOrd="0" presId="urn:microsoft.com/office/officeart/2005/8/layout/vProcess5"/>
    <dgm:cxn modelId="{F6FFBF6B-DE26-4530-A107-6E962D584C89}" type="presOf" srcId="{F620A1A1-81E9-4D8E-BD59-E664B5AE0E53}" destId="{072B7637-F61D-4BA5-BBE5-FDC939CABE20}" srcOrd="0" destOrd="0" presId="urn:microsoft.com/office/officeart/2005/8/layout/vProcess5"/>
    <dgm:cxn modelId="{EE2216A5-7392-4E91-914F-D6735EE5F960}" type="presOf" srcId="{B0B41663-D14E-4130-8ED8-D8DAD096852B}" destId="{1F53E874-CFE3-461F-BC45-3F29A90FD146}" srcOrd="0" destOrd="0" presId="urn:microsoft.com/office/officeart/2005/8/layout/vProcess5"/>
    <dgm:cxn modelId="{30C55A3E-CA66-44C4-A357-EEF16039CB5A}" type="presOf" srcId="{2A42EDD6-E629-4209-8F09-7B024C607D4A}" destId="{45628661-16CE-48BC-814D-80980241E916}" srcOrd="1" destOrd="0" presId="urn:microsoft.com/office/officeart/2005/8/layout/vProcess5"/>
    <dgm:cxn modelId="{623DA161-0774-4175-9F31-F8696A0A818A}" type="presOf" srcId="{259785C4-4242-4A8C-9FE4-F7E899B83B58}" destId="{ED0699A8-4CB0-41CB-A39D-4585805C2086}" srcOrd="0" destOrd="0" presId="urn:microsoft.com/office/officeart/2005/8/layout/vProcess5"/>
    <dgm:cxn modelId="{C72DD3A6-EF92-42E1-9E90-BB9F06021959}" srcId="{A0488FCC-88E7-4BD3-8187-DB7AED296908}" destId="{2A42EDD6-E629-4209-8F09-7B024C607D4A}" srcOrd="0" destOrd="0" parTransId="{79FA00F9-4723-41DA-9E10-236C957D64FB}" sibTransId="{B0B41663-D14E-4130-8ED8-D8DAD096852B}"/>
    <dgm:cxn modelId="{A76CD9C5-37F7-49FD-B19D-7435BD0CA9CE}" type="presOf" srcId="{259785C4-4242-4A8C-9FE4-F7E899B83B58}" destId="{ECF3ED1A-C388-49A8-B60E-3563B41B9DAE}" srcOrd="1" destOrd="0" presId="urn:microsoft.com/office/officeart/2005/8/layout/vProcess5"/>
    <dgm:cxn modelId="{12A1F3C6-EE16-489B-9E94-39B84818D9DE}" type="presOf" srcId="{F620A1A1-81E9-4D8E-BD59-E664B5AE0E53}" destId="{435FEFF3-5772-4924-A262-97B9CEE35362}" srcOrd="1" destOrd="0" presId="urn:microsoft.com/office/officeart/2005/8/layout/vProcess5"/>
    <dgm:cxn modelId="{F714C155-D74C-4C1A-9675-472E564387CE}" type="presOf" srcId="{2A42EDD6-E629-4209-8F09-7B024C607D4A}" destId="{58942E81-ABB5-47DC-B415-70D7612C7E9A}" srcOrd="0" destOrd="0" presId="urn:microsoft.com/office/officeart/2005/8/layout/vProcess5"/>
    <dgm:cxn modelId="{0E84AADD-A65A-427A-91E6-0DFA4A962AE0}" type="presParOf" srcId="{4B4993E3-EB41-4FE6-8B63-F7711C28828C}" destId="{C63B7AAF-7B11-4642-899D-63949888DE7C}" srcOrd="0" destOrd="0" presId="urn:microsoft.com/office/officeart/2005/8/layout/vProcess5"/>
    <dgm:cxn modelId="{C86CDF51-5371-4855-9892-FD811ED5BC44}" type="presParOf" srcId="{4B4993E3-EB41-4FE6-8B63-F7711C28828C}" destId="{58942E81-ABB5-47DC-B415-70D7612C7E9A}" srcOrd="1" destOrd="0" presId="urn:microsoft.com/office/officeart/2005/8/layout/vProcess5"/>
    <dgm:cxn modelId="{EA9CCDEC-441E-42A3-BF1A-4A9B05C2ABBD}" type="presParOf" srcId="{4B4993E3-EB41-4FE6-8B63-F7711C28828C}" destId="{072B7637-F61D-4BA5-BBE5-FDC939CABE20}" srcOrd="2" destOrd="0" presId="urn:microsoft.com/office/officeart/2005/8/layout/vProcess5"/>
    <dgm:cxn modelId="{98026FC2-7B46-4EED-BC0B-BF3CED67B89D}" type="presParOf" srcId="{4B4993E3-EB41-4FE6-8B63-F7711C28828C}" destId="{2CA6B498-2143-4468-9EF9-7E63685D770F}" srcOrd="3" destOrd="0" presId="urn:microsoft.com/office/officeart/2005/8/layout/vProcess5"/>
    <dgm:cxn modelId="{AEA3BFF4-E494-4970-B901-33409CD6A7B3}" type="presParOf" srcId="{4B4993E3-EB41-4FE6-8B63-F7711C28828C}" destId="{ED0699A8-4CB0-41CB-A39D-4585805C2086}" srcOrd="4" destOrd="0" presId="urn:microsoft.com/office/officeart/2005/8/layout/vProcess5"/>
    <dgm:cxn modelId="{0077043D-FDAA-49B4-8C4A-AC9BB3EFFF28}" type="presParOf" srcId="{4B4993E3-EB41-4FE6-8B63-F7711C28828C}" destId="{1F53E874-CFE3-461F-BC45-3F29A90FD146}" srcOrd="5" destOrd="0" presId="urn:microsoft.com/office/officeart/2005/8/layout/vProcess5"/>
    <dgm:cxn modelId="{E7DF8B0C-2985-4255-8CC0-00BC45B45091}" type="presParOf" srcId="{4B4993E3-EB41-4FE6-8B63-F7711C28828C}" destId="{36770877-F425-4205-9420-D8067E5FD720}" srcOrd="6" destOrd="0" presId="urn:microsoft.com/office/officeart/2005/8/layout/vProcess5"/>
    <dgm:cxn modelId="{7B54032B-2FE9-429F-8B34-6AFE0E69339E}" type="presParOf" srcId="{4B4993E3-EB41-4FE6-8B63-F7711C28828C}" destId="{3627FCC9-A641-4D9D-B703-4207104C8B85}" srcOrd="7" destOrd="0" presId="urn:microsoft.com/office/officeart/2005/8/layout/vProcess5"/>
    <dgm:cxn modelId="{1E995193-0CD4-488F-8B05-24FF893E2712}" type="presParOf" srcId="{4B4993E3-EB41-4FE6-8B63-F7711C28828C}" destId="{45628661-16CE-48BC-814D-80980241E916}" srcOrd="8" destOrd="0" presId="urn:microsoft.com/office/officeart/2005/8/layout/vProcess5"/>
    <dgm:cxn modelId="{608DC83A-F6CC-4BE8-AAD0-E6BC9F0E150E}" type="presParOf" srcId="{4B4993E3-EB41-4FE6-8B63-F7711C28828C}" destId="{435FEFF3-5772-4924-A262-97B9CEE35362}" srcOrd="9" destOrd="0" presId="urn:microsoft.com/office/officeart/2005/8/layout/vProcess5"/>
    <dgm:cxn modelId="{30769D77-9270-4F52-9057-D153C3142703}" type="presParOf" srcId="{4B4993E3-EB41-4FE6-8B63-F7711C28828C}" destId="{B56CE4C8-BB2D-4C1E-A278-01B2452AFEB9}" srcOrd="10" destOrd="0" presId="urn:microsoft.com/office/officeart/2005/8/layout/vProcess5"/>
    <dgm:cxn modelId="{16454AB0-1384-4644-8D8F-A656930C3143}" type="presParOf" srcId="{4B4993E3-EB41-4FE6-8B63-F7711C28828C}" destId="{ECF3ED1A-C388-49A8-B60E-3563B41B9DAE}"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12E6A32-AC4E-4192-B2C1-165CB0E6B0E3}" type="doc">
      <dgm:prSet loTypeId="urn:microsoft.com/office/officeart/2005/8/layout/target3" loCatId="relationship" qsTypeId="urn:microsoft.com/office/officeart/2005/8/quickstyle/3d5" qsCatId="3D" csTypeId="urn:microsoft.com/office/officeart/2005/8/colors/accent1_2" csCatId="accent1" phldr="1"/>
      <dgm:spPr/>
      <dgm:t>
        <a:bodyPr/>
        <a:lstStyle/>
        <a:p>
          <a:endParaRPr lang="ru-RU"/>
        </a:p>
      </dgm:t>
    </dgm:pt>
    <dgm:pt modelId="{92BC826B-3FB1-4E06-B10D-237D36C87578}">
      <dgm:prSet/>
      <dgm:spPr>
        <a:solidFill>
          <a:srgbClr val="FFFF00">
            <a:alpha val="90000"/>
          </a:srgbClr>
        </a:solidFill>
        <a:ln>
          <a:solidFill>
            <a:srgbClr val="FF0000"/>
          </a:solidFill>
        </a:ln>
      </dgm:spPr>
      <dgm:t>
        <a:bodyPr/>
        <a:lstStyle/>
        <a:p>
          <a:pPr rtl="0"/>
          <a:r>
            <a:rPr lang="uz-Cyrl-UZ" dirty="0" smtClean="0"/>
            <a:t>Санаб ўтилган омилларнинг ҳар бири мустақил қийматга эга бўлган ҳолда бошқалари билан узвий боғланган. Бунда кўрсатилган омилларнинг таъсирини механик равишда қўшиш мумкин эмас. Сабаби, меҳнат унумдорлиги ортиши ходимларнинг таркибига, малакасига, иш вақтидан фойдаланишига боғлиқ (меҳнат омиллари). Кейин, меҳнат унумдорлиги асосий фондлар (меҳнат воситалари омиллари) техник ҳолатига ва улардан фойдаланиш самарадорлигига, шунингдек ер фонди ва ер-сувдан самарали фойдаланишга боғлиқ. Ер фондидан самарасиз фойдаланиш шак-шубҳасиз қишлоқ хўжалиги корхоналарининг меҳнат унумдорлиги пасайишига олиб келади.</a:t>
          </a:r>
          <a:endParaRPr lang="ru-RU" dirty="0"/>
        </a:p>
      </dgm:t>
    </dgm:pt>
    <dgm:pt modelId="{06BE0261-35E1-4739-A3E7-D995BB538AD2}" type="parTrans" cxnId="{D6366FDD-BDAA-47E2-870C-FC1C55DBC492}">
      <dgm:prSet/>
      <dgm:spPr/>
      <dgm:t>
        <a:bodyPr/>
        <a:lstStyle/>
        <a:p>
          <a:endParaRPr lang="ru-RU"/>
        </a:p>
      </dgm:t>
    </dgm:pt>
    <dgm:pt modelId="{2B03A2B4-C17C-49D7-B620-F022AA751D89}" type="sibTrans" cxnId="{D6366FDD-BDAA-47E2-870C-FC1C55DBC492}">
      <dgm:prSet/>
      <dgm:spPr/>
      <dgm:t>
        <a:bodyPr/>
        <a:lstStyle/>
        <a:p>
          <a:endParaRPr lang="ru-RU"/>
        </a:p>
      </dgm:t>
    </dgm:pt>
    <dgm:pt modelId="{4F10209B-92E5-49ED-9A3D-5AE1259D1208}" type="pres">
      <dgm:prSet presAssocID="{312E6A32-AC4E-4192-B2C1-165CB0E6B0E3}" presName="Name0" presStyleCnt="0">
        <dgm:presLayoutVars>
          <dgm:chMax val="7"/>
          <dgm:dir/>
          <dgm:animLvl val="lvl"/>
          <dgm:resizeHandles val="exact"/>
        </dgm:presLayoutVars>
      </dgm:prSet>
      <dgm:spPr/>
      <dgm:t>
        <a:bodyPr/>
        <a:lstStyle/>
        <a:p>
          <a:endParaRPr lang="ru-RU"/>
        </a:p>
      </dgm:t>
    </dgm:pt>
    <dgm:pt modelId="{A39FE21C-321F-43F1-8705-AEDFBF2D4114}" type="pres">
      <dgm:prSet presAssocID="{92BC826B-3FB1-4E06-B10D-237D36C87578}" presName="circle1" presStyleLbl="node1" presStyleIdx="0" presStyleCnt="1"/>
      <dgm:spPr>
        <a:solidFill>
          <a:srgbClr val="7030A0"/>
        </a:solidFill>
        <a:ln>
          <a:solidFill>
            <a:srgbClr val="FF0000"/>
          </a:solidFill>
        </a:ln>
      </dgm:spPr>
    </dgm:pt>
    <dgm:pt modelId="{329A444A-6BBE-4CE4-8162-940DAC9F7DF6}" type="pres">
      <dgm:prSet presAssocID="{92BC826B-3FB1-4E06-B10D-237D36C87578}" presName="space" presStyleCnt="0"/>
      <dgm:spPr/>
    </dgm:pt>
    <dgm:pt modelId="{500F8828-98B8-45CE-83D4-4975CB37FC3E}" type="pres">
      <dgm:prSet presAssocID="{92BC826B-3FB1-4E06-B10D-237D36C87578}" presName="rect1" presStyleLbl="alignAcc1" presStyleIdx="0" presStyleCnt="1"/>
      <dgm:spPr/>
      <dgm:t>
        <a:bodyPr/>
        <a:lstStyle/>
        <a:p>
          <a:endParaRPr lang="ru-RU"/>
        </a:p>
      </dgm:t>
    </dgm:pt>
    <dgm:pt modelId="{C7A89FBE-3CDB-40E8-BA78-052F05C27F6B}" type="pres">
      <dgm:prSet presAssocID="{92BC826B-3FB1-4E06-B10D-237D36C87578}" presName="rect1ParTxNoCh" presStyleLbl="alignAcc1" presStyleIdx="0" presStyleCnt="1">
        <dgm:presLayoutVars>
          <dgm:chMax val="1"/>
          <dgm:bulletEnabled val="1"/>
        </dgm:presLayoutVars>
      </dgm:prSet>
      <dgm:spPr/>
      <dgm:t>
        <a:bodyPr/>
        <a:lstStyle/>
        <a:p>
          <a:endParaRPr lang="ru-RU"/>
        </a:p>
      </dgm:t>
    </dgm:pt>
  </dgm:ptLst>
  <dgm:cxnLst>
    <dgm:cxn modelId="{D6366FDD-BDAA-47E2-870C-FC1C55DBC492}" srcId="{312E6A32-AC4E-4192-B2C1-165CB0E6B0E3}" destId="{92BC826B-3FB1-4E06-B10D-237D36C87578}" srcOrd="0" destOrd="0" parTransId="{06BE0261-35E1-4739-A3E7-D995BB538AD2}" sibTransId="{2B03A2B4-C17C-49D7-B620-F022AA751D89}"/>
    <dgm:cxn modelId="{3FBB71DB-B5B3-4A99-AC7D-4D9EAD22BB86}" type="presOf" srcId="{92BC826B-3FB1-4E06-B10D-237D36C87578}" destId="{C7A89FBE-3CDB-40E8-BA78-052F05C27F6B}" srcOrd="1" destOrd="0" presId="urn:microsoft.com/office/officeart/2005/8/layout/target3"/>
    <dgm:cxn modelId="{6FC42C95-2086-4CEF-982C-969A9C478EB5}" type="presOf" srcId="{312E6A32-AC4E-4192-B2C1-165CB0E6B0E3}" destId="{4F10209B-92E5-49ED-9A3D-5AE1259D1208}" srcOrd="0" destOrd="0" presId="urn:microsoft.com/office/officeart/2005/8/layout/target3"/>
    <dgm:cxn modelId="{E5FC828B-A806-4E4D-9CDB-02C7B1CA8B93}" type="presOf" srcId="{92BC826B-3FB1-4E06-B10D-237D36C87578}" destId="{500F8828-98B8-45CE-83D4-4975CB37FC3E}" srcOrd="0" destOrd="0" presId="urn:microsoft.com/office/officeart/2005/8/layout/target3"/>
    <dgm:cxn modelId="{8DD6976F-9BA5-43FE-A909-D1F66C87F3EC}" type="presParOf" srcId="{4F10209B-92E5-49ED-9A3D-5AE1259D1208}" destId="{A39FE21C-321F-43F1-8705-AEDFBF2D4114}" srcOrd="0" destOrd="0" presId="urn:microsoft.com/office/officeart/2005/8/layout/target3"/>
    <dgm:cxn modelId="{0E6C07F4-00CF-44F8-9AF1-8786B90BFFBA}" type="presParOf" srcId="{4F10209B-92E5-49ED-9A3D-5AE1259D1208}" destId="{329A444A-6BBE-4CE4-8162-940DAC9F7DF6}" srcOrd="1" destOrd="0" presId="urn:microsoft.com/office/officeart/2005/8/layout/target3"/>
    <dgm:cxn modelId="{7B269A31-CCB3-4B5F-B0EF-678E0356C14F}" type="presParOf" srcId="{4F10209B-92E5-49ED-9A3D-5AE1259D1208}" destId="{500F8828-98B8-45CE-83D4-4975CB37FC3E}" srcOrd="2" destOrd="0" presId="urn:microsoft.com/office/officeart/2005/8/layout/target3"/>
    <dgm:cxn modelId="{32A693C8-1AF9-4828-9C40-CEE3EA7F668D}" type="presParOf" srcId="{4F10209B-92E5-49ED-9A3D-5AE1259D1208}" destId="{C7A89FBE-3CDB-40E8-BA78-052F05C27F6B}"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19137FA-73B0-4C38-99DC-49D26E0F6BE3}" type="doc">
      <dgm:prSet loTypeId="urn:microsoft.com/office/officeart/2005/8/layout/hierarchy4" loCatId="relationship" qsTypeId="urn:microsoft.com/office/officeart/2005/8/quickstyle/simple1" qsCatId="simple" csTypeId="urn:microsoft.com/office/officeart/2005/8/colors/accent1_2" csCatId="accent1" phldr="1"/>
      <dgm:spPr/>
      <dgm:t>
        <a:bodyPr/>
        <a:lstStyle/>
        <a:p>
          <a:endParaRPr lang="ru-RU"/>
        </a:p>
      </dgm:t>
    </dgm:pt>
    <dgm:pt modelId="{4B0022EF-8083-4239-885E-00903E2D7E7F}">
      <dgm:prSet/>
      <dgm:spPr>
        <a:solidFill>
          <a:srgbClr val="00B050"/>
        </a:solidFill>
        <a:ln>
          <a:solidFill>
            <a:srgbClr val="FF0000"/>
          </a:solidFill>
        </a:ln>
      </dgm:spPr>
      <dgm:t>
        <a:bodyPr/>
        <a:lstStyle/>
        <a:p>
          <a:pPr rtl="0"/>
          <a:r>
            <a:rPr lang="uz-Cyrl-UZ" dirty="0" smtClean="0"/>
            <a:t>1. Қишлоқ хўжалиги корхоналарининг ишчи кучи билан таъминланганлиги (ишчилар ва бошқа синфдаги ходимлар билан).</a:t>
          </a:r>
          <a:r>
            <a:rPr lang="uz-Cyrl-UZ" b="1" dirty="0" smtClean="0"/>
            <a:t>:</a:t>
          </a:r>
          <a:endParaRPr lang="ru-RU" b="1" dirty="0"/>
        </a:p>
      </dgm:t>
    </dgm:pt>
    <dgm:pt modelId="{C63DB4F1-B0A7-4B21-9A57-2A1451D510FD}" type="parTrans" cxnId="{D5C0D51D-DC6A-4352-A19C-B28B6AE83A4C}">
      <dgm:prSet/>
      <dgm:spPr/>
      <dgm:t>
        <a:bodyPr/>
        <a:lstStyle/>
        <a:p>
          <a:endParaRPr lang="ru-RU"/>
        </a:p>
      </dgm:t>
    </dgm:pt>
    <dgm:pt modelId="{96E0D0D9-1429-4A2E-A7A0-87642E7FF677}" type="sibTrans" cxnId="{D5C0D51D-DC6A-4352-A19C-B28B6AE83A4C}">
      <dgm:prSet/>
      <dgm:spPr/>
      <dgm:t>
        <a:bodyPr/>
        <a:lstStyle/>
        <a:p>
          <a:endParaRPr lang="ru-RU"/>
        </a:p>
      </dgm:t>
    </dgm:pt>
    <dgm:pt modelId="{9DDAC450-50A8-4082-A8FF-28E7550AC716}">
      <dgm:prSet/>
      <dgm:spPr>
        <a:solidFill>
          <a:srgbClr val="00B050"/>
        </a:solidFill>
        <a:ln>
          <a:solidFill>
            <a:srgbClr val="FF0000"/>
          </a:solidFill>
        </a:ln>
      </dgm:spPr>
      <dgm:t>
        <a:bodyPr/>
        <a:lstStyle/>
        <a:p>
          <a:pPr rtl="0"/>
          <a:r>
            <a:rPr lang="uz-Cyrl-UZ" dirty="0" smtClean="0"/>
            <a:t>2. Битта ишлаётганга тўғри келадиган меҳнат унумдорлиги.</a:t>
          </a:r>
          <a:endParaRPr lang="ru-RU" dirty="0"/>
        </a:p>
      </dgm:t>
    </dgm:pt>
    <dgm:pt modelId="{7D146CEF-9B83-41F5-A4B5-D8F93158A07D}" type="parTrans" cxnId="{A5ED20F7-19D6-464D-A2AC-23E7C85DE5DB}">
      <dgm:prSet/>
      <dgm:spPr/>
      <dgm:t>
        <a:bodyPr/>
        <a:lstStyle/>
        <a:p>
          <a:endParaRPr lang="ru-RU"/>
        </a:p>
      </dgm:t>
    </dgm:pt>
    <dgm:pt modelId="{B78B2A47-7D06-48C6-99CF-F492F10311C5}" type="sibTrans" cxnId="{A5ED20F7-19D6-464D-A2AC-23E7C85DE5DB}">
      <dgm:prSet/>
      <dgm:spPr/>
      <dgm:t>
        <a:bodyPr/>
        <a:lstStyle/>
        <a:p>
          <a:endParaRPr lang="ru-RU"/>
        </a:p>
      </dgm:t>
    </dgm:pt>
    <dgm:pt modelId="{FBEA8B6D-63F2-44D4-99C8-BD7E180EABBE}" type="pres">
      <dgm:prSet presAssocID="{C19137FA-73B0-4C38-99DC-49D26E0F6BE3}" presName="Name0" presStyleCnt="0">
        <dgm:presLayoutVars>
          <dgm:chPref val="1"/>
          <dgm:dir/>
          <dgm:animOne val="branch"/>
          <dgm:animLvl val="lvl"/>
          <dgm:resizeHandles/>
        </dgm:presLayoutVars>
      </dgm:prSet>
      <dgm:spPr/>
      <dgm:t>
        <a:bodyPr/>
        <a:lstStyle/>
        <a:p>
          <a:endParaRPr lang="ru-RU"/>
        </a:p>
      </dgm:t>
    </dgm:pt>
    <dgm:pt modelId="{365E22E0-463D-4286-AD6E-A9F38AE525DB}" type="pres">
      <dgm:prSet presAssocID="{4B0022EF-8083-4239-885E-00903E2D7E7F}" presName="vertOne" presStyleCnt="0"/>
      <dgm:spPr/>
    </dgm:pt>
    <dgm:pt modelId="{25D44604-F792-43F0-9FFD-8A59EBC309DA}" type="pres">
      <dgm:prSet presAssocID="{4B0022EF-8083-4239-885E-00903E2D7E7F}" presName="txOne" presStyleLbl="node0" presStyleIdx="0" presStyleCnt="2">
        <dgm:presLayoutVars>
          <dgm:chPref val="3"/>
        </dgm:presLayoutVars>
      </dgm:prSet>
      <dgm:spPr/>
      <dgm:t>
        <a:bodyPr/>
        <a:lstStyle/>
        <a:p>
          <a:endParaRPr lang="ru-RU"/>
        </a:p>
      </dgm:t>
    </dgm:pt>
    <dgm:pt modelId="{239856CB-1CBE-441D-99C2-64BB188819DD}" type="pres">
      <dgm:prSet presAssocID="{4B0022EF-8083-4239-885E-00903E2D7E7F}" presName="horzOne" presStyleCnt="0"/>
      <dgm:spPr/>
    </dgm:pt>
    <dgm:pt modelId="{54CDD818-3CE5-46B6-9DF2-E6E17D6DAEA2}" type="pres">
      <dgm:prSet presAssocID="{96E0D0D9-1429-4A2E-A7A0-87642E7FF677}" presName="sibSpaceOne" presStyleCnt="0"/>
      <dgm:spPr/>
    </dgm:pt>
    <dgm:pt modelId="{6E5EA083-543F-453D-9BEF-E9A658B2E811}" type="pres">
      <dgm:prSet presAssocID="{9DDAC450-50A8-4082-A8FF-28E7550AC716}" presName="vertOne" presStyleCnt="0"/>
      <dgm:spPr/>
    </dgm:pt>
    <dgm:pt modelId="{7ADF2C3E-CBF9-4A4C-8245-54BF3460EC89}" type="pres">
      <dgm:prSet presAssocID="{9DDAC450-50A8-4082-A8FF-28E7550AC716}" presName="txOne" presStyleLbl="node0" presStyleIdx="1" presStyleCnt="2">
        <dgm:presLayoutVars>
          <dgm:chPref val="3"/>
        </dgm:presLayoutVars>
      </dgm:prSet>
      <dgm:spPr/>
      <dgm:t>
        <a:bodyPr/>
        <a:lstStyle/>
        <a:p>
          <a:endParaRPr lang="ru-RU"/>
        </a:p>
      </dgm:t>
    </dgm:pt>
    <dgm:pt modelId="{B68C1889-5CC6-4460-9FA4-082502B593EC}" type="pres">
      <dgm:prSet presAssocID="{9DDAC450-50A8-4082-A8FF-28E7550AC716}" presName="horzOne" presStyleCnt="0"/>
      <dgm:spPr/>
    </dgm:pt>
  </dgm:ptLst>
  <dgm:cxnLst>
    <dgm:cxn modelId="{A5ED20F7-19D6-464D-A2AC-23E7C85DE5DB}" srcId="{C19137FA-73B0-4C38-99DC-49D26E0F6BE3}" destId="{9DDAC450-50A8-4082-A8FF-28E7550AC716}" srcOrd="1" destOrd="0" parTransId="{7D146CEF-9B83-41F5-A4B5-D8F93158A07D}" sibTransId="{B78B2A47-7D06-48C6-99CF-F492F10311C5}"/>
    <dgm:cxn modelId="{414AE4B0-12D9-4ABD-8027-33250F561087}" type="presOf" srcId="{4B0022EF-8083-4239-885E-00903E2D7E7F}" destId="{25D44604-F792-43F0-9FFD-8A59EBC309DA}" srcOrd="0" destOrd="0" presId="urn:microsoft.com/office/officeart/2005/8/layout/hierarchy4"/>
    <dgm:cxn modelId="{1BC2BD5A-514B-42DD-8FC6-449830074E21}" type="presOf" srcId="{C19137FA-73B0-4C38-99DC-49D26E0F6BE3}" destId="{FBEA8B6D-63F2-44D4-99C8-BD7E180EABBE}" srcOrd="0" destOrd="0" presId="urn:microsoft.com/office/officeart/2005/8/layout/hierarchy4"/>
    <dgm:cxn modelId="{D5C0D51D-DC6A-4352-A19C-B28B6AE83A4C}" srcId="{C19137FA-73B0-4C38-99DC-49D26E0F6BE3}" destId="{4B0022EF-8083-4239-885E-00903E2D7E7F}" srcOrd="0" destOrd="0" parTransId="{C63DB4F1-B0A7-4B21-9A57-2A1451D510FD}" sibTransId="{96E0D0D9-1429-4A2E-A7A0-87642E7FF677}"/>
    <dgm:cxn modelId="{56E9F988-F288-4A52-B445-F7FCB0BC4830}" type="presOf" srcId="{9DDAC450-50A8-4082-A8FF-28E7550AC716}" destId="{7ADF2C3E-CBF9-4A4C-8245-54BF3460EC89}" srcOrd="0" destOrd="0" presId="urn:microsoft.com/office/officeart/2005/8/layout/hierarchy4"/>
    <dgm:cxn modelId="{BBC4EFB8-266E-4A95-B9B0-C6AE1BB04740}" type="presParOf" srcId="{FBEA8B6D-63F2-44D4-99C8-BD7E180EABBE}" destId="{365E22E0-463D-4286-AD6E-A9F38AE525DB}" srcOrd="0" destOrd="0" presId="urn:microsoft.com/office/officeart/2005/8/layout/hierarchy4"/>
    <dgm:cxn modelId="{807685DA-3889-4CA6-BC6A-247881ECA820}" type="presParOf" srcId="{365E22E0-463D-4286-AD6E-A9F38AE525DB}" destId="{25D44604-F792-43F0-9FFD-8A59EBC309DA}" srcOrd="0" destOrd="0" presId="urn:microsoft.com/office/officeart/2005/8/layout/hierarchy4"/>
    <dgm:cxn modelId="{2AC0D476-0613-404F-AB42-B2B234CE4986}" type="presParOf" srcId="{365E22E0-463D-4286-AD6E-A9F38AE525DB}" destId="{239856CB-1CBE-441D-99C2-64BB188819DD}" srcOrd="1" destOrd="0" presId="urn:microsoft.com/office/officeart/2005/8/layout/hierarchy4"/>
    <dgm:cxn modelId="{43CB5699-7E60-42CC-BF4D-7E3085E91A83}" type="presParOf" srcId="{FBEA8B6D-63F2-44D4-99C8-BD7E180EABBE}" destId="{54CDD818-3CE5-46B6-9DF2-E6E17D6DAEA2}" srcOrd="1" destOrd="0" presId="urn:microsoft.com/office/officeart/2005/8/layout/hierarchy4"/>
    <dgm:cxn modelId="{DE989F7A-7F6C-465B-8CA2-B5611B266378}" type="presParOf" srcId="{FBEA8B6D-63F2-44D4-99C8-BD7E180EABBE}" destId="{6E5EA083-543F-453D-9BEF-E9A658B2E811}" srcOrd="2" destOrd="0" presId="urn:microsoft.com/office/officeart/2005/8/layout/hierarchy4"/>
    <dgm:cxn modelId="{AAD74288-D234-47EE-A971-AF0C3A7E324F}" type="presParOf" srcId="{6E5EA083-543F-453D-9BEF-E9A658B2E811}" destId="{7ADF2C3E-CBF9-4A4C-8245-54BF3460EC89}" srcOrd="0" destOrd="0" presId="urn:microsoft.com/office/officeart/2005/8/layout/hierarchy4"/>
    <dgm:cxn modelId="{48426C69-2A6E-4710-AD8A-110427629AF8}" type="presParOf" srcId="{6E5EA083-543F-453D-9BEF-E9A658B2E811}" destId="{B68C1889-5CC6-4460-9FA4-082502B593EC}"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20CA15D-12DF-41B2-88B8-4B6D8D99C12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9EAF5ADE-BE55-4A7A-80F7-30FEFD370C0F}">
      <dgm:prSet/>
      <dgm:spPr>
        <a:solidFill>
          <a:srgbClr val="FF0000"/>
        </a:solidFill>
        <a:ln>
          <a:solidFill>
            <a:srgbClr val="00B050"/>
          </a:solidFill>
        </a:ln>
      </dgm:spPr>
      <dgm:t>
        <a:bodyPr/>
        <a:lstStyle/>
        <a:p>
          <a:pPr algn="ctr" rtl="0"/>
          <a:r>
            <a:rPr lang="uz-Cyrl-UZ" dirty="0" smtClean="0"/>
            <a:t>Меҳнат омиллари таркибида қишлоқ хўжалиги маҳсулоти ишлаб чиқариш ҳажмига қуйидагилар таъсир кўрсатади:</a:t>
          </a:r>
          <a:endParaRPr lang="ru-RU" dirty="0" smtClean="0"/>
        </a:p>
      </dgm:t>
    </dgm:pt>
    <dgm:pt modelId="{2C61E4F4-A463-4163-BB20-2DF5BEDD9444}" type="parTrans" cxnId="{A7EAE15E-2994-49E0-9251-373DE8F0A288}">
      <dgm:prSet/>
      <dgm:spPr/>
      <dgm:t>
        <a:bodyPr/>
        <a:lstStyle/>
        <a:p>
          <a:endParaRPr lang="ru-RU"/>
        </a:p>
      </dgm:t>
    </dgm:pt>
    <dgm:pt modelId="{0EA93389-E040-456A-8454-0144ABA78690}" type="sibTrans" cxnId="{A7EAE15E-2994-49E0-9251-373DE8F0A288}">
      <dgm:prSet/>
      <dgm:spPr/>
      <dgm:t>
        <a:bodyPr/>
        <a:lstStyle/>
        <a:p>
          <a:endParaRPr lang="ru-RU"/>
        </a:p>
      </dgm:t>
    </dgm:pt>
    <dgm:pt modelId="{6B5CD8E9-FBE5-4142-BD31-5B2AF65F8F6D}" type="pres">
      <dgm:prSet presAssocID="{B20CA15D-12DF-41B2-88B8-4B6D8D99C12A}" presName="linear" presStyleCnt="0">
        <dgm:presLayoutVars>
          <dgm:animLvl val="lvl"/>
          <dgm:resizeHandles val="exact"/>
        </dgm:presLayoutVars>
      </dgm:prSet>
      <dgm:spPr/>
      <dgm:t>
        <a:bodyPr/>
        <a:lstStyle/>
        <a:p>
          <a:endParaRPr lang="ru-RU"/>
        </a:p>
      </dgm:t>
    </dgm:pt>
    <dgm:pt modelId="{B83FC709-FDB3-49D4-8D27-55012372F196}" type="pres">
      <dgm:prSet presAssocID="{9EAF5ADE-BE55-4A7A-80F7-30FEFD370C0F}" presName="parentText" presStyleLbl="node1" presStyleIdx="0" presStyleCnt="1" custLinFactNeighborX="-7081" custLinFactNeighborY="-2685">
        <dgm:presLayoutVars>
          <dgm:chMax val="0"/>
          <dgm:bulletEnabled val="1"/>
        </dgm:presLayoutVars>
      </dgm:prSet>
      <dgm:spPr/>
      <dgm:t>
        <a:bodyPr/>
        <a:lstStyle/>
        <a:p>
          <a:endParaRPr lang="ru-RU"/>
        </a:p>
      </dgm:t>
    </dgm:pt>
  </dgm:ptLst>
  <dgm:cxnLst>
    <dgm:cxn modelId="{6C07F2B1-C391-4F91-BC95-F3F96A63404E}" type="presOf" srcId="{9EAF5ADE-BE55-4A7A-80F7-30FEFD370C0F}" destId="{B83FC709-FDB3-49D4-8D27-55012372F196}" srcOrd="0" destOrd="0" presId="urn:microsoft.com/office/officeart/2005/8/layout/vList2"/>
    <dgm:cxn modelId="{CAFD8CC7-7BCA-4926-9ED2-036110AC6A63}" type="presOf" srcId="{B20CA15D-12DF-41B2-88B8-4B6D8D99C12A}" destId="{6B5CD8E9-FBE5-4142-BD31-5B2AF65F8F6D}" srcOrd="0" destOrd="0" presId="urn:microsoft.com/office/officeart/2005/8/layout/vList2"/>
    <dgm:cxn modelId="{A7EAE15E-2994-49E0-9251-373DE8F0A288}" srcId="{B20CA15D-12DF-41B2-88B8-4B6D8D99C12A}" destId="{9EAF5ADE-BE55-4A7A-80F7-30FEFD370C0F}" srcOrd="0" destOrd="0" parTransId="{2C61E4F4-A463-4163-BB20-2DF5BEDD9444}" sibTransId="{0EA93389-E040-456A-8454-0144ABA78690}"/>
    <dgm:cxn modelId="{AEE04A95-87F3-4A29-813E-63FB9E78AE72}" type="presParOf" srcId="{6B5CD8E9-FBE5-4142-BD31-5B2AF65F8F6D}" destId="{B83FC709-FDB3-49D4-8D27-55012372F196}"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6E37D55-9FA7-4B8E-8B95-6E69CCE2C29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19DDA9AE-34FC-4663-A9E9-F2B666018C02}">
      <dgm:prSet/>
      <dgm:spPr>
        <a:solidFill>
          <a:srgbClr val="FF0000"/>
        </a:solidFill>
      </dgm:spPr>
      <dgm:t>
        <a:bodyPr/>
        <a:lstStyle/>
        <a:p>
          <a:pPr algn="ctr" rtl="0"/>
          <a:r>
            <a:rPr lang="uz-Cyrl-UZ" b="1" dirty="0" smtClean="0">
              <a:latin typeface="Times New Roman" pitchFamily="18" charset="0"/>
              <a:cs typeface="Times New Roman" pitchFamily="18" charset="0"/>
            </a:rPr>
            <a:t>ХЎЖАЛИКНИНГ МЕҲНАТ УНУМДОРЛИГИ БЎЙИЧА БИЗНЕС-РЕЖАСИНИНГ БАЖАРИЛИШИ ТАҲЛИЛИ</a:t>
          </a:r>
          <a:endParaRPr lang="ru-RU" dirty="0">
            <a:latin typeface="Times New Roman" pitchFamily="18" charset="0"/>
            <a:cs typeface="Times New Roman" pitchFamily="18" charset="0"/>
          </a:endParaRPr>
        </a:p>
      </dgm:t>
    </dgm:pt>
    <dgm:pt modelId="{F36730C4-9540-466B-B5DB-6C9FF3D8A54A}" type="parTrans" cxnId="{4DFB7F7F-F828-414B-AF7B-4E9F6B72A61F}">
      <dgm:prSet/>
      <dgm:spPr/>
      <dgm:t>
        <a:bodyPr/>
        <a:lstStyle/>
        <a:p>
          <a:endParaRPr lang="ru-RU"/>
        </a:p>
      </dgm:t>
    </dgm:pt>
    <dgm:pt modelId="{DC39AE2C-C118-4A3F-BC7A-C796853B4D8C}" type="sibTrans" cxnId="{4DFB7F7F-F828-414B-AF7B-4E9F6B72A61F}">
      <dgm:prSet/>
      <dgm:spPr/>
      <dgm:t>
        <a:bodyPr/>
        <a:lstStyle/>
        <a:p>
          <a:endParaRPr lang="ru-RU"/>
        </a:p>
      </dgm:t>
    </dgm:pt>
    <dgm:pt modelId="{D40DE18B-D24E-43F0-A135-D26C95C34D4E}" type="pres">
      <dgm:prSet presAssocID="{F6E37D55-9FA7-4B8E-8B95-6E69CCE2C29B}" presName="linear" presStyleCnt="0">
        <dgm:presLayoutVars>
          <dgm:animLvl val="lvl"/>
          <dgm:resizeHandles val="exact"/>
        </dgm:presLayoutVars>
      </dgm:prSet>
      <dgm:spPr/>
    </dgm:pt>
    <dgm:pt modelId="{6E11E2D5-34E7-488F-88BD-A8160DD25D0A}" type="pres">
      <dgm:prSet presAssocID="{19DDA9AE-34FC-4663-A9E9-F2B666018C02}" presName="parentText" presStyleLbl="node1" presStyleIdx="0" presStyleCnt="1">
        <dgm:presLayoutVars>
          <dgm:chMax val="0"/>
          <dgm:bulletEnabled val="1"/>
        </dgm:presLayoutVars>
      </dgm:prSet>
      <dgm:spPr/>
      <dgm:t>
        <a:bodyPr/>
        <a:lstStyle/>
        <a:p>
          <a:endParaRPr lang="ru-RU"/>
        </a:p>
      </dgm:t>
    </dgm:pt>
  </dgm:ptLst>
  <dgm:cxnLst>
    <dgm:cxn modelId="{4DFB7F7F-F828-414B-AF7B-4E9F6B72A61F}" srcId="{F6E37D55-9FA7-4B8E-8B95-6E69CCE2C29B}" destId="{19DDA9AE-34FC-4663-A9E9-F2B666018C02}" srcOrd="0" destOrd="0" parTransId="{F36730C4-9540-466B-B5DB-6C9FF3D8A54A}" sibTransId="{DC39AE2C-C118-4A3F-BC7A-C796853B4D8C}"/>
    <dgm:cxn modelId="{D92DBBED-76B1-4735-8937-A32DA1A7799E}" type="presOf" srcId="{F6E37D55-9FA7-4B8E-8B95-6E69CCE2C29B}" destId="{D40DE18B-D24E-43F0-A135-D26C95C34D4E}" srcOrd="0" destOrd="0" presId="urn:microsoft.com/office/officeart/2005/8/layout/vList2"/>
    <dgm:cxn modelId="{2EEC522A-12CE-466B-9CDC-76BB379255C0}" type="presOf" srcId="{19DDA9AE-34FC-4663-A9E9-F2B666018C02}" destId="{6E11E2D5-34E7-488F-88BD-A8160DD25D0A}" srcOrd="0" destOrd="0" presId="urn:microsoft.com/office/officeart/2005/8/layout/vList2"/>
    <dgm:cxn modelId="{B7871372-F7A4-448F-B84C-D4D02E5F50B0}" type="presParOf" srcId="{D40DE18B-D24E-43F0-A135-D26C95C34D4E}" destId="{6E11E2D5-34E7-488F-88BD-A8160DD25D0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8F517DB-EBD9-475A-8DF9-795E37DF3FA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B5FE391C-133A-448B-8D23-08B87AE27FDB}">
      <dgm:prSet custT="1"/>
      <dgm:spPr>
        <a:solidFill>
          <a:srgbClr val="92D050"/>
        </a:solidFill>
        <a:ln>
          <a:solidFill>
            <a:srgbClr val="7030A0"/>
          </a:solidFill>
        </a:ln>
      </dgm:spPr>
      <dgm:t>
        <a:bodyPr/>
        <a:lstStyle/>
        <a:p>
          <a:pPr rtl="0"/>
          <a:r>
            <a:rPr lang="uz-Cyrl-UZ" sz="2000" dirty="0" smtClean="0"/>
            <a:t>3-жадвал маълумотларидан кўриниб турганидек, хўжалигининг ялпи маҳсулот ҳажми ҳисобот йилида бизнес-режага қараганда 4850 минг сўмга ки 7,4 %га ортган. Бу ўсишга иккита омил таъсир кўрсатган:</a:t>
          </a:r>
          <a:endParaRPr lang="ru-RU" sz="2000" dirty="0"/>
        </a:p>
      </dgm:t>
    </dgm:pt>
    <dgm:pt modelId="{CBD9EC33-F6F8-47B6-A1F1-6CFF0FB0C192}" type="parTrans" cxnId="{1BA52662-198B-49AC-8DA4-A91198AEF2FB}">
      <dgm:prSet/>
      <dgm:spPr/>
      <dgm:t>
        <a:bodyPr/>
        <a:lstStyle/>
        <a:p>
          <a:endParaRPr lang="ru-RU"/>
        </a:p>
      </dgm:t>
    </dgm:pt>
    <dgm:pt modelId="{1355A2DC-2F8E-47E5-A28B-6E3D2FADA954}" type="sibTrans" cxnId="{1BA52662-198B-49AC-8DA4-A91198AEF2FB}">
      <dgm:prSet/>
      <dgm:spPr/>
      <dgm:t>
        <a:bodyPr/>
        <a:lstStyle/>
        <a:p>
          <a:endParaRPr lang="ru-RU"/>
        </a:p>
      </dgm:t>
    </dgm:pt>
    <dgm:pt modelId="{914F7088-3E69-4E88-8697-74FBE0DBDE1B}">
      <dgm:prSet custT="1"/>
      <dgm:spPr>
        <a:solidFill>
          <a:srgbClr val="92D050"/>
        </a:solidFill>
        <a:ln>
          <a:solidFill>
            <a:srgbClr val="7030A0"/>
          </a:solidFill>
        </a:ln>
      </dgm:spPr>
      <dgm:t>
        <a:bodyPr/>
        <a:lstStyle/>
        <a:p>
          <a:pPr rtl="0"/>
          <a:r>
            <a:rPr lang="uz-Cyrl-UZ" sz="2000" dirty="0" smtClean="0"/>
            <a:t>1. Ишчиларнинг ўртача рўйхат сонини ўзгартириш: қишлоқ хўжалиги маҳсулотининг +3 х 1393,6 = +4180,8 минг сўмга ёки 86,2:га [4180,8 х 100: 4850] ўсиши экстенсив омил ҳисобига, яъни қўшимча ишчи кучи жалб қилиш йўли билан олинган.</a:t>
          </a:r>
          <a:endParaRPr lang="ru-RU" sz="2000" dirty="0"/>
        </a:p>
      </dgm:t>
    </dgm:pt>
    <dgm:pt modelId="{A616F7D0-00EB-4F66-AA3C-DE18307B8358}" type="parTrans" cxnId="{A8C438E6-8E15-4AA6-9794-F8A5E6A7F034}">
      <dgm:prSet/>
      <dgm:spPr/>
      <dgm:t>
        <a:bodyPr/>
        <a:lstStyle/>
        <a:p>
          <a:endParaRPr lang="ru-RU"/>
        </a:p>
      </dgm:t>
    </dgm:pt>
    <dgm:pt modelId="{BC6EF5E9-C14B-40DD-9093-30B17525CF98}" type="sibTrans" cxnId="{A8C438E6-8E15-4AA6-9794-F8A5E6A7F034}">
      <dgm:prSet/>
      <dgm:spPr/>
      <dgm:t>
        <a:bodyPr/>
        <a:lstStyle/>
        <a:p>
          <a:endParaRPr lang="ru-RU"/>
        </a:p>
      </dgm:t>
    </dgm:pt>
    <dgm:pt modelId="{9372ECDB-E602-471B-96D4-29F3D0C9F094}">
      <dgm:prSet custT="1"/>
      <dgm:spPr>
        <a:solidFill>
          <a:srgbClr val="92D050"/>
        </a:solidFill>
        <a:ln>
          <a:solidFill>
            <a:srgbClr val="7030A0"/>
          </a:solidFill>
        </a:ln>
      </dgm:spPr>
      <dgm:t>
        <a:bodyPr/>
        <a:lstStyle/>
        <a:p>
          <a:pPr rtl="0"/>
          <a:r>
            <a:rPr lang="uz-Cyrl-UZ" sz="2000" dirty="0" smtClean="0"/>
            <a:t>2. Меҳнат унумдорлиги даражасининг ўзгариши: қишлоқ хўжалиги маҳсулотининг  +13,4 х 50 = +670 минг сўмга ёки 13,8%га [670 х 100: 4850] ўсиши интенсив омил ҳисобига, яъни битта ишлаётганга тўғри келадиган ўртача иш маҳсулини ошириш натижасида олинган.</a:t>
          </a:r>
          <a:endParaRPr lang="ru-RU" sz="2000" dirty="0"/>
        </a:p>
      </dgm:t>
    </dgm:pt>
    <dgm:pt modelId="{D3F1528A-9A28-427C-9746-F78C26955128}" type="parTrans" cxnId="{0907C728-36F8-4803-B100-821CEC32C7DE}">
      <dgm:prSet/>
      <dgm:spPr/>
      <dgm:t>
        <a:bodyPr/>
        <a:lstStyle/>
        <a:p>
          <a:endParaRPr lang="ru-RU"/>
        </a:p>
      </dgm:t>
    </dgm:pt>
    <dgm:pt modelId="{9B8B487F-7EAD-4C74-B8B9-071EA545627E}" type="sibTrans" cxnId="{0907C728-36F8-4803-B100-821CEC32C7DE}">
      <dgm:prSet/>
      <dgm:spPr/>
      <dgm:t>
        <a:bodyPr/>
        <a:lstStyle/>
        <a:p>
          <a:endParaRPr lang="ru-RU"/>
        </a:p>
      </dgm:t>
    </dgm:pt>
    <dgm:pt modelId="{91C53AAE-F779-4969-90B7-6500A86655BE}" type="pres">
      <dgm:prSet presAssocID="{C8F517DB-EBD9-475A-8DF9-795E37DF3FA8}" presName="linear" presStyleCnt="0">
        <dgm:presLayoutVars>
          <dgm:dir/>
          <dgm:animLvl val="lvl"/>
          <dgm:resizeHandles val="exact"/>
        </dgm:presLayoutVars>
      </dgm:prSet>
      <dgm:spPr/>
    </dgm:pt>
    <dgm:pt modelId="{DEB9935E-4200-4993-A7D8-3F31E231344D}" type="pres">
      <dgm:prSet presAssocID="{B5FE391C-133A-448B-8D23-08B87AE27FDB}" presName="parentLin" presStyleCnt="0"/>
      <dgm:spPr/>
    </dgm:pt>
    <dgm:pt modelId="{76B02E4F-C2D6-4055-9272-FF29138C3E58}" type="pres">
      <dgm:prSet presAssocID="{B5FE391C-133A-448B-8D23-08B87AE27FDB}" presName="parentLeftMargin" presStyleLbl="node1" presStyleIdx="0" presStyleCnt="3"/>
      <dgm:spPr/>
    </dgm:pt>
    <dgm:pt modelId="{94BAE254-5293-451A-8740-3ABC086BEF78}" type="pres">
      <dgm:prSet presAssocID="{B5FE391C-133A-448B-8D23-08B87AE27FDB}" presName="parentText" presStyleLbl="node1" presStyleIdx="0" presStyleCnt="3" custScaleY="760709">
        <dgm:presLayoutVars>
          <dgm:chMax val="0"/>
          <dgm:bulletEnabled val="1"/>
        </dgm:presLayoutVars>
      </dgm:prSet>
      <dgm:spPr/>
    </dgm:pt>
    <dgm:pt modelId="{E5713A31-B2FA-467A-883F-3612D3A14F65}" type="pres">
      <dgm:prSet presAssocID="{B5FE391C-133A-448B-8D23-08B87AE27FDB}" presName="negativeSpace" presStyleCnt="0"/>
      <dgm:spPr/>
    </dgm:pt>
    <dgm:pt modelId="{D3C7150D-5F84-4930-8095-E031C870E748}" type="pres">
      <dgm:prSet presAssocID="{B5FE391C-133A-448B-8D23-08B87AE27FDB}" presName="childText" presStyleLbl="conFgAcc1" presStyleIdx="0" presStyleCnt="3">
        <dgm:presLayoutVars>
          <dgm:bulletEnabled val="1"/>
        </dgm:presLayoutVars>
      </dgm:prSet>
      <dgm:spPr>
        <a:solidFill>
          <a:srgbClr val="FF0000">
            <a:alpha val="90000"/>
          </a:srgbClr>
        </a:solidFill>
        <a:ln>
          <a:solidFill>
            <a:srgbClr val="7030A0"/>
          </a:solidFill>
        </a:ln>
      </dgm:spPr>
    </dgm:pt>
    <dgm:pt modelId="{D5C94A75-5148-41A3-906C-95C3BB7F09FC}" type="pres">
      <dgm:prSet presAssocID="{1355A2DC-2F8E-47E5-A28B-6E3D2FADA954}" presName="spaceBetweenRectangles" presStyleCnt="0"/>
      <dgm:spPr/>
    </dgm:pt>
    <dgm:pt modelId="{E9FF36C0-899D-4BB1-AAE8-1A83BCFF4633}" type="pres">
      <dgm:prSet presAssocID="{914F7088-3E69-4E88-8697-74FBE0DBDE1B}" presName="parentLin" presStyleCnt="0"/>
      <dgm:spPr/>
    </dgm:pt>
    <dgm:pt modelId="{ABA6B4E9-F8D3-4485-B31F-A4ED21BB355E}" type="pres">
      <dgm:prSet presAssocID="{914F7088-3E69-4E88-8697-74FBE0DBDE1B}" presName="parentLeftMargin" presStyleLbl="node1" presStyleIdx="0" presStyleCnt="3"/>
      <dgm:spPr/>
    </dgm:pt>
    <dgm:pt modelId="{47966EBD-EA8A-446F-A5C2-FA2EFCB43C76}" type="pres">
      <dgm:prSet presAssocID="{914F7088-3E69-4E88-8697-74FBE0DBDE1B}" presName="parentText" presStyleLbl="node1" presStyleIdx="1" presStyleCnt="3" custScaleY="587199">
        <dgm:presLayoutVars>
          <dgm:chMax val="0"/>
          <dgm:bulletEnabled val="1"/>
        </dgm:presLayoutVars>
      </dgm:prSet>
      <dgm:spPr/>
    </dgm:pt>
    <dgm:pt modelId="{AF702CB0-7D6C-4F5F-82E3-730AB0C37D00}" type="pres">
      <dgm:prSet presAssocID="{914F7088-3E69-4E88-8697-74FBE0DBDE1B}" presName="negativeSpace" presStyleCnt="0"/>
      <dgm:spPr/>
    </dgm:pt>
    <dgm:pt modelId="{BE089F13-FA7D-4D0E-8885-0700F9AC4D8B}" type="pres">
      <dgm:prSet presAssocID="{914F7088-3E69-4E88-8697-74FBE0DBDE1B}" presName="childText" presStyleLbl="conFgAcc1" presStyleIdx="1" presStyleCnt="3">
        <dgm:presLayoutVars>
          <dgm:bulletEnabled val="1"/>
        </dgm:presLayoutVars>
      </dgm:prSet>
      <dgm:spPr>
        <a:solidFill>
          <a:srgbClr val="FF0000">
            <a:alpha val="90000"/>
          </a:srgbClr>
        </a:solidFill>
        <a:ln>
          <a:solidFill>
            <a:srgbClr val="7030A0"/>
          </a:solidFill>
        </a:ln>
      </dgm:spPr>
    </dgm:pt>
    <dgm:pt modelId="{AC40315E-E419-4940-951A-E65C37C872A1}" type="pres">
      <dgm:prSet presAssocID="{BC6EF5E9-C14B-40DD-9093-30B17525CF98}" presName="spaceBetweenRectangles" presStyleCnt="0"/>
      <dgm:spPr/>
    </dgm:pt>
    <dgm:pt modelId="{7B1918D1-63C7-48E0-A700-BC5167C543E6}" type="pres">
      <dgm:prSet presAssocID="{9372ECDB-E602-471B-96D4-29F3D0C9F094}" presName="parentLin" presStyleCnt="0"/>
      <dgm:spPr/>
    </dgm:pt>
    <dgm:pt modelId="{629CDB8E-93BE-4838-BA34-B40B8E7B2C34}" type="pres">
      <dgm:prSet presAssocID="{9372ECDB-E602-471B-96D4-29F3D0C9F094}" presName="parentLeftMargin" presStyleLbl="node1" presStyleIdx="1" presStyleCnt="3"/>
      <dgm:spPr/>
    </dgm:pt>
    <dgm:pt modelId="{D6D5B266-4D49-4248-82A2-91FD97D0D850}" type="pres">
      <dgm:prSet presAssocID="{9372ECDB-E602-471B-96D4-29F3D0C9F094}" presName="parentText" presStyleLbl="node1" presStyleIdx="2" presStyleCnt="3" custScaleY="842090">
        <dgm:presLayoutVars>
          <dgm:chMax val="0"/>
          <dgm:bulletEnabled val="1"/>
        </dgm:presLayoutVars>
      </dgm:prSet>
      <dgm:spPr/>
    </dgm:pt>
    <dgm:pt modelId="{CBCEB2DF-D2CD-4EC2-B401-B5A04B479025}" type="pres">
      <dgm:prSet presAssocID="{9372ECDB-E602-471B-96D4-29F3D0C9F094}" presName="negativeSpace" presStyleCnt="0"/>
      <dgm:spPr/>
    </dgm:pt>
    <dgm:pt modelId="{D6A5ECF4-4605-4811-8FE4-E9050C5C2F8F}" type="pres">
      <dgm:prSet presAssocID="{9372ECDB-E602-471B-96D4-29F3D0C9F094}" presName="childText" presStyleLbl="conFgAcc1" presStyleIdx="2" presStyleCnt="3">
        <dgm:presLayoutVars>
          <dgm:bulletEnabled val="1"/>
        </dgm:presLayoutVars>
      </dgm:prSet>
      <dgm:spPr>
        <a:solidFill>
          <a:srgbClr val="FF0000">
            <a:alpha val="90000"/>
          </a:srgbClr>
        </a:solidFill>
        <a:ln>
          <a:solidFill>
            <a:srgbClr val="7030A0"/>
          </a:solidFill>
        </a:ln>
      </dgm:spPr>
    </dgm:pt>
  </dgm:ptLst>
  <dgm:cxnLst>
    <dgm:cxn modelId="{C7E21353-98F3-4E39-BD02-DB9994A1D980}" type="presOf" srcId="{914F7088-3E69-4E88-8697-74FBE0DBDE1B}" destId="{47966EBD-EA8A-446F-A5C2-FA2EFCB43C76}" srcOrd="1" destOrd="0" presId="urn:microsoft.com/office/officeart/2005/8/layout/list1"/>
    <dgm:cxn modelId="{26268DDD-0AA0-4057-8834-26DDD27F3006}" type="presOf" srcId="{9372ECDB-E602-471B-96D4-29F3D0C9F094}" destId="{D6D5B266-4D49-4248-82A2-91FD97D0D850}" srcOrd="1" destOrd="0" presId="urn:microsoft.com/office/officeart/2005/8/layout/list1"/>
    <dgm:cxn modelId="{32FAF9F7-3879-4184-82A9-CA4DE9635B76}" type="presOf" srcId="{9372ECDB-E602-471B-96D4-29F3D0C9F094}" destId="{629CDB8E-93BE-4838-BA34-B40B8E7B2C34}" srcOrd="0" destOrd="0" presId="urn:microsoft.com/office/officeart/2005/8/layout/list1"/>
    <dgm:cxn modelId="{0296B02D-B97D-48BB-B03C-EF94209398B3}" type="presOf" srcId="{C8F517DB-EBD9-475A-8DF9-795E37DF3FA8}" destId="{91C53AAE-F779-4969-90B7-6500A86655BE}" srcOrd="0" destOrd="0" presId="urn:microsoft.com/office/officeart/2005/8/layout/list1"/>
    <dgm:cxn modelId="{0907C728-36F8-4803-B100-821CEC32C7DE}" srcId="{C8F517DB-EBD9-475A-8DF9-795E37DF3FA8}" destId="{9372ECDB-E602-471B-96D4-29F3D0C9F094}" srcOrd="2" destOrd="0" parTransId="{D3F1528A-9A28-427C-9746-F78C26955128}" sibTransId="{9B8B487F-7EAD-4C74-B8B9-071EA545627E}"/>
    <dgm:cxn modelId="{A8C438E6-8E15-4AA6-9794-F8A5E6A7F034}" srcId="{C8F517DB-EBD9-475A-8DF9-795E37DF3FA8}" destId="{914F7088-3E69-4E88-8697-74FBE0DBDE1B}" srcOrd="1" destOrd="0" parTransId="{A616F7D0-00EB-4F66-AA3C-DE18307B8358}" sibTransId="{BC6EF5E9-C14B-40DD-9093-30B17525CF98}"/>
    <dgm:cxn modelId="{FB8B32FC-283D-4117-B16F-ACDB3C623B03}" type="presOf" srcId="{B5FE391C-133A-448B-8D23-08B87AE27FDB}" destId="{76B02E4F-C2D6-4055-9272-FF29138C3E58}" srcOrd="0" destOrd="0" presId="urn:microsoft.com/office/officeart/2005/8/layout/list1"/>
    <dgm:cxn modelId="{69671F5D-1C7F-42A5-BC57-45A79F35FF43}" type="presOf" srcId="{B5FE391C-133A-448B-8D23-08B87AE27FDB}" destId="{94BAE254-5293-451A-8740-3ABC086BEF78}" srcOrd="1" destOrd="0" presId="urn:microsoft.com/office/officeart/2005/8/layout/list1"/>
    <dgm:cxn modelId="{B6CE3A33-4E12-4D3E-B83D-5CCA13CC6743}" type="presOf" srcId="{914F7088-3E69-4E88-8697-74FBE0DBDE1B}" destId="{ABA6B4E9-F8D3-4485-B31F-A4ED21BB355E}" srcOrd="0" destOrd="0" presId="urn:microsoft.com/office/officeart/2005/8/layout/list1"/>
    <dgm:cxn modelId="{1BA52662-198B-49AC-8DA4-A91198AEF2FB}" srcId="{C8F517DB-EBD9-475A-8DF9-795E37DF3FA8}" destId="{B5FE391C-133A-448B-8D23-08B87AE27FDB}" srcOrd="0" destOrd="0" parTransId="{CBD9EC33-F6F8-47B6-A1F1-6CFF0FB0C192}" sibTransId="{1355A2DC-2F8E-47E5-A28B-6E3D2FADA954}"/>
    <dgm:cxn modelId="{9DB7F03D-CBF9-4C35-AE6B-E9C43C35AB50}" type="presParOf" srcId="{91C53AAE-F779-4969-90B7-6500A86655BE}" destId="{DEB9935E-4200-4993-A7D8-3F31E231344D}" srcOrd="0" destOrd="0" presId="urn:microsoft.com/office/officeart/2005/8/layout/list1"/>
    <dgm:cxn modelId="{785ED5CA-8D13-4999-AECF-E1F9D1469509}" type="presParOf" srcId="{DEB9935E-4200-4993-A7D8-3F31E231344D}" destId="{76B02E4F-C2D6-4055-9272-FF29138C3E58}" srcOrd="0" destOrd="0" presId="urn:microsoft.com/office/officeart/2005/8/layout/list1"/>
    <dgm:cxn modelId="{A73F576E-A9C5-418A-AE2B-C65A154F293F}" type="presParOf" srcId="{DEB9935E-4200-4993-A7D8-3F31E231344D}" destId="{94BAE254-5293-451A-8740-3ABC086BEF78}" srcOrd="1" destOrd="0" presId="urn:microsoft.com/office/officeart/2005/8/layout/list1"/>
    <dgm:cxn modelId="{E7815128-B1C8-4AAF-8C5E-5A33F2C55995}" type="presParOf" srcId="{91C53AAE-F779-4969-90B7-6500A86655BE}" destId="{E5713A31-B2FA-467A-883F-3612D3A14F65}" srcOrd="1" destOrd="0" presId="urn:microsoft.com/office/officeart/2005/8/layout/list1"/>
    <dgm:cxn modelId="{C01B3AB3-7FE6-489C-AE74-51CA5BFFDA98}" type="presParOf" srcId="{91C53AAE-F779-4969-90B7-6500A86655BE}" destId="{D3C7150D-5F84-4930-8095-E031C870E748}" srcOrd="2" destOrd="0" presId="urn:microsoft.com/office/officeart/2005/8/layout/list1"/>
    <dgm:cxn modelId="{B77920E1-32FF-4909-BA8E-96EC79B489CC}" type="presParOf" srcId="{91C53AAE-F779-4969-90B7-6500A86655BE}" destId="{D5C94A75-5148-41A3-906C-95C3BB7F09FC}" srcOrd="3" destOrd="0" presId="urn:microsoft.com/office/officeart/2005/8/layout/list1"/>
    <dgm:cxn modelId="{5A43039F-2EE1-447F-A202-4101C9D53BEE}" type="presParOf" srcId="{91C53AAE-F779-4969-90B7-6500A86655BE}" destId="{E9FF36C0-899D-4BB1-AAE8-1A83BCFF4633}" srcOrd="4" destOrd="0" presId="urn:microsoft.com/office/officeart/2005/8/layout/list1"/>
    <dgm:cxn modelId="{5ED1B30E-935D-4B22-985E-A65109677F3B}" type="presParOf" srcId="{E9FF36C0-899D-4BB1-AAE8-1A83BCFF4633}" destId="{ABA6B4E9-F8D3-4485-B31F-A4ED21BB355E}" srcOrd="0" destOrd="0" presId="urn:microsoft.com/office/officeart/2005/8/layout/list1"/>
    <dgm:cxn modelId="{1E8287EA-467D-4441-9BF1-FF06635EA3A7}" type="presParOf" srcId="{E9FF36C0-899D-4BB1-AAE8-1A83BCFF4633}" destId="{47966EBD-EA8A-446F-A5C2-FA2EFCB43C76}" srcOrd="1" destOrd="0" presId="urn:microsoft.com/office/officeart/2005/8/layout/list1"/>
    <dgm:cxn modelId="{1A0824AE-2D6A-4BD6-8BCA-D934CF73CF1F}" type="presParOf" srcId="{91C53AAE-F779-4969-90B7-6500A86655BE}" destId="{AF702CB0-7D6C-4F5F-82E3-730AB0C37D00}" srcOrd="5" destOrd="0" presId="urn:microsoft.com/office/officeart/2005/8/layout/list1"/>
    <dgm:cxn modelId="{A0B2A405-83B4-424C-8DA3-EF461184C4E5}" type="presParOf" srcId="{91C53AAE-F779-4969-90B7-6500A86655BE}" destId="{BE089F13-FA7D-4D0E-8885-0700F9AC4D8B}" srcOrd="6" destOrd="0" presId="urn:microsoft.com/office/officeart/2005/8/layout/list1"/>
    <dgm:cxn modelId="{809D54B8-65A2-447F-9C34-6B1A3B6F2F3E}" type="presParOf" srcId="{91C53AAE-F779-4969-90B7-6500A86655BE}" destId="{AC40315E-E419-4940-951A-E65C37C872A1}" srcOrd="7" destOrd="0" presId="urn:microsoft.com/office/officeart/2005/8/layout/list1"/>
    <dgm:cxn modelId="{1B2888C6-4A2D-46EA-98FE-4BF800953A55}" type="presParOf" srcId="{91C53AAE-F779-4969-90B7-6500A86655BE}" destId="{7B1918D1-63C7-48E0-A700-BC5167C543E6}" srcOrd="8" destOrd="0" presId="urn:microsoft.com/office/officeart/2005/8/layout/list1"/>
    <dgm:cxn modelId="{173FE499-AC88-4555-9ECD-0EA87663641E}" type="presParOf" srcId="{7B1918D1-63C7-48E0-A700-BC5167C543E6}" destId="{629CDB8E-93BE-4838-BA34-B40B8E7B2C34}" srcOrd="0" destOrd="0" presId="urn:microsoft.com/office/officeart/2005/8/layout/list1"/>
    <dgm:cxn modelId="{A23C3A2A-00C9-47BE-824E-88B169BBAD0C}" type="presParOf" srcId="{7B1918D1-63C7-48E0-A700-BC5167C543E6}" destId="{D6D5B266-4D49-4248-82A2-91FD97D0D850}" srcOrd="1" destOrd="0" presId="urn:microsoft.com/office/officeart/2005/8/layout/list1"/>
    <dgm:cxn modelId="{303483C7-3470-4CDD-8983-FCD4EC959FFD}" type="presParOf" srcId="{91C53AAE-F779-4969-90B7-6500A86655BE}" destId="{CBCEB2DF-D2CD-4EC2-B401-B5A04B479025}" srcOrd="9" destOrd="0" presId="urn:microsoft.com/office/officeart/2005/8/layout/list1"/>
    <dgm:cxn modelId="{E590D456-223B-4DAE-AB77-14E66C7CF44E}" type="presParOf" srcId="{91C53AAE-F779-4969-90B7-6500A86655BE}" destId="{D6A5ECF4-4605-4811-8FE4-E9050C5C2F8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6D85296-802E-4892-94D7-5253271B11DF}" type="doc">
      <dgm:prSet loTypeId="urn:microsoft.com/office/officeart/2005/8/layout/venn1" loCatId="relationship" qsTypeId="urn:microsoft.com/office/officeart/2005/8/quickstyle/3d2" qsCatId="3D" csTypeId="urn:microsoft.com/office/officeart/2005/8/colors/accent1_2" csCatId="accent1" phldr="1"/>
      <dgm:spPr/>
      <dgm:t>
        <a:bodyPr/>
        <a:lstStyle/>
        <a:p>
          <a:endParaRPr lang="ru-RU"/>
        </a:p>
      </dgm:t>
    </dgm:pt>
    <dgm:pt modelId="{CE2A398E-4F32-4D9A-91FD-CFDB65104D46}">
      <dgm:prSet/>
      <dgm:spPr>
        <a:solidFill>
          <a:srgbClr val="FFFF00"/>
        </a:solidFill>
        <a:ln>
          <a:solidFill>
            <a:srgbClr val="FF0000"/>
          </a:solidFill>
        </a:ln>
      </dgm:spPr>
      <dgm:t>
        <a:bodyPr/>
        <a:lstStyle/>
        <a:p>
          <a:pPr rtl="0"/>
          <a:r>
            <a:rPr lang="uz-Cyrl-UZ" dirty="0" smtClean="0">
              <a:solidFill>
                <a:srgbClr val="0070C0"/>
              </a:solidFill>
              <a:latin typeface="Times New Roman" pitchFamily="18" charset="0"/>
              <a:cs typeface="Times New Roman" pitchFamily="18" charset="0"/>
            </a:rPr>
            <a:t>Омиллар мувозанати: (4180,8) + (+670) = +4850,8 минг сўм. Бу сумма ялпи маҳсулот бўйича умумий фарқ суммасига тўғри келади. 0,8 минг сўм фарқ  (4850,8 – 4850) маълумотлар яхлитланиши сабабидан келиб чиққан. Фоиз нисбатида омиллар мувозанати қуйидагича: [86,2 + 13,8] = 100 %. Шундай қилиб, ялпи маҳсулотнинг бор-йўғи 13,8 фоизи меҳнат унумдорлигининг ортиши туфайли олинган бўлиб, бу таҳлил қилинаётган объект фаолиятида ниҳоятда салбий натижа ҳисобланади.</a:t>
          </a:r>
          <a:endParaRPr lang="ru-RU" dirty="0">
            <a:solidFill>
              <a:srgbClr val="0070C0"/>
            </a:solidFill>
            <a:latin typeface="Times New Roman" pitchFamily="18" charset="0"/>
            <a:cs typeface="Times New Roman" pitchFamily="18" charset="0"/>
          </a:endParaRPr>
        </a:p>
      </dgm:t>
    </dgm:pt>
    <dgm:pt modelId="{B3D64509-8D31-4E4C-AA44-7181E8666C17}" type="parTrans" cxnId="{8455EF12-82C4-40EC-BB27-717B8E7DCEFA}">
      <dgm:prSet/>
      <dgm:spPr/>
      <dgm:t>
        <a:bodyPr/>
        <a:lstStyle/>
        <a:p>
          <a:endParaRPr lang="ru-RU"/>
        </a:p>
      </dgm:t>
    </dgm:pt>
    <dgm:pt modelId="{BF0F3B82-7490-4A22-BBEE-A7F63BF94CC2}" type="sibTrans" cxnId="{8455EF12-82C4-40EC-BB27-717B8E7DCEFA}">
      <dgm:prSet/>
      <dgm:spPr/>
      <dgm:t>
        <a:bodyPr/>
        <a:lstStyle/>
        <a:p>
          <a:endParaRPr lang="ru-RU"/>
        </a:p>
      </dgm:t>
    </dgm:pt>
    <dgm:pt modelId="{81C352D5-1EBB-46DC-B26C-0604C52289F2}" type="pres">
      <dgm:prSet presAssocID="{16D85296-802E-4892-94D7-5253271B11DF}" presName="compositeShape" presStyleCnt="0">
        <dgm:presLayoutVars>
          <dgm:chMax val="7"/>
          <dgm:dir/>
          <dgm:resizeHandles val="exact"/>
        </dgm:presLayoutVars>
      </dgm:prSet>
      <dgm:spPr/>
      <dgm:t>
        <a:bodyPr/>
        <a:lstStyle/>
        <a:p>
          <a:endParaRPr lang="ru-RU"/>
        </a:p>
      </dgm:t>
    </dgm:pt>
    <dgm:pt modelId="{E265F262-3331-42AF-AA67-FFDBD50CADB5}" type="pres">
      <dgm:prSet presAssocID="{CE2A398E-4F32-4D9A-91FD-CFDB65104D46}" presName="circ1TxSh" presStyleLbl="vennNode1" presStyleIdx="0" presStyleCnt="1" custScaleX="156385"/>
      <dgm:spPr/>
      <dgm:t>
        <a:bodyPr/>
        <a:lstStyle/>
        <a:p>
          <a:endParaRPr lang="ru-RU"/>
        </a:p>
      </dgm:t>
    </dgm:pt>
  </dgm:ptLst>
  <dgm:cxnLst>
    <dgm:cxn modelId="{B40FADB1-D002-43C8-80AD-F5BFCDBFFF07}" type="presOf" srcId="{16D85296-802E-4892-94D7-5253271B11DF}" destId="{81C352D5-1EBB-46DC-B26C-0604C52289F2}" srcOrd="0" destOrd="0" presId="urn:microsoft.com/office/officeart/2005/8/layout/venn1"/>
    <dgm:cxn modelId="{8455EF12-82C4-40EC-BB27-717B8E7DCEFA}" srcId="{16D85296-802E-4892-94D7-5253271B11DF}" destId="{CE2A398E-4F32-4D9A-91FD-CFDB65104D46}" srcOrd="0" destOrd="0" parTransId="{B3D64509-8D31-4E4C-AA44-7181E8666C17}" sibTransId="{BF0F3B82-7490-4A22-BBEE-A7F63BF94CC2}"/>
    <dgm:cxn modelId="{D5FCB2C8-F060-4F5E-8B3E-7CED4134217F}" type="presOf" srcId="{CE2A398E-4F32-4D9A-91FD-CFDB65104D46}" destId="{E265F262-3331-42AF-AA67-FFDBD50CADB5}" srcOrd="0" destOrd="0" presId="urn:microsoft.com/office/officeart/2005/8/layout/venn1"/>
    <dgm:cxn modelId="{16C799BA-727E-4AC4-A808-50932FE3B646}" type="presParOf" srcId="{81C352D5-1EBB-46DC-B26C-0604C52289F2}" destId="{E265F262-3331-42AF-AA67-FFDBD50CADB5}" srcOrd="0"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16B0518-4F2A-49D7-B999-930388C4BB38}"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ru-RU"/>
        </a:p>
      </dgm:t>
    </dgm:pt>
    <dgm:pt modelId="{F7B1CC16-F519-4A49-99FF-98AFE3ABB033}">
      <dgm:prSet custT="1"/>
      <dgm:spPr/>
      <dgm:t>
        <a:bodyPr/>
        <a:lstStyle/>
        <a:p>
          <a:pPr rtl="0"/>
          <a:r>
            <a:rPr lang="uz-Cyrl-UZ" sz="2600" dirty="0" smtClean="0">
              <a:solidFill>
                <a:srgbClr val="FF0000"/>
              </a:solidFill>
              <a:latin typeface="Times New Roman" pitchFamily="18" charset="0"/>
              <a:cs typeface="Times New Roman" pitchFamily="18" charset="0"/>
            </a:rPr>
            <a:t>Таъкидлаш лозимки, қишлоқ хўжалиги корхоналарининг меҳнат омилларини таҳлил қилишда меҳнат унумдорлигининг умумий баҳоланишида қандайдир ўзига хослик мавжуд. Бу ерда меҳнат унумдорлиги маҳсулот бирлигининг ишлаб чиқарилишига кетган ишчи вақти миқдори билан, вақт бирлигида ишлаб чиқарилган алоҳида маҳсулот турлари билан ўлчанади (одам-кун, одам-соат). Мисол учун, 1 центнер пахтанинг, сутнинг, гўштнинг ва ҳ.нинг ишлаб чиқарилишига қанча одам-кун сарф қилинган. Одам-кунда ҳисобланувчи 1 центнер маҳсулотга меҳнат харажатлари унумдорлиги нафақат режа билан, балки ўтган йил ҳисоботи билан ҳам, шунингдек бошқа ширкат хўжаликлари кўрсаткичлари билан ҳам солиштирилиши лозим.</a:t>
          </a:r>
          <a:endParaRPr lang="ru-RU" sz="2600" b="1" dirty="0">
            <a:solidFill>
              <a:srgbClr val="FF0000"/>
            </a:solidFill>
            <a:latin typeface="Times New Roman" pitchFamily="18" charset="0"/>
            <a:cs typeface="Times New Roman" pitchFamily="18" charset="0"/>
          </a:endParaRPr>
        </a:p>
      </dgm:t>
    </dgm:pt>
    <dgm:pt modelId="{20DFD7C7-3698-4995-8536-EFD283348025}" type="parTrans" cxnId="{42E7C1B5-C3B6-4A4B-A601-9BAEE9FEFEBC}">
      <dgm:prSet/>
      <dgm:spPr/>
      <dgm:t>
        <a:bodyPr/>
        <a:lstStyle/>
        <a:p>
          <a:endParaRPr lang="ru-RU"/>
        </a:p>
      </dgm:t>
    </dgm:pt>
    <dgm:pt modelId="{F8C611DF-5909-47A1-8EA3-F69D1F854DCC}" type="sibTrans" cxnId="{42E7C1B5-C3B6-4A4B-A601-9BAEE9FEFEBC}">
      <dgm:prSet/>
      <dgm:spPr/>
      <dgm:t>
        <a:bodyPr/>
        <a:lstStyle/>
        <a:p>
          <a:endParaRPr lang="ru-RU"/>
        </a:p>
      </dgm:t>
    </dgm:pt>
    <dgm:pt modelId="{59FD8F6B-175F-406A-A6BB-153FBF3F4A16}" type="pres">
      <dgm:prSet presAssocID="{E16B0518-4F2A-49D7-B999-930388C4BB38}" presName="compositeShape" presStyleCnt="0">
        <dgm:presLayoutVars>
          <dgm:dir/>
          <dgm:resizeHandles/>
        </dgm:presLayoutVars>
      </dgm:prSet>
      <dgm:spPr/>
      <dgm:t>
        <a:bodyPr/>
        <a:lstStyle/>
        <a:p>
          <a:endParaRPr lang="ru-RU"/>
        </a:p>
      </dgm:t>
    </dgm:pt>
    <dgm:pt modelId="{F3C5481E-05BE-4437-B145-9F90698366B7}" type="pres">
      <dgm:prSet presAssocID="{E16B0518-4F2A-49D7-B999-930388C4BB38}" presName="pyramid" presStyleLbl="node1" presStyleIdx="0" presStyleCnt="1"/>
      <dgm:spPr>
        <a:solidFill>
          <a:srgbClr val="7030A0"/>
        </a:solidFill>
        <a:ln>
          <a:solidFill>
            <a:srgbClr val="FF0000"/>
          </a:solidFill>
        </a:ln>
      </dgm:spPr>
    </dgm:pt>
    <dgm:pt modelId="{168CC1E1-168B-4A07-9051-3487D28076F8}" type="pres">
      <dgm:prSet presAssocID="{E16B0518-4F2A-49D7-B999-930388C4BB38}" presName="theList" presStyleCnt="0"/>
      <dgm:spPr/>
    </dgm:pt>
    <dgm:pt modelId="{2A117381-A0CE-4FD8-A548-BECEBB3CE460}" type="pres">
      <dgm:prSet presAssocID="{F7B1CC16-F519-4A49-99FF-98AFE3ABB033}" presName="aNode" presStyleLbl="fgAcc1" presStyleIdx="0" presStyleCnt="1" custScaleX="225639" custLinFactNeighborX="-794" custLinFactNeighborY="34894">
        <dgm:presLayoutVars>
          <dgm:bulletEnabled val="1"/>
        </dgm:presLayoutVars>
      </dgm:prSet>
      <dgm:spPr/>
      <dgm:t>
        <a:bodyPr/>
        <a:lstStyle/>
        <a:p>
          <a:endParaRPr lang="ru-RU"/>
        </a:p>
      </dgm:t>
    </dgm:pt>
    <dgm:pt modelId="{4131BB7C-EFDD-47D5-9EE8-1B958B4B3F93}" type="pres">
      <dgm:prSet presAssocID="{F7B1CC16-F519-4A49-99FF-98AFE3ABB033}" presName="aSpace" presStyleCnt="0"/>
      <dgm:spPr/>
    </dgm:pt>
  </dgm:ptLst>
  <dgm:cxnLst>
    <dgm:cxn modelId="{B5A62A31-70A6-4421-88AC-C74DA19B0CEF}" type="presOf" srcId="{E16B0518-4F2A-49D7-B999-930388C4BB38}" destId="{59FD8F6B-175F-406A-A6BB-153FBF3F4A16}" srcOrd="0" destOrd="0" presId="urn:microsoft.com/office/officeart/2005/8/layout/pyramid2"/>
    <dgm:cxn modelId="{42E7C1B5-C3B6-4A4B-A601-9BAEE9FEFEBC}" srcId="{E16B0518-4F2A-49D7-B999-930388C4BB38}" destId="{F7B1CC16-F519-4A49-99FF-98AFE3ABB033}" srcOrd="0" destOrd="0" parTransId="{20DFD7C7-3698-4995-8536-EFD283348025}" sibTransId="{F8C611DF-5909-47A1-8EA3-F69D1F854DCC}"/>
    <dgm:cxn modelId="{1DF8584F-7DF8-4890-97B4-789B2BC0D606}" type="presOf" srcId="{F7B1CC16-F519-4A49-99FF-98AFE3ABB033}" destId="{2A117381-A0CE-4FD8-A548-BECEBB3CE460}" srcOrd="0" destOrd="0" presId="urn:microsoft.com/office/officeart/2005/8/layout/pyramid2"/>
    <dgm:cxn modelId="{FC36F056-570E-4BE4-B226-AD6FB6B07E6B}" type="presParOf" srcId="{59FD8F6B-175F-406A-A6BB-153FBF3F4A16}" destId="{F3C5481E-05BE-4437-B145-9F90698366B7}" srcOrd="0" destOrd="0" presId="urn:microsoft.com/office/officeart/2005/8/layout/pyramid2"/>
    <dgm:cxn modelId="{6A549A04-755F-4A9E-BD4C-10FFA12B613C}" type="presParOf" srcId="{59FD8F6B-175F-406A-A6BB-153FBF3F4A16}" destId="{168CC1E1-168B-4A07-9051-3487D28076F8}" srcOrd="1" destOrd="0" presId="urn:microsoft.com/office/officeart/2005/8/layout/pyramid2"/>
    <dgm:cxn modelId="{13CE0171-2EB5-4FCF-A8D1-C1617065E1B3}" type="presParOf" srcId="{168CC1E1-168B-4A07-9051-3487D28076F8}" destId="{2A117381-A0CE-4FD8-A548-BECEBB3CE460}" srcOrd="0" destOrd="0" presId="urn:microsoft.com/office/officeart/2005/8/layout/pyramid2"/>
    <dgm:cxn modelId="{F5C9F649-B446-4F6B-BD06-8FE0A8798875}" type="presParOf" srcId="{168CC1E1-168B-4A07-9051-3487D28076F8}" destId="{4131BB7C-EFDD-47D5-9EE8-1B958B4B3F93}"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F7B290B-0835-462B-AB22-CF906C50844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1FB770D6-6D3D-4BDA-B37D-003A95AFFB76}">
      <dgm:prSet custT="1"/>
      <dgm:spPr>
        <a:solidFill>
          <a:srgbClr val="FFFF00">
            <a:alpha val="90000"/>
          </a:srgbClr>
        </a:solidFill>
      </dgm:spPr>
      <dgm:t>
        <a:bodyPr/>
        <a:lstStyle/>
        <a:p>
          <a:pPr rtl="0"/>
          <a:r>
            <a:rPr lang="uz-Cyrl-UZ" sz="2800" b="1" dirty="0" smtClean="0">
              <a:solidFill>
                <a:srgbClr val="FF0000"/>
              </a:solidFill>
              <a:latin typeface="Times New Roman" pitchFamily="18" charset="0"/>
              <a:cs typeface="Times New Roman" pitchFamily="18" charset="0"/>
            </a:rPr>
            <a:t>2. </a:t>
          </a:r>
          <a:r>
            <a:rPr lang="uz-Cyrl-UZ" sz="2600" b="1" dirty="0" smtClean="0">
              <a:solidFill>
                <a:srgbClr val="FF0000"/>
              </a:solidFill>
              <a:latin typeface="Times New Roman" pitchFamily="18" charset="0"/>
              <a:cs typeface="Times New Roman" pitchFamily="18" charset="0"/>
            </a:rPr>
            <a:t>ФЕРМЕР ВА ДЕҲҚОН ХЎЖАЛИКЛАРИНИНГ МЕҲНАТ РЕСУРСЛАРИ, УЛАРДАН САМАРАЛИ ФОЙДАЛАНИШ</a:t>
          </a:r>
          <a:endParaRPr lang="ru-RU" sz="2600" b="1" i="0" baseline="0" dirty="0">
            <a:solidFill>
              <a:srgbClr val="FF0000"/>
            </a:solidFill>
            <a:latin typeface="Times New Roman" pitchFamily="18" charset="0"/>
            <a:cs typeface="Times New Roman" pitchFamily="18" charset="0"/>
          </a:endParaRPr>
        </a:p>
      </dgm:t>
    </dgm:pt>
    <dgm:pt modelId="{817A6619-84CE-4142-9FF1-70F84E9DFD3B}" type="parTrans" cxnId="{9F648E72-BEBC-4FB9-83AD-0073DB41F99D}">
      <dgm:prSet/>
      <dgm:spPr/>
      <dgm:t>
        <a:bodyPr/>
        <a:lstStyle/>
        <a:p>
          <a:endParaRPr lang="ru-RU"/>
        </a:p>
      </dgm:t>
    </dgm:pt>
    <dgm:pt modelId="{4FDC25D4-9811-4454-9D5B-71F1A1193878}" type="sibTrans" cxnId="{9F648E72-BEBC-4FB9-83AD-0073DB41F99D}">
      <dgm:prSet/>
      <dgm:spPr/>
      <dgm:t>
        <a:bodyPr/>
        <a:lstStyle/>
        <a:p>
          <a:endParaRPr lang="ru-RU"/>
        </a:p>
      </dgm:t>
    </dgm:pt>
    <dgm:pt modelId="{C7297ED8-6BF0-4598-80D5-3994A56B4926}">
      <dgm:prSet/>
      <dgm:spPr>
        <a:solidFill>
          <a:srgbClr val="92D050"/>
        </a:solidFill>
      </dgm:spPr>
      <dgm:t>
        <a:bodyPr/>
        <a:lstStyle/>
        <a:p>
          <a:pPr rtl="0"/>
          <a:r>
            <a:rPr lang="uz-Cyrl-UZ" dirty="0" smtClean="0">
              <a:latin typeface="Times New Roman" pitchFamily="18" charset="0"/>
              <a:cs typeface="Times New Roman" pitchFamily="18" charset="0"/>
            </a:rPr>
            <a:t>Фермер ва деҳқон хўжаликларининг ривожланиши омилларидан бири уларда меҳнат ресурсларидан унумли фойдаланиш масалаларига бориб тақалади. Меҳнат ресурслари деб, 16 ёшдан 55 ёшгача бўлган аёллар ва 16 ёшдан 60 ёшгача бўлган эркаклар тушунилади. Айрим иш тиғиз бўлган ва мавсумий даврларда ўсмирлар ва қариялар меҳнатидан ҳам фойдаланишга тўғри келади.</a:t>
          </a:r>
          <a:endParaRPr lang="en-US" b="0" i="0" baseline="0" dirty="0">
            <a:solidFill>
              <a:srgbClr val="002060"/>
            </a:solidFill>
            <a:latin typeface="Times New Roman" pitchFamily="18" charset="0"/>
            <a:cs typeface="Times New Roman" pitchFamily="18" charset="0"/>
          </a:endParaRPr>
        </a:p>
      </dgm:t>
    </dgm:pt>
    <dgm:pt modelId="{057A35E2-1644-4111-956A-267EAF9A47A7}" type="parTrans" cxnId="{641E8E31-F59C-4D12-AE66-38A24104D377}">
      <dgm:prSet/>
      <dgm:spPr/>
      <dgm:t>
        <a:bodyPr/>
        <a:lstStyle/>
        <a:p>
          <a:endParaRPr lang="ru-RU"/>
        </a:p>
      </dgm:t>
    </dgm:pt>
    <dgm:pt modelId="{2C833B0E-17E6-4536-8E27-05CB50EC0C41}" type="sibTrans" cxnId="{641E8E31-F59C-4D12-AE66-38A24104D377}">
      <dgm:prSet/>
      <dgm:spPr/>
      <dgm:t>
        <a:bodyPr/>
        <a:lstStyle/>
        <a:p>
          <a:endParaRPr lang="ru-RU"/>
        </a:p>
      </dgm:t>
    </dgm:pt>
    <dgm:pt modelId="{CE38F55D-9632-4398-88C5-6A2CE40683F5}" type="pres">
      <dgm:prSet presAssocID="{5F7B290B-0835-462B-AB22-CF906C50844E}" presName="Name0" presStyleCnt="0">
        <dgm:presLayoutVars>
          <dgm:chMax val="7"/>
          <dgm:dir/>
          <dgm:animLvl val="lvl"/>
          <dgm:resizeHandles val="exact"/>
        </dgm:presLayoutVars>
      </dgm:prSet>
      <dgm:spPr/>
      <dgm:t>
        <a:bodyPr/>
        <a:lstStyle/>
        <a:p>
          <a:endParaRPr lang="ru-RU"/>
        </a:p>
      </dgm:t>
    </dgm:pt>
    <dgm:pt modelId="{E6182770-FA28-493E-81EB-DDCE90DC0A66}" type="pres">
      <dgm:prSet presAssocID="{1FB770D6-6D3D-4BDA-B37D-003A95AFFB76}" presName="circle1" presStyleLbl="node1" presStyleIdx="0" presStyleCnt="2" custScaleY="107644" custLinFactNeighborX="-310" custLinFactNeighborY="3995"/>
      <dgm:spPr>
        <a:solidFill>
          <a:srgbClr val="7030A0"/>
        </a:solidFill>
      </dgm:spPr>
    </dgm:pt>
    <dgm:pt modelId="{EB6B02C8-72E2-4CB7-A49D-44D8718A1A6B}" type="pres">
      <dgm:prSet presAssocID="{1FB770D6-6D3D-4BDA-B37D-003A95AFFB76}" presName="space" presStyleCnt="0"/>
      <dgm:spPr/>
    </dgm:pt>
    <dgm:pt modelId="{FA2D6034-5DA5-4ACE-8FF5-097F0D4D9339}" type="pres">
      <dgm:prSet presAssocID="{1FB770D6-6D3D-4BDA-B37D-003A95AFFB76}" presName="rect1" presStyleLbl="alignAcc1" presStyleIdx="0" presStyleCnt="2" custScaleY="100000" custLinFactNeighborY="498"/>
      <dgm:spPr/>
      <dgm:t>
        <a:bodyPr/>
        <a:lstStyle/>
        <a:p>
          <a:endParaRPr lang="ru-RU"/>
        </a:p>
      </dgm:t>
    </dgm:pt>
    <dgm:pt modelId="{A628F69A-D98E-4EE7-B743-CF452AD67D88}" type="pres">
      <dgm:prSet presAssocID="{C7297ED8-6BF0-4598-80D5-3994A56B4926}" presName="vertSpace2" presStyleLbl="node1" presStyleIdx="0" presStyleCnt="2"/>
      <dgm:spPr/>
    </dgm:pt>
    <dgm:pt modelId="{79B76FF2-F9E4-479C-AAF6-B7D07FBC76DD}" type="pres">
      <dgm:prSet presAssocID="{C7297ED8-6BF0-4598-80D5-3994A56B4926}" presName="circle2" presStyleLbl="node1" presStyleIdx="1" presStyleCnt="2" custScaleY="140822" custLinFactNeighborX="2607" custLinFactNeighborY="-652"/>
      <dgm:spPr>
        <a:solidFill>
          <a:srgbClr val="FF0000"/>
        </a:solidFill>
      </dgm:spPr>
    </dgm:pt>
    <dgm:pt modelId="{8032EE7B-A9ED-49BF-8AF7-05ACDEBCBE57}" type="pres">
      <dgm:prSet presAssocID="{C7297ED8-6BF0-4598-80D5-3994A56B4926}" presName="rect2" presStyleLbl="alignAcc1" presStyleIdx="1" presStyleCnt="2" custScaleY="146906" custLinFactNeighborX="74" custLinFactNeighborY="5586"/>
      <dgm:spPr/>
      <dgm:t>
        <a:bodyPr/>
        <a:lstStyle/>
        <a:p>
          <a:endParaRPr lang="ru-RU"/>
        </a:p>
      </dgm:t>
    </dgm:pt>
    <dgm:pt modelId="{578AA506-A0A3-4CE0-B722-3EE68EE2B497}" type="pres">
      <dgm:prSet presAssocID="{1FB770D6-6D3D-4BDA-B37D-003A95AFFB76}" presName="rect1ParTxNoCh" presStyleLbl="alignAcc1" presStyleIdx="1" presStyleCnt="2">
        <dgm:presLayoutVars>
          <dgm:chMax val="1"/>
          <dgm:bulletEnabled val="1"/>
        </dgm:presLayoutVars>
      </dgm:prSet>
      <dgm:spPr/>
      <dgm:t>
        <a:bodyPr/>
        <a:lstStyle/>
        <a:p>
          <a:endParaRPr lang="ru-RU"/>
        </a:p>
      </dgm:t>
    </dgm:pt>
    <dgm:pt modelId="{AE444D55-5B27-4671-8E7E-E6B49DF0616B}" type="pres">
      <dgm:prSet presAssocID="{C7297ED8-6BF0-4598-80D5-3994A56B4926}" presName="rect2ParTxNoCh" presStyleLbl="alignAcc1" presStyleIdx="1" presStyleCnt="2">
        <dgm:presLayoutVars>
          <dgm:chMax val="1"/>
          <dgm:bulletEnabled val="1"/>
        </dgm:presLayoutVars>
      </dgm:prSet>
      <dgm:spPr/>
      <dgm:t>
        <a:bodyPr/>
        <a:lstStyle/>
        <a:p>
          <a:endParaRPr lang="ru-RU"/>
        </a:p>
      </dgm:t>
    </dgm:pt>
  </dgm:ptLst>
  <dgm:cxnLst>
    <dgm:cxn modelId="{E6898A6E-667C-46DA-8673-8C0BA584AA09}" type="presOf" srcId="{C7297ED8-6BF0-4598-80D5-3994A56B4926}" destId="{AE444D55-5B27-4671-8E7E-E6B49DF0616B}" srcOrd="1" destOrd="0" presId="urn:microsoft.com/office/officeart/2005/8/layout/target3"/>
    <dgm:cxn modelId="{00C0B72D-7664-43FC-816A-072A8B25D6DD}" type="presOf" srcId="{1FB770D6-6D3D-4BDA-B37D-003A95AFFB76}" destId="{FA2D6034-5DA5-4ACE-8FF5-097F0D4D9339}" srcOrd="0" destOrd="0" presId="urn:microsoft.com/office/officeart/2005/8/layout/target3"/>
    <dgm:cxn modelId="{77511252-2647-438A-8A11-C8B528C1B322}" type="presOf" srcId="{5F7B290B-0835-462B-AB22-CF906C50844E}" destId="{CE38F55D-9632-4398-88C5-6A2CE40683F5}" srcOrd="0" destOrd="0" presId="urn:microsoft.com/office/officeart/2005/8/layout/target3"/>
    <dgm:cxn modelId="{641E8E31-F59C-4D12-AE66-38A24104D377}" srcId="{5F7B290B-0835-462B-AB22-CF906C50844E}" destId="{C7297ED8-6BF0-4598-80D5-3994A56B4926}" srcOrd="1" destOrd="0" parTransId="{057A35E2-1644-4111-956A-267EAF9A47A7}" sibTransId="{2C833B0E-17E6-4536-8E27-05CB50EC0C41}"/>
    <dgm:cxn modelId="{C0EDA7DE-3EA5-48ED-9BF4-B549C5700A7C}" type="presOf" srcId="{C7297ED8-6BF0-4598-80D5-3994A56B4926}" destId="{8032EE7B-A9ED-49BF-8AF7-05ACDEBCBE57}" srcOrd="0" destOrd="0" presId="urn:microsoft.com/office/officeart/2005/8/layout/target3"/>
    <dgm:cxn modelId="{9F648E72-BEBC-4FB9-83AD-0073DB41F99D}" srcId="{5F7B290B-0835-462B-AB22-CF906C50844E}" destId="{1FB770D6-6D3D-4BDA-B37D-003A95AFFB76}" srcOrd="0" destOrd="0" parTransId="{817A6619-84CE-4142-9FF1-70F84E9DFD3B}" sibTransId="{4FDC25D4-9811-4454-9D5B-71F1A1193878}"/>
    <dgm:cxn modelId="{86011879-2614-4012-A094-624AE47D07CE}" type="presOf" srcId="{1FB770D6-6D3D-4BDA-B37D-003A95AFFB76}" destId="{578AA506-A0A3-4CE0-B722-3EE68EE2B497}" srcOrd="1" destOrd="0" presId="urn:microsoft.com/office/officeart/2005/8/layout/target3"/>
    <dgm:cxn modelId="{3C680AF9-FE92-4906-8829-E4B0E31EA2C8}" type="presParOf" srcId="{CE38F55D-9632-4398-88C5-6A2CE40683F5}" destId="{E6182770-FA28-493E-81EB-DDCE90DC0A66}" srcOrd="0" destOrd="0" presId="urn:microsoft.com/office/officeart/2005/8/layout/target3"/>
    <dgm:cxn modelId="{59935639-16A4-47A8-8A4E-ACA9CD3D40B2}" type="presParOf" srcId="{CE38F55D-9632-4398-88C5-6A2CE40683F5}" destId="{EB6B02C8-72E2-4CB7-A49D-44D8718A1A6B}" srcOrd="1" destOrd="0" presId="urn:microsoft.com/office/officeart/2005/8/layout/target3"/>
    <dgm:cxn modelId="{A982B86F-0119-4F28-89BE-B223CEE5097C}" type="presParOf" srcId="{CE38F55D-9632-4398-88C5-6A2CE40683F5}" destId="{FA2D6034-5DA5-4ACE-8FF5-097F0D4D9339}" srcOrd="2" destOrd="0" presId="urn:microsoft.com/office/officeart/2005/8/layout/target3"/>
    <dgm:cxn modelId="{5834B8A2-42D2-4999-935E-9A7B7FF897E0}" type="presParOf" srcId="{CE38F55D-9632-4398-88C5-6A2CE40683F5}" destId="{A628F69A-D98E-4EE7-B743-CF452AD67D88}" srcOrd="3" destOrd="0" presId="urn:microsoft.com/office/officeart/2005/8/layout/target3"/>
    <dgm:cxn modelId="{B610B579-4CB5-403E-8D34-BA97719DC410}" type="presParOf" srcId="{CE38F55D-9632-4398-88C5-6A2CE40683F5}" destId="{79B76FF2-F9E4-479C-AAF6-B7D07FBC76DD}" srcOrd="4" destOrd="0" presId="urn:microsoft.com/office/officeart/2005/8/layout/target3"/>
    <dgm:cxn modelId="{09FAF39C-0918-4324-9D11-AAA9D66B0796}" type="presParOf" srcId="{CE38F55D-9632-4398-88C5-6A2CE40683F5}" destId="{8032EE7B-A9ED-49BF-8AF7-05ACDEBCBE57}" srcOrd="5" destOrd="0" presId="urn:microsoft.com/office/officeart/2005/8/layout/target3"/>
    <dgm:cxn modelId="{CB5C7F34-CA62-4714-BA12-879FD2060AB8}" type="presParOf" srcId="{CE38F55D-9632-4398-88C5-6A2CE40683F5}" destId="{578AA506-A0A3-4CE0-B722-3EE68EE2B497}" srcOrd="6" destOrd="0" presId="urn:microsoft.com/office/officeart/2005/8/layout/target3"/>
    <dgm:cxn modelId="{153CB9E6-B8E6-4E75-9462-B60A0D8D069A}" type="presParOf" srcId="{CE38F55D-9632-4398-88C5-6A2CE40683F5}" destId="{AE444D55-5B27-4671-8E7E-E6B49DF0616B}"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D461E2AB-3741-414B-8C6C-58F5C4E69621}" type="doc">
      <dgm:prSet loTypeId="urn:microsoft.com/office/officeart/2008/layout/AlternatingPictureBlocks" loCatId="list" qsTypeId="urn:microsoft.com/office/officeart/2005/8/quickstyle/simple1" qsCatId="simple" csTypeId="urn:microsoft.com/office/officeart/2005/8/colors/accent1_2" csCatId="accent1" phldr="1"/>
      <dgm:spPr/>
      <dgm:t>
        <a:bodyPr/>
        <a:lstStyle/>
        <a:p>
          <a:endParaRPr lang="ru-RU"/>
        </a:p>
      </dgm:t>
    </dgm:pt>
    <dgm:pt modelId="{B1A2E4E6-0A60-430A-9CBC-2E5ADDE08AB0}">
      <dgm:prSet/>
      <dgm:spPr>
        <a:solidFill>
          <a:srgbClr val="7030A0"/>
        </a:solidFill>
        <a:ln>
          <a:solidFill>
            <a:srgbClr val="FF0000"/>
          </a:solidFill>
        </a:ln>
      </dgm:spPr>
      <dgm:t>
        <a:bodyPr/>
        <a:lstStyle/>
        <a:p>
          <a:pPr rtl="0"/>
          <a:r>
            <a:rPr lang="uz-Cyrl-UZ" dirty="0" smtClean="0"/>
            <a:t>Фермер ва деҳқон хўжаликларининг меҳнат ресурслари билан таъминланганлик даражасига меҳнатга лаёқатли бир нафар эркак ва аёлнинг бир йиллик иш вақти фондидан фойдаланиш даражаси ҳам таъсир кўрсатади. Бир йиллик иш вақти фонди эса эркаклар учун 260 киши/кунига, аёллар учун 210-220 киши/кунига тенг деб қабул қилинган.</a:t>
          </a:r>
          <a:endParaRPr lang="ru-RU" dirty="0"/>
        </a:p>
      </dgm:t>
    </dgm:pt>
    <dgm:pt modelId="{F7047FC2-DC50-4F68-AC6A-7DC0267DA742}" type="parTrans" cxnId="{79BE4188-2450-4175-BDE4-052130695912}">
      <dgm:prSet/>
      <dgm:spPr/>
      <dgm:t>
        <a:bodyPr/>
        <a:lstStyle/>
        <a:p>
          <a:endParaRPr lang="ru-RU"/>
        </a:p>
      </dgm:t>
    </dgm:pt>
    <dgm:pt modelId="{A4496330-FF95-48B8-B858-0F417B8DAD4D}" type="sibTrans" cxnId="{79BE4188-2450-4175-BDE4-052130695912}">
      <dgm:prSet/>
      <dgm:spPr/>
      <dgm:t>
        <a:bodyPr/>
        <a:lstStyle/>
        <a:p>
          <a:endParaRPr lang="ru-RU"/>
        </a:p>
      </dgm:t>
    </dgm:pt>
    <dgm:pt modelId="{189C0677-A2A0-4A47-9745-149B13273815}">
      <dgm:prSet/>
      <dgm:spPr>
        <a:solidFill>
          <a:srgbClr val="7030A0"/>
        </a:solidFill>
        <a:ln>
          <a:solidFill>
            <a:srgbClr val="FF0000"/>
          </a:solidFill>
        </a:ln>
      </dgm:spPr>
      <dgm:t>
        <a:bodyPr/>
        <a:lstStyle/>
        <a:p>
          <a:pPr rtl="0"/>
          <a:r>
            <a:rPr lang="uz-Cyrl-UZ" dirty="0" smtClean="0"/>
            <a:t>Ҳар бир хўжаликнинг ишчи кучига бўлган эҳтиёжи унинг ихтисослашувига, тармоқ таркибига, маҳсулот етиштириш жараёнларининг механизациялашганлик даражасига ва меҳнат сарфига боғлиқ. Масалан, 1 гектарда пахта етиштириш учун бевосита меҳнат сарфи умумий ҳисобда 840-990 киши/соатни, дон етиштириш учун суғориладиган ерларда 102-140, лалми ерларда 34-50 киши/соатни, сабзавот етиштириш учун эса 1517-1929 киши/соатни ташкил этади. Шундан келиб чиққан ҳолда бир гектар пахта етиштиришга ўрта ҳисобда 0,5, суғориладиган дон экинларида 0,1, сабзавот экинларида 2,0 киши меҳнат қилиши етарлидир. Меҳнат ресурсларига бўлган талабни аниқлашда ана шу кўрсаткичлар ҳисобга олиниши мақсадга мувофиқ.</a:t>
          </a:r>
          <a:endParaRPr lang="ru-RU" dirty="0" smtClean="0"/>
        </a:p>
      </dgm:t>
    </dgm:pt>
    <dgm:pt modelId="{8644C821-AAAF-400A-9B33-5949E8275EB9}" type="parTrans" cxnId="{EF552DE8-F4B6-4394-9BF7-9A56E9DC45C8}">
      <dgm:prSet/>
      <dgm:spPr/>
      <dgm:t>
        <a:bodyPr/>
        <a:lstStyle/>
        <a:p>
          <a:endParaRPr lang="ru-RU"/>
        </a:p>
      </dgm:t>
    </dgm:pt>
    <dgm:pt modelId="{87110EA4-730B-436D-8340-4933E5494C32}" type="sibTrans" cxnId="{EF552DE8-F4B6-4394-9BF7-9A56E9DC45C8}">
      <dgm:prSet/>
      <dgm:spPr/>
      <dgm:t>
        <a:bodyPr/>
        <a:lstStyle/>
        <a:p>
          <a:endParaRPr lang="ru-RU"/>
        </a:p>
      </dgm:t>
    </dgm:pt>
    <dgm:pt modelId="{27E5FD6B-5549-4AAE-B261-559303FE9A41}" type="pres">
      <dgm:prSet presAssocID="{D461E2AB-3741-414B-8C6C-58F5C4E69621}" presName="linearFlow" presStyleCnt="0">
        <dgm:presLayoutVars>
          <dgm:dir/>
          <dgm:resizeHandles val="exact"/>
        </dgm:presLayoutVars>
      </dgm:prSet>
      <dgm:spPr/>
      <dgm:t>
        <a:bodyPr/>
        <a:lstStyle/>
        <a:p>
          <a:endParaRPr lang="ru-RU"/>
        </a:p>
      </dgm:t>
    </dgm:pt>
    <dgm:pt modelId="{9E2D28BE-3F90-4C25-B514-00A6454505C7}" type="pres">
      <dgm:prSet presAssocID="{B1A2E4E6-0A60-430A-9CBC-2E5ADDE08AB0}" presName="comp" presStyleCnt="0"/>
      <dgm:spPr/>
    </dgm:pt>
    <dgm:pt modelId="{451F57F8-1371-42DB-B68F-E490827B5568}" type="pres">
      <dgm:prSet presAssocID="{B1A2E4E6-0A60-430A-9CBC-2E5ADDE08AB0}" presName="rect2" presStyleLbl="node1" presStyleIdx="0" presStyleCnt="2" custScaleX="126918">
        <dgm:presLayoutVars>
          <dgm:bulletEnabled val="1"/>
        </dgm:presLayoutVars>
      </dgm:prSet>
      <dgm:spPr/>
      <dgm:t>
        <a:bodyPr/>
        <a:lstStyle/>
        <a:p>
          <a:endParaRPr lang="ru-RU"/>
        </a:p>
      </dgm:t>
    </dgm:pt>
    <dgm:pt modelId="{7168584D-04EC-404B-8292-1F149850959B}" type="pres">
      <dgm:prSet presAssocID="{B1A2E4E6-0A60-430A-9CBC-2E5ADDE08AB0}" presName="rect1" presStyleLbl="lnNode1" presStyleIdx="0" presStyleCnt="2" custScaleX="37432"/>
      <dgm:spPr>
        <a:solidFill>
          <a:srgbClr val="FF0000"/>
        </a:solidFill>
        <a:ln>
          <a:solidFill>
            <a:srgbClr val="7030A0"/>
          </a:solidFill>
        </a:ln>
      </dgm:spPr>
    </dgm:pt>
    <dgm:pt modelId="{0AA3F3CB-C12F-4D1A-8244-75E061BB9DAB}" type="pres">
      <dgm:prSet presAssocID="{A4496330-FF95-48B8-B858-0F417B8DAD4D}" presName="sibTrans" presStyleCnt="0"/>
      <dgm:spPr/>
    </dgm:pt>
    <dgm:pt modelId="{E109674E-5EBE-4173-9E22-3C05DCB1A290}" type="pres">
      <dgm:prSet presAssocID="{189C0677-A2A0-4A47-9745-149B13273815}" presName="comp" presStyleCnt="0"/>
      <dgm:spPr/>
    </dgm:pt>
    <dgm:pt modelId="{64F910F4-BBF3-4DCC-8D35-75EBB90E9244}" type="pres">
      <dgm:prSet presAssocID="{189C0677-A2A0-4A47-9745-149B13273815}" presName="rect2" presStyleLbl="node1" presStyleIdx="1" presStyleCnt="2" custScaleX="155156" custScaleY="143261">
        <dgm:presLayoutVars>
          <dgm:bulletEnabled val="1"/>
        </dgm:presLayoutVars>
      </dgm:prSet>
      <dgm:spPr/>
      <dgm:t>
        <a:bodyPr/>
        <a:lstStyle/>
        <a:p>
          <a:endParaRPr lang="ru-RU"/>
        </a:p>
      </dgm:t>
    </dgm:pt>
    <dgm:pt modelId="{ADAE2545-AFD5-4BC9-8F4E-796A4960551A}" type="pres">
      <dgm:prSet presAssocID="{189C0677-A2A0-4A47-9745-149B13273815}" presName="rect1" presStyleLbl="lnNode1" presStyleIdx="1" presStyleCnt="2" custScaleX="28580" custLinFactNeighborX="31289" custLinFactNeighborY="1408"/>
      <dgm:spPr>
        <a:solidFill>
          <a:srgbClr val="FF0000"/>
        </a:solidFill>
        <a:ln>
          <a:solidFill>
            <a:srgbClr val="7030A0"/>
          </a:solidFill>
        </a:ln>
      </dgm:spPr>
    </dgm:pt>
  </dgm:ptLst>
  <dgm:cxnLst>
    <dgm:cxn modelId="{9465ECA3-580C-4979-8ECF-FE95BD5FCF4C}" type="presOf" srcId="{D461E2AB-3741-414B-8C6C-58F5C4E69621}" destId="{27E5FD6B-5549-4AAE-B261-559303FE9A41}" srcOrd="0" destOrd="0" presId="urn:microsoft.com/office/officeart/2008/layout/AlternatingPictureBlocks"/>
    <dgm:cxn modelId="{063759E8-7446-4E5E-BD45-68636E1F307D}" type="presOf" srcId="{B1A2E4E6-0A60-430A-9CBC-2E5ADDE08AB0}" destId="{451F57F8-1371-42DB-B68F-E490827B5568}" srcOrd="0" destOrd="0" presId="urn:microsoft.com/office/officeart/2008/layout/AlternatingPictureBlocks"/>
    <dgm:cxn modelId="{EF552DE8-F4B6-4394-9BF7-9A56E9DC45C8}" srcId="{D461E2AB-3741-414B-8C6C-58F5C4E69621}" destId="{189C0677-A2A0-4A47-9745-149B13273815}" srcOrd="1" destOrd="0" parTransId="{8644C821-AAAF-400A-9B33-5949E8275EB9}" sibTransId="{87110EA4-730B-436D-8340-4933E5494C32}"/>
    <dgm:cxn modelId="{79BE4188-2450-4175-BDE4-052130695912}" srcId="{D461E2AB-3741-414B-8C6C-58F5C4E69621}" destId="{B1A2E4E6-0A60-430A-9CBC-2E5ADDE08AB0}" srcOrd="0" destOrd="0" parTransId="{F7047FC2-DC50-4F68-AC6A-7DC0267DA742}" sibTransId="{A4496330-FF95-48B8-B858-0F417B8DAD4D}"/>
    <dgm:cxn modelId="{4619A3CD-2A25-4AB8-891E-6B38A8B717D4}" type="presOf" srcId="{189C0677-A2A0-4A47-9745-149B13273815}" destId="{64F910F4-BBF3-4DCC-8D35-75EBB90E9244}" srcOrd="0" destOrd="0" presId="urn:microsoft.com/office/officeart/2008/layout/AlternatingPictureBlocks"/>
    <dgm:cxn modelId="{291E0C15-1712-4C21-8439-781A79DD9923}" type="presParOf" srcId="{27E5FD6B-5549-4AAE-B261-559303FE9A41}" destId="{9E2D28BE-3F90-4C25-B514-00A6454505C7}" srcOrd="0" destOrd="0" presId="urn:microsoft.com/office/officeart/2008/layout/AlternatingPictureBlocks"/>
    <dgm:cxn modelId="{C128542A-9FEF-4F75-BE48-9A265939CF5F}" type="presParOf" srcId="{9E2D28BE-3F90-4C25-B514-00A6454505C7}" destId="{451F57F8-1371-42DB-B68F-E490827B5568}" srcOrd="0" destOrd="0" presId="urn:microsoft.com/office/officeart/2008/layout/AlternatingPictureBlocks"/>
    <dgm:cxn modelId="{24C303E4-1679-48C4-A02B-41D791F4BA87}" type="presParOf" srcId="{9E2D28BE-3F90-4C25-B514-00A6454505C7}" destId="{7168584D-04EC-404B-8292-1F149850959B}" srcOrd="1" destOrd="0" presId="urn:microsoft.com/office/officeart/2008/layout/AlternatingPictureBlocks"/>
    <dgm:cxn modelId="{2618A769-6A9F-446C-9DCC-D968FC869205}" type="presParOf" srcId="{27E5FD6B-5549-4AAE-B261-559303FE9A41}" destId="{0AA3F3CB-C12F-4D1A-8244-75E061BB9DAB}" srcOrd="1" destOrd="0" presId="urn:microsoft.com/office/officeart/2008/layout/AlternatingPictureBlocks"/>
    <dgm:cxn modelId="{7E258780-3F0A-4AF1-8D82-7EB8920A5D01}" type="presParOf" srcId="{27E5FD6B-5549-4AAE-B261-559303FE9A41}" destId="{E109674E-5EBE-4173-9E22-3C05DCB1A290}" srcOrd="2" destOrd="0" presId="urn:microsoft.com/office/officeart/2008/layout/AlternatingPictureBlocks"/>
    <dgm:cxn modelId="{2EEA5C7C-509D-4DA3-BB5F-093E5A2679E3}" type="presParOf" srcId="{E109674E-5EBE-4173-9E22-3C05DCB1A290}" destId="{64F910F4-BBF3-4DCC-8D35-75EBB90E9244}" srcOrd="0" destOrd="0" presId="urn:microsoft.com/office/officeart/2008/layout/AlternatingPictureBlocks"/>
    <dgm:cxn modelId="{75D57863-BF78-44C3-9814-3D22C8F6D24C}" type="presParOf" srcId="{E109674E-5EBE-4173-9E22-3C05DCB1A290}" destId="{ADAE2545-AFD5-4BC9-8F4E-796A4960551A}" srcOrd="1" destOrd="0" presId="urn:microsoft.com/office/officeart/2008/layout/AlternatingPictureBlock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D3C071A0-BA3A-4EEB-99CF-D6C77F0E5F69}"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ru-RU"/>
        </a:p>
      </dgm:t>
    </dgm:pt>
    <dgm:pt modelId="{E44B73F7-0D9F-43E4-A0EC-45E7A3BE0602}">
      <dgm:prSet/>
      <dgm:spPr>
        <a:solidFill>
          <a:srgbClr val="92D050"/>
        </a:solidFill>
      </dgm:spPr>
      <dgm:t>
        <a:bodyPr/>
        <a:lstStyle/>
        <a:p>
          <a:pPr rtl="0"/>
          <a:r>
            <a:rPr lang="uz-Cyrl-UZ" dirty="0" smtClean="0"/>
            <a:t>Фермер хўжалиги (иш берувчи) ва унинг ходимлари ўртасидаги меҳнатга оид муносабатлар қонун ҳужжатларига мувофиқ меҳнат шартномаси (контракти) билан тартибга солинади. Фермер хўжалигидаги иш тартиби хўжалик бошлиғи томонидан қонун ҳужжатларига мувофиқ белгиланади. Фермер хўжалиги ходимларининг меҳнат фаолияти ҳисобини олиб бориш хўжалик бошлиғи томонидан ташкил этилади. </a:t>
          </a:r>
          <a:endParaRPr lang="ru-RU" dirty="0"/>
        </a:p>
      </dgm:t>
    </dgm:pt>
    <dgm:pt modelId="{17314E90-B654-4527-9D9E-58C96BF123C1}" type="parTrans" cxnId="{8DC3DFCD-E7DB-44AF-A263-D1EA0E7E580D}">
      <dgm:prSet/>
      <dgm:spPr/>
      <dgm:t>
        <a:bodyPr/>
        <a:lstStyle/>
        <a:p>
          <a:endParaRPr lang="ru-RU"/>
        </a:p>
      </dgm:t>
    </dgm:pt>
    <dgm:pt modelId="{12A3D0A8-E856-430F-8F51-5B3980F3FB0C}" type="sibTrans" cxnId="{8DC3DFCD-E7DB-44AF-A263-D1EA0E7E580D}">
      <dgm:prSet/>
      <dgm:spPr/>
      <dgm:t>
        <a:bodyPr/>
        <a:lstStyle/>
        <a:p>
          <a:endParaRPr lang="ru-RU"/>
        </a:p>
      </dgm:t>
    </dgm:pt>
    <dgm:pt modelId="{742C002C-3409-42A0-96F3-89F9C2DB7A4C}">
      <dgm:prSet/>
      <dgm:spPr>
        <a:solidFill>
          <a:srgbClr val="92D050"/>
        </a:solidFill>
      </dgm:spPr>
      <dgm:t>
        <a:bodyPr/>
        <a:lstStyle/>
        <a:p>
          <a:pPr rtl="0"/>
          <a:r>
            <a:rPr lang="uz-Cyrl-UZ" dirty="0" smtClean="0"/>
            <a:t>Фермер хўжалиги ходимларининг меҳнатига ҳақ тўлаш тарафларнинг келишувига кўра пул ҳамда натура тарзида, қонун ҳужжатларида белгиланган энг кам иш ҳақидан оз бўлмаган миқдорда белгиланади. </a:t>
          </a:r>
          <a:endParaRPr lang="ru-RU" dirty="0"/>
        </a:p>
      </dgm:t>
    </dgm:pt>
    <dgm:pt modelId="{271B633F-58ED-4609-B874-95C0FEE6C978}" type="parTrans" cxnId="{FC64CD60-BD60-477F-8671-D91F9A45462F}">
      <dgm:prSet/>
      <dgm:spPr/>
      <dgm:t>
        <a:bodyPr/>
        <a:lstStyle/>
        <a:p>
          <a:endParaRPr lang="ru-RU"/>
        </a:p>
      </dgm:t>
    </dgm:pt>
    <dgm:pt modelId="{88082D7C-86D8-49B0-9B29-FCA5301EC496}" type="sibTrans" cxnId="{FC64CD60-BD60-477F-8671-D91F9A45462F}">
      <dgm:prSet/>
      <dgm:spPr/>
      <dgm:t>
        <a:bodyPr/>
        <a:lstStyle/>
        <a:p>
          <a:endParaRPr lang="ru-RU"/>
        </a:p>
      </dgm:t>
    </dgm:pt>
    <dgm:pt modelId="{844FD450-B1D0-4921-922E-4FFF7373ADAE}">
      <dgm:prSet/>
      <dgm:spPr>
        <a:solidFill>
          <a:srgbClr val="92D050"/>
        </a:solidFill>
      </dgm:spPr>
      <dgm:t>
        <a:bodyPr/>
        <a:lstStyle/>
        <a:p>
          <a:pPr rtl="0"/>
          <a:r>
            <a:rPr lang="uz-Cyrl-UZ" dirty="0" smtClean="0"/>
            <a:t>Фермер хўжалигининг бошлиғи ва ходимлари давлат ижтимоий суғуртасидан ўтказилади. Уларга давлат ижтимоий суғуртаси бўйича нафақалар ва пенсиялар тайинлаш ҳамда тўлаш қонун ҳужжатларида белгиланган тартибда ва шартлар асосида амалга оширилади.</a:t>
          </a:r>
          <a:endParaRPr lang="ru-RU" dirty="0"/>
        </a:p>
      </dgm:t>
    </dgm:pt>
    <dgm:pt modelId="{5F9E324C-89E6-472A-86F4-C4BE180F8407}" type="parTrans" cxnId="{FC47E625-8BA7-45B8-AEBA-7A0D0CE79C68}">
      <dgm:prSet/>
      <dgm:spPr/>
      <dgm:t>
        <a:bodyPr/>
        <a:lstStyle/>
        <a:p>
          <a:endParaRPr lang="ru-RU"/>
        </a:p>
      </dgm:t>
    </dgm:pt>
    <dgm:pt modelId="{3F955E15-4439-453F-A943-F6D0202AC92B}" type="sibTrans" cxnId="{FC47E625-8BA7-45B8-AEBA-7A0D0CE79C68}">
      <dgm:prSet/>
      <dgm:spPr/>
      <dgm:t>
        <a:bodyPr/>
        <a:lstStyle/>
        <a:p>
          <a:endParaRPr lang="ru-RU"/>
        </a:p>
      </dgm:t>
    </dgm:pt>
    <dgm:pt modelId="{6B354368-DC55-4ECD-8B75-BC3FC7827350}" type="pres">
      <dgm:prSet presAssocID="{D3C071A0-BA3A-4EEB-99CF-D6C77F0E5F69}" presName="rootnode" presStyleCnt="0">
        <dgm:presLayoutVars>
          <dgm:chMax/>
          <dgm:chPref/>
          <dgm:dir/>
          <dgm:animLvl val="lvl"/>
        </dgm:presLayoutVars>
      </dgm:prSet>
      <dgm:spPr/>
    </dgm:pt>
    <dgm:pt modelId="{9CC24CDD-3A0A-4AA5-B312-19EB25A317EE}" type="pres">
      <dgm:prSet presAssocID="{E44B73F7-0D9F-43E4-A0EC-45E7A3BE0602}" presName="composite" presStyleCnt="0"/>
      <dgm:spPr/>
    </dgm:pt>
    <dgm:pt modelId="{7B25360A-A561-485B-903D-96F0F6C38F3C}" type="pres">
      <dgm:prSet presAssocID="{E44B73F7-0D9F-43E4-A0EC-45E7A3BE0602}" presName="bentUpArrow1" presStyleLbl="alignImgPlace1" presStyleIdx="0" presStyleCnt="2"/>
      <dgm:spPr>
        <a:solidFill>
          <a:srgbClr val="FF0000"/>
        </a:solidFill>
      </dgm:spPr>
    </dgm:pt>
    <dgm:pt modelId="{DF3F27BE-A857-463E-A663-CB15D5B370F3}" type="pres">
      <dgm:prSet presAssocID="{E44B73F7-0D9F-43E4-A0EC-45E7A3BE0602}" presName="ParentText" presStyleLbl="node1" presStyleIdx="0" presStyleCnt="3" custScaleX="199548" custScaleY="121760">
        <dgm:presLayoutVars>
          <dgm:chMax val="1"/>
          <dgm:chPref val="1"/>
          <dgm:bulletEnabled val="1"/>
        </dgm:presLayoutVars>
      </dgm:prSet>
      <dgm:spPr/>
    </dgm:pt>
    <dgm:pt modelId="{93ABAFD7-5F02-46E1-8E4D-2258E1DB95B0}" type="pres">
      <dgm:prSet presAssocID="{E44B73F7-0D9F-43E4-A0EC-45E7A3BE0602}" presName="ChildText" presStyleLbl="revTx" presStyleIdx="0" presStyleCnt="2">
        <dgm:presLayoutVars>
          <dgm:chMax val="0"/>
          <dgm:chPref val="0"/>
          <dgm:bulletEnabled val="1"/>
        </dgm:presLayoutVars>
      </dgm:prSet>
      <dgm:spPr/>
    </dgm:pt>
    <dgm:pt modelId="{2E984D59-0C5F-4DB0-852C-7AD20C8C8E6C}" type="pres">
      <dgm:prSet presAssocID="{12A3D0A8-E856-430F-8F51-5B3980F3FB0C}" presName="sibTrans" presStyleCnt="0"/>
      <dgm:spPr/>
    </dgm:pt>
    <dgm:pt modelId="{007C4E7B-0715-4680-8920-20F99D14D7E8}" type="pres">
      <dgm:prSet presAssocID="{742C002C-3409-42A0-96F3-89F9C2DB7A4C}" presName="composite" presStyleCnt="0"/>
      <dgm:spPr/>
    </dgm:pt>
    <dgm:pt modelId="{E4F125C4-A7DE-4493-811D-BA8837CE17CF}" type="pres">
      <dgm:prSet presAssocID="{742C002C-3409-42A0-96F3-89F9C2DB7A4C}" presName="bentUpArrow1" presStyleLbl="alignImgPlace1" presStyleIdx="1" presStyleCnt="2"/>
      <dgm:spPr>
        <a:solidFill>
          <a:srgbClr val="FF0000"/>
        </a:solidFill>
      </dgm:spPr>
    </dgm:pt>
    <dgm:pt modelId="{347FDD81-61AC-402E-AB26-9CEAA5DDE9D7}" type="pres">
      <dgm:prSet presAssocID="{742C002C-3409-42A0-96F3-89F9C2DB7A4C}" presName="ParentText" presStyleLbl="node1" presStyleIdx="1" presStyleCnt="3" custScaleX="184304">
        <dgm:presLayoutVars>
          <dgm:chMax val="1"/>
          <dgm:chPref val="1"/>
          <dgm:bulletEnabled val="1"/>
        </dgm:presLayoutVars>
      </dgm:prSet>
      <dgm:spPr/>
    </dgm:pt>
    <dgm:pt modelId="{8F4404A6-67BD-484B-8CE2-4B97563A9B71}" type="pres">
      <dgm:prSet presAssocID="{742C002C-3409-42A0-96F3-89F9C2DB7A4C}" presName="ChildText" presStyleLbl="revTx" presStyleIdx="1" presStyleCnt="2">
        <dgm:presLayoutVars>
          <dgm:chMax val="0"/>
          <dgm:chPref val="0"/>
          <dgm:bulletEnabled val="1"/>
        </dgm:presLayoutVars>
      </dgm:prSet>
      <dgm:spPr/>
    </dgm:pt>
    <dgm:pt modelId="{C15CA360-4406-49B1-AEA6-41930C0A81A9}" type="pres">
      <dgm:prSet presAssocID="{88082D7C-86D8-49B0-9B29-FCA5301EC496}" presName="sibTrans" presStyleCnt="0"/>
      <dgm:spPr/>
    </dgm:pt>
    <dgm:pt modelId="{9C7B61B9-E58F-4CF9-A93A-7F0333155010}" type="pres">
      <dgm:prSet presAssocID="{844FD450-B1D0-4921-922E-4FFF7373ADAE}" presName="composite" presStyleCnt="0"/>
      <dgm:spPr/>
    </dgm:pt>
    <dgm:pt modelId="{7191001B-D24E-4556-8A06-1D6847624228}" type="pres">
      <dgm:prSet presAssocID="{844FD450-B1D0-4921-922E-4FFF7373ADAE}" presName="ParentText" presStyleLbl="node1" presStyleIdx="2" presStyleCnt="3" custScaleX="181732" custLinFactNeighborX="-6491" custLinFactNeighborY="464">
        <dgm:presLayoutVars>
          <dgm:chMax val="1"/>
          <dgm:chPref val="1"/>
          <dgm:bulletEnabled val="1"/>
        </dgm:presLayoutVars>
      </dgm:prSet>
      <dgm:spPr/>
    </dgm:pt>
  </dgm:ptLst>
  <dgm:cxnLst>
    <dgm:cxn modelId="{ABE673C1-BCA4-404D-820C-0FD231DD95C4}" type="presOf" srcId="{844FD450-B1D0-4921-922E-4FFF7373ADAE}" destId="{7191001B-D24E-4556-8A06-1D6847624228}" srcOrd="0" destOrd="0" presId="urn:microsoft.com/office/officeart/2005/8/layout/StepDownProcess"/>
    <dgm:cxn modelId="{FC47E625-8BA7-45B8-AEBA-7A0D0CE79C68}" srcId="{D3C071A0-BA3A-4EEB-99CF-D6C77F0E5F69}" destId="{844FD450-B1D0-4921-922E-4FFF7373ADAE}" srcOrd="2" destOrd="0" parTransId="{5F9E324C-89E6-472A-86F4-C4BE180F8407}" sibTransId="{3F955E15-4439-453F-A943-F6D0202AC92B}"/>
    <dgm:cxn modelId="{358100CB-8EF4-403A-9E5F-521027DD08F2}" type="presOf" srcId="{E44B73F7-0D9F-43E4-A0EC-45E7A3BE0602}" destId="{DF3F27BE-A857-463E-A663-CB15D5B370F3}" srcOrd="0" destOrd="0" presId="urn:microsoft.com/office/officeart/2005/8/layout/StepDownProcess"/>
    <dgm:cxn modelId="{F7AC39A3-CB35-4A3B-9AFF-7C84C9D32EF3}" type="presOf" srcId="{742C002C-3409-42A0-96F3-89F9C2DB7A4C}" destId="{347FDD81-61AC-402E-AB26-9CEAA5DDE9D7}" srcOrd="0" destOrd="0" presId="urn:microsoft.com/office/officeart/2005/8/layout/StepDownProcess"/>
    <dgm:cxn modelId="{8DC3DFCD-E7DB-44AF-A263-D1EA0E7E580D}" srcId="{D3C071A0-BA3A-4EEB-99CF-D6C77F0E5F69}" destId="{E44B73F7-0D9F-43E4-A0EC-45E7A3BE0602}" srcOrd="0" destOrd="0" parTransId="{17314E90-B654-4527-9D9E-58C96BF123C1}" sibTransId="{12A3D0A8-E856-430F-8F51-5B3980F3FB0C}"/>
    <dgm:cxn modelId="{FC64CD60-BD60-477F-8671-D91F9A45462F}" srcId="{D3C071A0-BA3A-4EEB-99CF-D6C77F0E5F69}" destId="{742C002C-3409-42A0-96F3-89F9C2DB7A4C}" srcOrd="1" destOrd="0" parTransId="{271B633F-58ED-4609-B874-95C0FEE6C978}" sibTransId="{88082D7C-86D8-49B0-9B29-FCA5301EC496}"/>
    <dgm:cxn modelId="{00D4D127-841D-4A55-A4C6-CE4843B906AF}" type="presOf" srcId="{D3C071A0-BA3A-4EEB-99CF-D6C77F0E5F69}" destId="{6B354368-DC55-4ECD-8B75-BC3FC7827350}" srcOrd="0" destOrd="0" presId="urn:microsoft.com/office/officeart/2005/8/layout/StepDownProcess"/>
    <dgm:cxn modelId="{F593E690-3A84-453C-86E6-A4444FC9FA53}" type="presParOf" srcId="{6B354368-DC55-4ECD-8B75-BC3FC7827350}" destId="{9CC24CDD-3A0A-4AA5-B312-19EB25A317EE}" srcOrd="0" destOrd="0" presId="urn:microsoft.com/office/officeart/2005/8/layout/StepDownProcess"/>
    <dgm:cxn modelId="{094AEA0D-8C43-4EF1-9A06-8CBB8984D93A}" type="presParOf" srcId="{9CC24CDD-3A0A-4AA5-B312-19EB25A317EE}" destId="{7B25360A-A561-485B-903D-96F0F6C38F3C}" srcOrd="0" destOrd="0" presId="urn:microsoft.com/office/officeart/2005/8/layout/StepDownProcess"/>
    <dgm:cxn modelId="{5117A81E-1921-481F-9E1C-27D366728997}" type="presParOf" srcId="{9CC24CDD-3A0A-4AA5-B312-19EB25A317EE}" destId="{DF3F27BE-A857-463E-A663-CB15D5B370F3}" srcOrd="1" destOrd="0" presId="urn:microsoft.com/office/officeart/2005/8/layout/StepDownProcess"/>
    <dgm:cxn modelId="{8481F2A7-E70D-40B8-B717-F0ED35117951}" type="presParOf" srcId="{9CC24CDD-3A0A-4AA5-B312-19EB25A317EE}" destId="{93ABAFD7-5F02-46E1-8E4D-2258E1DB95B0}" srcOrd="2" destOrd="0" presId="urn:microsoft.com/office/officeart/2005/8/layout/StepDownProcess"/>
    <dgm:cxn modelId="{7DFFB8D4-6F10-406D-9B00-FA86DA4D66DC}" type="presParOf" srcId="{6B354368-DC55-4ECD-8B75-BC3FC7827350}" destId="{2E984D59-0C5F-4DB0-852C-7AD20C8C8E6C}" srcOrd="1" destOrd="0" presId="urn:microsoft.com/office/officeart/2005/8/layout/StepDownProcess"/>
    <dgm:cxn modelId="{EDD75880-48A0-4DA4-88F0-7FF3ABA0100C}" type="presParOf" srcId="{6B354368-DC55-4ECD-8B75-BC3FC7827350}" destId="{007C4E7B-0715-4680-8920-20F99D14D7E8}" srcOrd="2" destOrd="0" presId="urn:microsoft.com/office/officeart/2005/8/layout/StepDownProcess"/>
    <dgm:cxn modelId="{7C546284-A119-4321-BF8C-618C5C4399C3}" type="presParOf" srcId="{007C4E7B-0715-4680-8920-20F99D14D7E8}" destId="{E4F125C4-A7DE-4493-811D-BA8837CE17CF}" srcOrd="0" destOrd="0" presId="urn:microsoft.com/office/officeart/2005/8/layout/StepDownProcess"/>
    <dgm:cxn modelId="{140CBC15-7927-4B4C-9ABA-47138B494473}" type="presParOf" srcId="{007C4E7B-0715-4680-8920-20F99D14D7E8}" destId="{347FDD81-61AC-402E-AB26-9CEAA5DDE9D7}" srcOrd="1" destOrd="0" presId="urn:microsoft.com/office/officeart/2005/8/layout/StepDownProcess"/>
    <dgm:cxn modelId="{1AC1037C-EFF5-4296-83BF-F706413BAE20}" type="presParOf" srcId="{007C4E7B-0715-4680-8920-20F99D14D7E8}" destId="{8F4404A6-67BD-484B-8CE2-4B97563A9B71}" srcOrd="2" destOrd="0" presId="urn:microsoft.com/office/officeart/2005/8/layout/StepDownProcess"/>
    <dgm:cxn modelId="{EBC8233F-602E-440D-BBF9-052D34A1B850}" type="presParOf" srcId="{6B354368-DC55-4ECD-8B75-BC3FC7827350}" destId="{C15CA360-4406-49B1-AEA6-41930C0A81A9}" srcOrd="3" destOrd="0" presId="urn:microsoft.com/office/officeart/2005/8/layout/StepDownProcess"/>
    <dgm:cxn modelId="{9AA5E3FB-9D4C-46EC-8FD8-F2BC31052075}" type="presParOf" srcId="{6B354368-DC55-4ECD-8B75-BC3FC7827350}" destId="{9C7B61B9-E58F-4CF9-A93A-7F0333155010}" srcOrd="4" destOrd="0" presId="urn:microsoft.com/office/officeart/2005/8/layout/StepDownProcess"/>
    <dgm:cxn modelId="{E0038748-3AEB-4F2B-86B6-A302DA592839}" type="presParOf" srcId="{9C7B61B9-E58F-4CF9-A93A-7F0333155010}" destId="{7191001B-D24E-4556-8A06-1D6847624228}"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F7B290B-0835-462B-AB22-CF906C50844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1FB770D6-6D3D-4BDA-B37D-003A95AFFB76}">
      <dgm:prSet custT="1"/>
      <dgm:spPr>
        <a:solidFill>
          <a:srgbClr val="FFFF00">
            <a:alpha val="90000"/>
          </a:srgbClr>
        </a:solidFill>
      </dgm:spPr>
      <dgm:t>
        <a:bodyPr/>
        <a:lstStyle/>
        <a:p>
          <a:pPr rtl="0"/>
          <a:r>
            <a:rPr lang="uz-Cyrl-UZ" sz="2800" b="1" dirty="0" smtClean="0">
              <a:solidFill>
                <a:srgbClr val="FF0000"/>
              </a:solidFill>
              <a:latin typeface="Times New Roman" pitchFamily="18" charset="0"/>
              <a:cs typeface="Times New Roman" pitchFamily="18" charset="0"/>
            </a:rPr>
            <a:t>2. МЕҲНАТ УНУМДОРЛИГИ КЎРСАТКИЧЛАРИ ВА УЛАР ДИНАМИКАСИНИ БОҲОЛАШ</a:t>
          </a:r>
          <a:endParaRPr lang="ru-RU" sz="2600" b="1" i="0" baseline="0" dirty="0">
            <a:solidFill>
              <a:srgbClr val="FF0000"/>
            </a:solidFill>
            <a:latin typeface="Times New Roman" pitchFamily="18" charset="0"/>
            <a:cs typeface="Times New Roman" pitchFamily="18" charset="0"/>
          </a:endParaRPr>
        </a:p>
      </dgm:t>
    </dgm:pt>
    <dgm:pt modelId="{817A6619-84CE-4142-9FF1-70F84E9DFD3B}" type="parTrans" cxnId="{9F648E72-BEBC-4FB9-83AD-0073DB41F99D}">
      <dgm:prSet/>
      <dgm:spPr/>
      <dgm:t>
        <a:bodyPr/>
        <a:lstStyle/>
        <a:p>
          <a:endParaRPr lang="ru-RU"/>
        </a:p>
      </dgm:t>
    </dgm:pt>
    <dgm:pt modelId="{4FDC25D4-9811-4454-9D5B-71F1A1193878}" type="sibTrans" cxnId="{9F648E72-BEBC-4FB9-83AD-0073DB41F99D}">
      <dgm:prSet/>
      <dgm:spPr/>
      <dgm:t>
        <a:bodyPr/>
        <a:lstStyle/>
        <a:p>
          <a:endParaRPr lang="ru-RU"/>
        </a:p>
      </dgm:t>
    </dgm:pt>
    <dgm:pt modelId="{C7297ED8-6BF0-4598-80D5-3994A56B4926}">
      <dgm:prSet/>
      <dgm:spPr>
        <a:solidFill>
          <a:srgbClr val="92D050"/>
        </a:solidFill>
      </dgm:spPr>
      <dgm:t>
        <a:bodyPr/>
        <a:lstStyle/>
        <a:p>
          <a:pPr rtl="0"/>
          <a:r>
            <a:rPr lang="uz-Cyrl-UZ" dirty="0" smtClean="0">
              <a:latin typeface="Times New Roman" pitchFamily="18" charset="0"/>
              <a:cs typeface="Times New Roman" pitchFamily="18" charset="0"/>
            </a:rPr>
            <a:t>Меҳнат унумдорлиги ишлаб чиқариш самарадорлигини ифодаловчи асосий кўрсаткичлардан биридир, уни  ошириш иқтисодий ўсишнинг асосий омилидир. Маҳсулот ишлаб чиқариш ҳажми, унинг таннархи, ходимлар сони, иш ҳақи фонди кўп жиҳатдан меҳнат унумдорлигига боғлиқ. </a:t>
          </a:r>
          <a:endParaRPr lang="en-US" b="0" i="0" baseline="0" dirty="0">
            <a:solidFill>
              <a:srgbClr val="002060"/>
            </a:solidFill>
            <a:latin typeface="Times New Roman" pitchFamily="18" charset="0"/>
            <a:cs typeface="Times New Roman" pitchFamily="18" charset="0"/>
          </a:endParaRPr>
        </a:p>
      </dgm:t>
    </dgm:pt>
    <dgm:pt modelId="{057A35E2-1644-4111-956A-267EAF9A47A7}" type="parTrans" cxnId="{641E8E31-F59C-4D12-AE66-38A24104D377}">
      <dgm:prSet/>
      <dgm:spPr/>
      <dgm:t>
        <a:bodyPr/>
        <a:lstStyle/>
        <a:p>
          <a:endParaRPr lang="ru-RU"/>
        </a:p>
      </dgm:t>
    </dgm:pt>
    <dgm:pt modelId="{2C833B0E-17E6-4536-8E27-05CB50EC0C41}" type="sibTrans" cxnId="{641E8E31-F59C-4D12-AE66-38A24104D377}">
      <dgm:prSet/>
      <dgm:spPr/>
      <dgm:t>
        <a:bodyPr/>
        <a:lstStyle/>
        <a:p>
          <a:endParaRPr lang="ru-RU"/>
        </a:p>
      </dgm:t>
    </dgm:pt>
    <dgm:pt modelId="{CE38F55D-9632-4398-88C5-6A2CE40683F5}" type="pres">
      <dgm:prSet presAssocID="{5F7B290B-0835-462B-AB22-CF906C50844E}" presName="Name0" presStyleCnt="0">
        <dgm:presLayoutVars>
          <dgm:chMax val="7"/>
          <dgm:dir/>
          <dgm:animLvl val="lvl"/>
          <dgm:resizeHandles val="exact"/>
        </dgm:presLayoutVars>
      </dgm:prSet>
      <dgm:spPr/>
      <dgm:t>
        <a:bodyPr/>
        <a:lstStyle/>
        <a:p>
          <a:endParaRPr lang="ru-RU"/>
        </a:p>
      </dgm:t>
    </dgm:pt>
    <dgm:pt modelId="{E6182770-FA28-493E-81EB-DDCE90DC0A66}" type="pres">
      <dgm:prSet presAssocID="{1FB770D6-6D3D-4BDA-B37D-003A95AFFB76}" presName="circle1" presStyleLbl="node1" presStyleIdx="0" presStyleCnt="2" custScaleY="107644" custLinFactNeighborX="-310" custLinFactNeighborY="3995"/>
      <dgm:spPr>
        <a:solidFill>
          <a:srgbClr val="7030A0"/>
        </a:solidFill>
      </dgm:spPr>
    </dgm:pt>
    <dgm:pt modelId="{EB6B02C8-72E2-4CB7-A49D-44D8718A1A6B}" type="pres">
      <dgm:prSet presAssocID="{1FB770D6-6D3D-4BDA-B37D-003A95AFFB76}" presName="space" presStyleCnt="0"/>
      <dgm:spPr/>
    </dgm:pt>
    <dgm:pt modelId="{FA2D6034-5DA5-4ACE-8FF5-097F0D4D9339}" type="pres">
      <dgm:prSet presAssocID="{1FB770D6-6D3D-4BDA-B37D-003A95AFFB76}" presName="rect1" presStyleLbl="alignAcc1" presStyleIdx="0" presStyleCnt="2" custScaleY="100000" custLinFactNeighborY="498"/>
      <dgm:spPr/>
      <dgm:t>
        <a:bodyPr/>
        <a:lstStyle/>
        <a:p>
          <a:endParaRPr lang="ru-RU"/>
        </a:p>
      </dgm:t>
    </dgm:pt>
    <dgm:pt modelId="{A628F69A-D98E-4EE7-B743-CF452AD67D88}" type="pres">
      <dgm:prSet presAssocID="{C7297ED8-6BF0-4598-80D5-3994A56B4926}" presName="vertSpace2" presStyleLbl="node1" presStyleIdx="0" presStyleCnt="2"/>
      <dgm:spPr/>
    </dgm:pt>
    <dgm:pt modelId="{79B76FF2-F9E4-479C-AAF6-B7D07FBC76DD}" type="pres">
      <dgm:prSet presAssocID="{C7297ED8-6BF0-4598-80D5-3994A56B4926}" presName="circle2" presStyleLbl="node1" presStyleIdx="1" presStyleCnt="2" custScaleY="140822" custLinFactNeighborX="2607" custLinFactNeighborY="-652"/>
      <dgm:spPr>
        <a:solidFill>
          <a:srgbClr val="FF0000"/>
        </a:solidFill>
      </dgm:spPr>
    </dgm:pt>
    <dgm:pt modelId="{8032EE7B-A9ED-49BF-8AF7-05ACDEBCBE57}" type="pres">
      <dgm:prSet presAssocID="{C7297ED8-6BF0-4598-80D5-3994A56B4926}" presName="rect2" presStyleLbl="alignAcc1" presStyleIdx="1" presStyleCnt="2" custScaleY="146906" custLinFactNeighborX="74" custLinFactNeighborY="5586"/>
      <dgm:spPr/>
      <dgm:t>
        <a:bodyPr/>
        <a:lstStyle/>
        <a:p>
          <a:endParaRPr lang="ru-RU"/>
        </a:p>
      </dgm:t>
    </dgm:pt>
    <dgm:pt modelId="{578AA506-A0A3-4CE0-B722-3EE68EE2B497}" type="pres">
      <dgm:prSet presAssocID="{1FB770D6-6D3D-4BDA-B37D-003A95AFFB76}" presName="rect1ParTxNoCh" presStyleLbl="alignAcc1" presStyleIdx="1" presStyleCnt="2">
        <dgm:presLayoutVars>
          <dgm:chMax val="1"/>
          <dgm:bulletEnabled val="1"/>
        </dgm:presLayoutVars>
      </dgm:prSet>
      <dgm:spPr/>
      <dgm:t>
        <a:bodyPr/>
        <a:lstStyle/>
        <a:p>
          <a:endParaRPr lang="ru-RU"/>
        </a:p>
      </dgm:t>
    </dgm:pt>
    <dgm:pt modelId="{AE444D55-5B27-4671-8E7E-E6B49DF0616B}" type="pres">
      <dgm:prSet presAssocID="{C7297ED8-6BF0-4598-80D5-3994A56B4926}" presName="rect2ParTxNoCh" presStyleLbl="alignAcc1" presStyleIdx="1" presStyleCnt="2">
        <dgm:presLayoutVars>
          <dgm:chMax val="1"/>
          <dgm:bulletEnabled val="1"/>
        </dgm:presLayoutVars>
      </dgm:prSet>
      <dgm:spPr/>
      <dgm:t>
        <a:bodyPr/>
        <a:lstStyle/>
        <a:p>
          <a:endParaRPr lang="ru-RU"/>
        </a:p>
      </dgm:t>
    </dgm:pt>
  </dgm:ptLst>
  <dgm:cxnLst>
    <dgm:cxn modelId="{641E8E31-F59C-4D12-AE66-38A24104D377}" srcId="{5F7B290B-0835-462B-AB22-CF906C50844E}" destId="{C7297ED8-6BF0-4598-80D5-3994A56B4926}" srcOrd="1" destOrd="0" parTransId="{057A35E2-1644-4111-956A-267EAF9A47A7}" sibTransId="{2C833B0E-17E6-4536-8E27-05CB50EC0C41}"/>
    <dgm:cxn modelId="{03889979-4ABA-4D96-9F38-B04B183FFE16}" type="presOf" srcId="{5F7B290B-0835-462B-AB22-CF906C50844E}" destId="{CE38F55D-9632-4398-88C5-6A2CE40683F5}" srcOrd="0" destOrd="0" presId="urn:microsoft.com/office/officeart/2005/8/layout/target3"/>
    <dgm:cxn modelId="{572D45D3-321B-4083-A560-1B5CD527A705}" type="presOf" srcId="{C7297ED8-6BF0-4598-80D5-3994A56B4926}" destId="{AE444D55-5B27-4671-8E7E-E6B49DF0616B}" srcOrd="1" destOrd="0" presId="urn:microsoft.com/office/officeart/2005/8/layout/target3"/>
    <dgm:cxn modelId="{9F648E72-BEBC-4FB9-83AD-0073DB41F99D}" srcId="{5F7B290B-0835-462B-AB22-CF906C50844E}" destId="{1FB770D6-6D3D-4BDA-B37D-003A95AFFB76}" srcOrd="0" destOrd="0" parTransId="{817A6619-84CE-4142-9FF1-70F84E9DFD3B}" sibTransId="{4FDC25D4-9811-4454-9D5B-71F1A1193878}"/>
    <dgm:cxn modelId="{DFFCE4E1-3CCE-441B-8653-E7F13F9BFC99}" type="presOf" srcId="{1FB770D6-6D3D-4BDA-B37D-003A95AFFB76}" destId="{578AA506-A0A3-4CE0-B722-3EE68EE2B497}" srcOrd="1" destOrd="0" presId="urn:microsoft.com/office/officeart/2005/8/layout/target3"/>
    <dgm:cxn modelId="{32327DA4-68C7-491B-9C14-85401155F530}" type="presOf" srcId="{1FB770D6-6D3D-4BDA-B37D-003A95AFFB76}" destId="{FA2D6034-5DA5-4ACE-8FF5-097F0D4D9339}" srcOrd="0" destOrd="0" presId="urn:microsoft.com/office/officeart/2005/8/layout/target3"/>
    <dgm:cxn modelId="{278E79BB-8C15-4991-B77C-A6C0B044ED4E}" type="presOf" srcId="{C7297ED8-6BF0-4598-80D5-3994A56B4926}" destId="{8032EE7B-A9ED-49BF-8AF7-05ACDEBCBE57}" srcOrd="0" destOrd="0" presId="urn:microsoft.com/office/officeart/2005/8/layout/target3"/>
    <dgm:cxn modelId="{929C1327-21F0-4FC2-B6EE-2B2387233FBE}" type="presParOf" srcId="{CE38F55D-9632-4398-88C5-6A2CE40683F5}" destId="{E6182770-FA28-493E-81EB-DDCE90DC0A66}" srcOrd="0" destOrd="0" presId="urn:microsoft.com/office/officeart/2005/8/layout/target3"/>
    <dgm:cxn modelId="{91DA88C8-FDD1-4EBA-A1B0-BA88FDB1909F}" type="presParOf" srcId="{CE38F55D-9632-4398-88C5-6A2CE40683F5}" destId="{EB6B02C8-72E2-4CB7-A49D-44D8718A1A6B}" srcOrd="1" destOrd="0" presId="urn:microsoft.com/office/officeart/2005/8/layout/target3"/>
    <dgm:cxn modelId="{CDCF6242-2BBF-4ED3-B180-410284EB1087}" type="presParOf" srcId="{CE38F55D-9632-4398-88C5-6A2CE40683F5}" destId="{FA2D6034-5DA5-4ACE-8FF5-097F0D4D9339}" srcOrd="2" destOrd="0" presId="urn:microsoft.com/office/officeart/2005/8/layout/target3"/>
    <dgm:cxn modelId="{6D05D78A-6711-40A5-8C41-CB9E095C5E06}" type="presParOf" srcId="{CE38F55D-9632-4398-88C5-6A2CE40683F5}" destId="{A628F69A-D98E-4EE7-B743-CF452AD67D88}" srcOrd="3" destOrd="0" presId="urn:microsoft.com/office/officeart/2005/8/layout/target3"/>
    <dgm:cxn modelId="{9E30E380-F06B-4708-97A2-C1B26A8541B9}" type="presParOf" srcId="{CE38F55D-9632-4398-88C5-6A2CE40683F5}" destId="{79B76FF2-F9E4-479C-AAF6-B7D07FBC76DD}" srcOrd="4" destOrd="0" presId="urn:microsoft.com/office/officeart/2005/8/layout/target3"/>
    <dgm:cxn modelId="{E3ED477A-5152-4382-B371-669947A38E99}" type="presParOf" srcId="{CE38F55D-9632-4398-88C5-6A2CE40683F5}" destId="{8032EE7B-A9ED-49BF-8AF7-05ACDEBCBE57}" srcOrd="5" destOrd="0" presId="urn:microsoft.com/office/officeart/2005/8/layout/target3"/>
    <dgm:cxn modelId="{773FF503-0665-4108-9EC2-711AA1D55D05}" type="presParOf" srcId="{CE38F55D-9632-4398-88C5-6A2CE40683F5}" destId="{578AA506-A0A3-4CE0-B722-3EE68EE2B497}" srcOrd="6" destOrd="0" presId="urn:microsoft.com/office/officeart/2005/8/layout/target3"/>
    <dgm:cxn modelId="{9E30D957-DFE0-4708-B140-DA9CA845C586}" type="presParOf" srcId="{CE38F55D-9632-4398-88C5-6A2CE40683F5}" destId="{AE444D55-5B27-4671-8E7E-E6B49DF0616B}"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025BB966-6F8F-472B-983A-991E9F5962C8}"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ru-RU"/>
        </a:p>
      </dgm:t>
    </dgm:pt>
    <dgm:pt modelId="{BA48A403-2FE5-498C-81AE-6813FB819EAD}">
      <dgm:prSet/>
      <dgm:spPr>
        <a:solidFill>
          <a:srgbClr val="00B0F0"/>
        </a:solidFill>
      </dgm:spPr>
      <dgm:t>
        <a:bodyPr/>
        <a:lstStyle/>
        <a:p>
          <a:pPr algn="ctr" rtl="0"/>
          <a:r>
            <a:rPr lang="uz-Cyrl-UZ" dirty="0" smtClean="0">
              <a:latin typeface="Times New Roman" pitchFamily="18" charset="0"/>
              <a:cs typeface="Times New Roman" pitchFamily="18" charset="0"/>
            </a:rPr>
            <a:t>МЕҲНАТ  РЕСУРСЛАРИДАН САМАРАЛИ ФОЙДАЛАНИШНИ ҚУЙИДАГИ КЎРСАТКИЧЛАР ИФОДАЛАЙДИ:</a:t>
          </a:r>
          <a:endParaRPr lang="ru-RU" b="1" dirty="0">
            <a:solidFill>
              <a:srgbClr val="002060"/>
            </a:solidFill>
            <a:latin typeface="Times New Roman" pitchFamily="18" charset="0"/>
            <a:cs typeface="Times New Roman" pitchFamily="18" charset="0"/>
          </a:endParaRPr>
        </a:p>
      </dgm:t>
    </dgm:pt>
    <dgm:pt modelId="{B1ED57CD-B401-44B0-9892-2D722207D380}" type="parTrans" cxnId="{2F4407BE-399F-455A-843A-6587F833A691}">
      <dgm:prSet/>
      <dgm:spPr/>
      <dgm:t>
        <a:bodyPr/>
        <a:lstStyle/>
        <a:p>
          <a:endParaRPr lang="ru-RU"/>
        </a:p>
      </dgm:t>
    </dgm:pt>
    <dgm:pt modelId="{2CCB36A4-143C-40C6-A0E1-745E79FA5BA6}" type="sibTrans" cxnId="{2F4407BE-399F-455A-843A-6587F833A691}">
      <dgm:prSet/>
      <dgm:spPr/>
      <dgm:t>
        <a:bodyPr/>
        <a:lstStyle/>
        <a:p>
          <a:endParaRPr lang="ru-RU"/>
        </a:p>
      </dgm:t>
    </dgm:pt>
    <dgm:pt modelId="{92EF64D8-42B8-4C5F-9AD7-3DCCCC94D926}">
      <dgm:prSet/>
      <dgm:spPr>
        <a:solidFill>
          <a:srgbClr val="00B0F0"/>
        </a:solidFill>
      </dgm:spPr>
      <dgm:t>
        <a:bodyPr/>
        <a:lstStyle/>
        <a:p>
          <a:pPr rtl="0"/>
          <a:r>
            <a:rPr lang="uz-Cyrl-UZ" dirty="0" smtClean="0"/>
            <a:t>– меҳнат унумдорлигининг ўсиш суръати;</a:t>
          </a:r>
          <a:endParaRPr lang="ru-RU" dirty="0"/>
        </a:p>
      </dgm:t>
    </dgm:pt>
    <dgm:pt modelId="{097F2AEB-687A-4E62-92DE-B04B03781342}" type="parTrans" cxnId="{B68759D9-D796-4422-BAEC-3BBCA6D8DA04}">
      <dgm:prSet/>
      <dgm:spPr/>
      <dgm:t>
        <a:bodyPr/>
        <a:lstStyle/>
        <a:p>
          <a:endParaRPr lang="ru-RU"/>
        </a:p>
      </dgm:t>
    </dgm:pt>
    <dgm:pt modelId="{54BDC087-D577-410D-BFFE-E3D1725BD587}" type="sibTrans" cxnId="{B68759D9-D796-4422-BAEC-3BBCA6D8DA04}">
      <dgm:prSet/>
      <dgm:spPr/>
      <dgm:t>
        <a:bodyPr/>
        <a:lstStyle/>
        <a:p>
          <a:endParaRPr lang="ru-RU"/>
        </a:p>
      </dgm:t>
    </dgm:pt>
    <dgm:pt modelId="{C33A8998-858D-45EF-A5CA-AA9D3D4A5408}">
      <dgm:prSet/>
      <dgm:spPr>
        <a:solidFill>
          <a:srgbClr val="00B0F0"/>
        </a:solidFill>
      </dgm:spPr>
      <dgm:t>
        <a:bodyPr/>
        <a:lstStyle/>
        <a:p>
          <a:pPr rtl="0"/>
          <a:r>
            <a:rPr lang="uz-Cyrl-UZ" dirty="0" smtClean="0"/>
            <a:t>– маҳсулот ҳажмининг ортишида меҳнат унумдорлиги ўсишининг ҳиссаси;</a:t>
          </a:r>
          <a:endParaRPr lang="ru-RU" dirty="0"/>
        </a:p>
      </dgm:t>
    </dgm:pt>
    <dgm:pt modelId="{661F57DA-2A9F-4434-B28E-3CF83E0CD087}" type="parTrans" cxnId="{88CE211F-9E39-438F-A511-0AE49745E13A}">
      <dgm:prSet/>
      <dgm:spPr/>
      <dgm:t>
        <a:bodyPr/>
        <a:lstStyle/>
        <a:p>
          <a:endParaRPr lang="ru-RU"/>
        </a:p>
      </dgm:t>
    </dgm:pt>
    <dgm:pt modelId="{FFAAF425-667D-45D2-9C8C-E8B3F16CA06F}" type="sibTrans" cxnId="{88CE211F-9E39-438F-A511-0AE49745E13A}">
      <dgm:prSet/>
      <dgm:spPr/>
      <dgm:t>
        <a:bodyPr/>
        <a:lstStyle/>
        <a:p>
          <a:endParaRPr lang="ru-RU"/>
        </a:p>
      </dgm:t>
    </dgm:pt>
    <dgm:pt modelId="{62CFF41B-8729-4B43-B05F-0458E3B2D4FC}">
      <dgm:prSet/>
      <dgm:spPr>
        <a:solidFill>
          <a:srgbClr val="00B0F0"/>
        </a:solidFill>
      </dgm:spPr>
      <dgm:t>
        <a:bodyPr/>
        <a:lstStyle/>
        <a:p>
          <a:pPr rtl="0"/>
          <a:r>
            <a:rPr lang="uz-Cyrl-UZ" dirty="0" smtClean="0"/>
            <a:t>– ходимлар сонининг нисбий қисқариши;</a:t>
          </a:r>
          <a:endParaRPr lang="ru-RU" dirty="0"/>
        </a:p>
      </dgm:t>
    </dgm:pt>
    <dgm:pt modelId="{5A7172DE-642E-433F-8A3A-F3217831F02E}" type="parTrans" cxnId="{767FFBB7-B955-49BC-970E-85712C6DF884}">
      <dgm:prSet/>
      <dgm:spPr/>
      <dgm:t>
        <a:bodyPr/>
        <a:lstStyle/>
        <a:p>
          <a:endParaRPr lang="ru-RU"/>
        </a:p>
      </dgm:t>
    </dgm:pt>
    <dgm:pt modelId="{70676BE1-3BE8-4A04-82C2-2F767B0CC457}" type="sibTrans" cxnId="{767FFBB7-B955-49BC-970E-85712C6DF884}">
      <dgm:prSet/>
      <dgm:spPr/>
      <dgm:t>
        <a:bodyPr/>
        <a:lstStyle/>
        <a:p>
          <a:endParaRPr lang="ru-RU"/>
        </a:p>
      </dgm:t>
    </dgm:pt>
    <dgm:pt modelId="{2D192D6B-F48C-4858-9DF8-B45E62BFC96E}">
      <dgm:prSet/>
      <dgm:spPr>
        <a:solidFill>
          <a:srgbClr val="00B0F0"/>
        </a:solidFill>
      </dgm:spPr>
      <dgm:t>
        <a:bodyPr/>
        <a:lstStyle/>
        <a:p>
          <a:pPr rtl="0"/>
          <a:r>
            <a:rPr lang="uz-Cyrl-UZ" dirty="0" smtClean="0"/>
            <a:t>– иш ҳақи фондидан нисбий иқтисод;</a:t>
          </a:r>
          <a:endParaRPr lang="ru-RU" dirty="0"/>
        </a:p>
      </dgm:t>
    </dgm:pt>
    <dgm:pt modelId="{D8D137A4-F2A4-4AE0-8E60-E76D132C2425}" type="parTrans" cxnId="{6B077624-10D3-4104-BCFD-F6B0BC7356B6}">
      <dgm:prSet/>
      <dgm:spPr/>
      <dgm:t>
        <a:bodyPr/>
        <a:lstStyle/>
        <a:p>
          <a:endParaRPr lang="ru-RU"/>
        </a:p>
      </dgm:t>
    </dgm:pt>
    <dgm:pt modelId="{74C2B7C6-D4FB-4B77-8259-DDA73FEBBFE9}" type="sibTrans" cxnId="{6B077624-10D3-4104-BCFD-F6B0BC7356B6}">
      <dgm:prSet/>
      <dgm:spPr/>
      <dgm:t>
        <a:bodyPr/>
        <a:lstStyle/>
        <a:p>
          <a:endParaRPr lang="ru-RU"/>
        </a:p>
      </dgm:t>
    </dgm:pt>
    <dgm:pt modelId="{CC56D417-8B34-4215-86BF-8F61FA140B07}">
      <dgm:prSet/>
      <dgm:spPr>
        <a:solidFill>
          <a:srgbClr val="00B0F0"/>
        </a:solidFill>
      </dgm:spPr>
      <dgm:t>
        <a:bodyPr/>
        <a:lstStyle/>
        <a:p>
          <a:pPr rtl="0"/>
          <a:r>
            <a:rPr lang="uz-Cyrl-UZ" dirty="0" smtClean="0"/>
            <a:t>– меҳнат унумдорлигининг ўсиш суръатининг ўртача иш ҳақи ўсишига нисбати.</a:t>
          </a:r>
          <a:endParaRPr lang="ru-RU" dirty="0"/>
        </a:p>
      </dgm:t>
    </dgm:pt>
    <dgm:pt modelId="{D4882E87-2B23-484F-A155-F345C083F1F0}" type="parTrans" cxnId="{E24A568C-F34F-4D7C-8FEB-F9B24BA90C94}">
      <dgm:prSet/>
      <dgm:spPr/>
      <dgm:t>
        <a:bodyPr/>
        <a:lstStyle/>
        <a:p>
          <a:endParaRPr lang="ru-RU"/>
        </a:p>
      </dgm:t>
    </dgm:pt>
    <dgm:pt modelId="{2C4B64C6-E06F-4CBF-9A71-42833B6F9AEA}" type="sibTrans" cxnId="{E24A568C-F34F-4D7C-8FEB-F9B24BA90C94}">
      <dgm:prSet/>
      <dgm:spPr/>
      <dgm:t>
        <a:bodyPr/>
        <a:lstStyle/>
        <a:p>
          <a:endParaRPr lang="ru-RU"/>
        </a:p>
      </dgm:t>
    </dgm:pt>
    <dgm:pt modelId="{DA1A0CA3-27AC-4B1E-A67E-E1F92E6927F9}" type="pres">
      <dgm:prSet presAssocID="{025BB966-6F8F-472B-983A-991E9F5962C8}" presName="linear" presStyleCnt="0">
        <dgm:presLayoutVars>
          <dgm:dir/>
          <dgm:resizeHandles val="exact"/>
        </dgm:presLayoutVars>
      </dgm:prSet>
      <dgm:spPr/>
      <dgm:t>
        <a:bodyPr/>
        <a:lstStyle/>
        <a:p>
          <a:endParaRPr lang="ru-RU"/>
        </a:p>
      </dgm:t>
    </dgm:pt>
    <dgm:pt modelId="{838D0DBE-EB87-4980-B664-C09B3251D913}" type="pres">
      <dgm:prSet presAssocID="{BA48A403-2FE5-498C-81AE-6813FB819EAD}" presName="comp" presStyleCnt="0"/>
      <dgm:spPr/>
    </dgm:pt>
    <dgm:pt modelId="{B2D3F318-8C07-43B8-BBDA-CD2BD1D12EFE}" type="pres">
      <dgm:prSet presAssocID="{BA48A403-2FE5-498C-81AE-6813FB819EAD}" presName="box" presStyleLbl="node1" presStyleIdx="0" presStyleCnt="6"/>
      <dgm:spPr/>
      <dgm:t>
        <a:bodyPr/>
        <a:lstStyle/>
        <a:p>
          <a:endParaRPr lang="ru-RU"/>
        </a:p>
      </dgm:t>
    </dgm:pt>
    <dgm:pt modelId="{461A5DDD-55E9-4B90-A330-D190FB7E7D16}" type="pres">
      <dgm:prSet presAssocID="{BA48A403-2FE5-498C-81AE-6813FB819EAD}" presName="img" presStyleLbl="fgImgPlace1" presStyleIdx="0" presStyleCnt="6"/>
      <dgm:spPr>
        <a:solidFill>
          <a:srgbClr val="FF0000"/>
        </a:solidFill>
      </dgm:spPr>
      <dgm:t>
        <a:bodyPr/>
        <a:lstStyle/>
        <a:p>
          <a:endParaRPr lang="ru-RU"/>
        </a:p>
      </dgm:t>
    </dgm:pt>
    <dgm:pt modelId="{06BA9F04-D5D7-470D-8669-CE7351DD8C5D}" type="pres">
      <dgm:prSet presAssocID="{BA48A403-2FE5-498C-81AE-6813FB819EAD}" presName="text" presStyleLbl="node1" presStyleIdx="0" presStyleCnt="6">
        <dgm:presLayoutVars>
          <dgm:bulletEnabled val="1"/>
        </dgm:presLayoutVars>
      </dgm:prSet>
      <dgm:spPr/>
      <dgm:t>
        <a:bodyPr/>
        <a:lstStyle/>
        <a:p>
          <a:endParaRPr lang="ru-RU"/>
        </a:p>
      </dgm:t>
    </dgm:pt>
    <dgm:pt modelId="{4253B7F5-F370-42FA-8C50-F0847188D2D5}" type="pres">
      <dgm:prSet presAssocID="{2CCB36A4-143C-40C6-A0E1-745E79FA5BA6}" presName="spacer" presStyleCnt="0"/>
      <dgm:spPr/>
    </dgm:pt>
    <dgm:pt modelId="{352EE9D1-40F5-4144-86C1-4D633B9F33F9}" type="pres">
      <dgm:prSet presAssocID="{92EF64D8-42B8-4C5F-9AD7-3DCCCC94D926}" presName="comp" presStyleCnt="0"/>
      <dgm:spPr/>
    </dgm:pt>
    <dgm:pt modelId="{36EFB4CB-C492-4844-86D5-ABFFA8B2ECB0}" type="pres">
      <dgm:prSet presAssocID="{92EF64D8-42B8-4C5F-9AD7-3DCCCC94D926}" presName="box" presStyleLbl="node1" presStyleIdx="1" presStyleCnt="6"/>
      <dgm:spPr/>
      <dgm:t>
        <a:bodyPr/>
        <a:lstStyle/>
        <a:p>
          <a:endParaRPr lang="ru-RU"/>
        </a:p>
      </dgm:t>
    </dgm:pt>
    <dgm:pt modelId="{E6E1F168-C4D8-4890-B738-EC9DBAFB3555}" type="pres">
      <dgm:prSet presAssocID="{92EF64D8-42B8-4C5F-9AD7-3DCCCC94D926}" presName="img" presStyleLbl="fgImgPlace1" presStyleIdx="1" presStyleCnt="6"/>
      <dgm:spPr>
        <a:solidFill>
          <a:srgbClr val="FF0000"/>
        </a:solidFill>
      </dgm:spPr>
      <dgm:t>
        <a:bodyPr/>
        <a:lstStyle/>
        <a:p>
          <a:endParaRPr lang="ru-RU"/>
        </a:p>
      </dgm:t>
    </dgm:pt>
    <dgm:pt modelId="{DD1A3371-9B22-490F-946E-389E68A30FE6}" type="pres">
      <dgm:prSet presAssocID="{92EF64D8-42B8-4C5F-9AD7-3DCCCC94D926}" presName="text" presStyleLbl="node1" presStyleIdx="1" presStyleCnt="6">
        <dgm:presLayoutVars>
          <dgm:bulletEnabled val="1"/>
        </dgm:presLayoutVars>
      </dgm:prSet>
      <dgm:spPr/>
      <dgm:t>
        <a:bodyPr/>
        <a:lstStyle/>
        <a:p>
          <a:endParaRPr lang="ru-RU"/>
        </a:p>
      </dgm:t>
    </dgm:pt>
    <dgm:pt modelId="{09C9FB6B-3218-43CB-B761-992C57DAA018}" type="pres">
      <dgm:prSet presAssocID="{54BDC087-D577-410D-BFFE-E3D1725BD587}" presName="spacer" presStyleCnt="0"/>
      <dgm:spPr/>
    </dgm:pt>
    <dgm:pt modelId="{C5FF0A62-FD5D-4AF4-AB78-FB62CBB468A2}" type="pres">
      <dgm:prSet presAssocID="{C33A8998-858D-45EF-A5CA-AA9D3D4A5408}" presName="comp" presStyleCnt="0"/>
      <dgm:spPr/>
    </dgm:pt>
    <dgm:pt modelId="{0811A735-0FFA-40B3-B546-925194B52760}" type="pres">
      <dgm:prSet presAssocID="{C33A8998-858D-45EF-A5CA-AA9D3D4A5408}" presName="box" presStyleLbl="node1" presStyleIdx="2" presStyleCnt="6"/>
      <dgm:spPr/>
      <dgm:t>
        <a:bodyPr/>
        <a:lstStyle/>
        <a:p>
          <a:endParaRPr lang="ru-RU"/>
        </a:p>
      </dgm:t>
    </dgm:pt>
    <dgm:pt modelId="{B0915562-8FB3-4D0D-BB8C-A1C365CB8377}" type="pres">
      <dgm:prSet presAssocID="{C33A8998-858D-45EF-A5CA-AA9D3D4A5408}" presName="img" presStyleLbl="fgImgPlace1" presStyleIdx="2" presStyleCnt="6"/>
      <dgm:spPr>
        <a:solidFill>
          <a:srgbClr val="FF0000"/>
        </a:solidFill>
      </dgm:spPr>
      <dgm:t>
        <a:bodyPr/>
        <a:lstStyle/>
        <a:p>
          <a:endParaRPr lang="ru-RU"/>
        </a:p>
      </dgm:t>
    </dgm:pt>
    <dgm:pt modelId="{DCEA3091-7A7B-408E-A5BE-EE8FC3407FF5}" type="pres">
      <dgm:prSet presAssocID="{C33A8998-858D-45EF-A5CA-AA9D3D4A5408}" presName="text" presStyleLbl="node1" presStyleIdx="2" presStyleCnt="6">
        <dgm:presLayoutVars>
          <dgm:bulletEnabled val="1"/>
        </dgm:presLayoutVars>
      </dgm:prSet>
      <dgm:spPr/>
      <dgm:t>
        <a:bodyPr/>
        <a:lstStyle/>
        <a:p>
          <a:endParaRPr lang="ru-RU"/>
        </a:p>
      </dgm:t>
    </dgm:pt>
    <dgm:pt modelId="{886DE6D3-7F20-4450-BF19-A8908BA8D777}" type="pres">
      <dgm:prSet presAssocID="{FFAAF425-667D-45D2-9C8C-E8B3F16CA06F}" presName="spacer" presStyleCnt="0"/>
      <dgm:spPr/>
    </dgm:pt>
    <dgm:pt modelId="{C9C9966F-CD23-43A9-AD5D-5888FD721F03}" type="pres">
      <dgm:prSet presAssocID="{62CFF41B-8729-4B43-B05F-0458E3B2D4FC}" presName="comp" presStyleCnt="0"/>
      <dgm:spPr/>
    </dgm:pt>
    <dgm:pt modelId="{74E67687-195B-4BBF-8488-42910B6FEA22}" type="pres">
      <dgm:prSet presAssocID="{62CFF41B-8729-4B43-B05F-0458E3B2D4FC}" presName="box" presStyleLbl="node1" presStyleIdx="3" presStyleCnt="6"/>
      <dgm:spPr/>
      <dgm:t>
        <a:bodyPr/>
        <a:lstStyle/>
        <a:p>
          <a:endParaRPr lang="ru-RU"/>
        </a:p>
      </dgm:t>
    </dgm:pt>
    <dgm:pt modelId="{AEB3EEF6-6265-4431-8383-FE69A3F59D9C}" type="pres">
      <dgm:prSet presAssocID="{62CFF41B-8729-4B43-B05F-0458E3B2D4FC}" presName="img" presStyleLbl="fgImgPlace1" presStyleIdx="3" presStyleCnt="6"/>
      <dgm:spPr>
        <a:solidFill>
          <a:srgbClr val="FF0000"/>
        </a:solidFill>
      </dgm:spPr>
      <dgm:t>
        <a:bodyPr/>
        <a:lstStyle/>
        <a:p>
          <a:endParaRPr lang="ru-RU"/>
        </a:p>
      </dgm:t>
    </dgm:pt>
    <dgm:pt modelId="{88365C33-3A5F-40AB-938C-811A1C46B82D}" type="pres">
      <dgm:prSet presAssocID="{62CFF41B-8729-4B43-B05F-0458E3B2D4FC}" presName="text" presStyleLbl="node1" presStyleIdx="3" presStyleCnt="6">
        <dgm:presLayoutVars>
          <dgm:bulletEnabled val="1"/>
        </dgm:presLayoutVars>
      </dgm:prSet>
      <dgm:spPr/>
      <dgm:t>
        <a:bodyPr/>
        <a:lstStyle/>
        <a:p>
          <a:endParaRPr lang="ru-RU"/>
        </a:p>
      </dgm:t>
    </dgm:pt>
    <dgm:pt modelId="{776310D5-0C83-4FA3-BC8E-E9CC8CC2965D}" type="pres">
      <dgm:prSet presAssocID="{70676BE1-3BE8-4A04-82C2-2F767B0CC457}" presName="spacer" presStyleCnt="0"/>
      <dgm:spPr/>
    </dgm:pt>
    <dgm:pt modelId="{868D6491-E0D1-4BF9-B6AF-22A6A93201BA}" type="pres">
      <dgm:prSet presAssocID="{2D192D6B-F48C-4858-9DF8-B45E62BFC96E}" presName="comp" presStyleCnt="0"/>
      <dgm:spPr/>
    </dgm:pt>
    <dgm:pt modelId="{3F815F00-2CB2-47AA-862E-A84243BC2395}" type="pres">
      <dgm:prSet presAssocID="{2D192D6B-F48C-4858-9DF8-B45E62BFC96E}" presName="box" presStyleLbl="node1" presStyleIdx="4" presStyleCnt="6"/>
      <dgm:spPr/>
      <dgm:t>
        <a:bodyPr/>
        <a:lstStyle/>
        <a:p>
          <a:endParaRPr lang="ru-RU"/>
        </a:p>
      </dgm:t>
    </dgm:pt>
    <dgm:pt modelId="{BF3DA7C3-9583-420E-91C3-92A1B0410674}" type="pres">
      <dgm:prSet presAssocID="{2D192D6B-F48C-4858-9DF8-B45E62BFC96E}" presName="img" presStyleLbl="fgImgPlace1" presStyleIdx="4" presStyleCnt="6"/>
      <dgm:spPr>
        <a:solidFill>
          <a:srgbClr val="FF0000"/>
        </a:solidFill>
      </dgm:spPr>
      <dgm:t>
        <a:bodyPr/>
        <a:lstStyle/>
        <a:p>
          <a:endParaRPr lang="ru-RU"/>
        </a:p>
      </dgm:t>
    </dgm:pt>
    <dgm:pt modelId="{788C442B-894E-4178-A00A-9AE76E0DD9FC}" type="pres">
      <dgm:prSet presAssocID="{2D192D6B-F48C-4858-9DF8-B45E62BFC96E}" presName="text" presStyleLbl="node1" presStyleIdx="4" presStyleCnt="6">
        <dgm:presLayoutVars>
          <dgm:bulletEnabled val="1"/>
        </dgm:presLayoutVars>
      </dgm:prSet>
      <dgm:spPr/>
      <dgm:t>
        <a:bodyPr/>
        <a:lstStyle/>
        <a:p>
          <a:endParaRPr lang="ru-RU"/>
        </a:p>
      </dgm:t>
    </dgm:pt>
    <dgm:pt modelId="{0393A856-0944-4247-A311-72586F0C30D7}" type="pres">
      <dgm:prSet presAssocID="{74C2B7C6-D4FB-4B77-8259-DDA73FEBBFE9}" presName="spacer" presStyleCnt="0"/>
      <dgm:spPr/>
    </dgm:pt>
    <dgm:pt modelId="{A470DAD0-9242-4B48-AD6A-E0A5B3D83CE6}" type="pres">
      <dgm:prSet presAssocID="{CC56D417-8B34-4215-86BF-8F61FA140B07}" presName="comp" presStyleCnt="0"/>
      <dgm:spPr/>
    </dgm:pt>
    <dgm:pt modelId="{97CCA086-36A9-4578-A7D8-C2BB7B3C2440}" type="pres">
      <dgm:prSet presAssocID="{CC56D417-8B34-4215-86BF-8F61FA140B07}" presName="box" presStyleLbl="node1" presStyleIdx="5" presStyleCnt="6"/>
      <dgm:spPr/>
      <dgm:t>
        <a:bodyPr/>
        <a:lstStyle/>
        <a:p>
          <a:endParaRPr lang="ru-RU"/>
        </a:p>
      </dgm:t>
    </dgm:pt>
    <dgm:pt modelId="{0D1DC04E-B3A3-4672-AA23-12D034A7B25F}" type="pres">
      <dgm:prSet presAssocID="{CC56D417-8B34-4215-86BF-8F61FA140B07}" presName="img" presStyleLbl="fgImgPlace1" presStyleIdx="5" presStyleCnt="6"/>
      <dgm:spPr>
        <a:solidFill>
          <a:srgbClr val="FF0000"/>
        </a:solidFill>
      </dgm:spPr>
      <dgm:t>
        <a:bodyPr/>
        <a:lstStyle/>
        <a:p>
          <a:endParaRPr lang="ru-RU"/>
        </a:p>
      </dgm:t>
    </dgm:pt>
    <dgm:pt modelId="{4411BF0C-C3FF-44B5-ABDB-0CCF259EF492}" type="pres">
      <dgm:prSet presAssocID="{CC56D417-8B34-4215-86BF-8F61FA140B07}" presName="text" presStyleLbl="node1" presStyleIdx="5" presStyleCnt="6">
        <dgm:presLayoutVars>
          <dgm:bulletEnabled val="1"/>
        </dgm:presLayoutVars>
      </dgm:prSet>
      <dgm:spPr/>
      <dgm:t>
        <a:bodyPr/>
        <a:lstStyle/>
        <a:p>
          <a:endParaRPr lang="ru-RU"/>
        </a:p>
      </dgm:t>
    </dgm:pt>
  </dgm:ptLst>
  <dgm:cxnLst>
    <dgm:cxn modelId="{D4FFA4C3-6139-4EA3-97FC-466E8CF00C74}" type="presOf" srcId="{CC56D417-8B34-4215-86BF-8F61FA140B07}" destId="{4411BF0C-C3FF-44B5-ABDB-0CCF259EF492}" srcOrd="1" destOrd="0" presId="urn:microsoft.com/office/officeart/2005/8/layout/vList4"/>
    <dgm:cxn modelId="{B0239996-EDD2-4E74-B392-F1F7F6840169}" type="presOf" srcId="{62CFF41B-8729-4B43-B05F-0458E3B2D4FC}" destId="{74E67687-195B-4BBF-8488-42910B6FEA22}" srcOrd="0" destOrd="0" presId="urn:microsoft.com/office/officeart/2005/8/layout/vList4"/>
    <dgm:cxn modelId="{28E9BAD4-3C45-489F-9B9B-CC1315EB00A6}" type="presOf" srcId="{C33A8998-858D-45EF-A5CA-AA9D3D4A5408}" destId="{DCEA3091-7A7B-408E-A5BE-EE8FC3407FF5}" srcOrd="1" destOrd="0" presId="urn:microsoft.com/office/officeart/2005/8/layout/vList4"/>
    <dgm:cxn modelId="{2F4407BE-399F-455A-843A-6587F833A691}" srcId="{025BB966-6F8F-472B-983A-991E9F5962C8}" destId="{BA48A403-2FE5-498C-81AE-6813FB819EAD}" srcOrd="0" destOrd="0" parTransId="{B1ED57CD-B401-44B0-9892-2D722207D380}" sibTransId="{2CCB36A4-143C-40C6-A0E1-745E79FA5BA6}"/>
    <dgm:cxn modelId="{88CE211F-9E39-438F-A511-0AE49745E13A}" srcId="{025BB966-6F8F-472B-983A-991E9F5962C8}" destId="{C33A8998-858D-45EF-A5CA-AA9D3D4A5408}" srcOrd="2" destOrd="0" parTransId="{661F57DA-2A9F-4434-B28E-3CF83E0CD087}" sibTransId="{FFAAF425-667D-45D2-9C8C-E8B3F16CA06F}"/>
    <dgm:cxn modelId="{B68759D9-D796-4422-BAEC-3BBCA6D8DA04}" srcId="{025BB966-6F8F-472B-983A-991E9F5962C8}" destId="{92EF64D8-42B8-4C5F-9AD7-3DCCCC94D926}" srcOrd="1" destOrd="0" parTransId="{097F2AEB-687A-4E62-92DE-B04B03781342}" sibTransId="{54BDC087-D577-410D-BFFE-E3D1725BD587}"/>
    <dgm:cxn modelId="{767FFBB7-B955-49BC-970E-85712C6DF884}" srcId="{025BB966-6F8F-472B-983A-991E9F5962C8}" destId="{62CFF41B-8729-4B43-B05F-0458E3B2D4FC}" srcOrd="3" destOrd="0" parTransId="{5A7172DE-642E-433F-8A3A-F3217831F02E}" sibTransId="{70676BE1-3BE8-4A04-82C2-2F767B0CC457}"/>
    <dgm:cxn modelId="{2A116CCF-A374-451F-A9A5-91B6AB4B2949}" type="presOf" srcId="{92EF64D8-42B8-4C5F-9AD7-3DCCCC94D926}" destId="{DD1A3371-9B22-490F-946E-389E68A30FE6}" srcOrd="1" destOrd="0" presId="urn:microsoft.com/office/officeart/2005/8/layout/vList4"/>
    <dgm:cxn modelId="{9A17C944-5924-4FC5-B874-5EF05D9E90F9}" type="presOf" srcId="{CC56D417-8B34-4215-86BF-8F61FA140B07}" destId="{97CCA086-36A9-4578-A7D8-C2BB7B3C2440}" srcOrd="0" destOrd="0" presId="urn:microsoft.com/office/officeart/2005/8/layout/vList4"/>
    <dgm:cxn modelId="{45CC865F-EC27-4695-A99B-E993340C2B2F}" type="presOf" srcId="{62CFF41B-8729-4B43-B05F-0458E3B2D4FC}" destId="{88365C33-3A5F-40AB-938C-811A1C46B82D}" srcOrd="1" destOrd="0" presId="urn:microsoft.com/office/officeart/2005/8/layout/vList4"/>
    <dgm:cxn modelId="{4C9AF21D-2AD9-4E24-A047-B1A39B1202B3}" type="presOf" srcId="{92EF64D8-42B8-4C5F-9AD7-3DCCCC94D926}" destId="{36EFB4CB-C492-4844-86D5-ABFFA8B2ECB0}" srcOrd="0" destOrd="0" presId="urn:microsoft.com/office/officeart/2005/8/layout/vList4"/>
    <dgm:cxn modelId="{2B5BE164-8110-44C6-9285-F6030D51A91F}" type="presOf" srcId="{2D192D6B-F48C-4858-9DF8-B45E62BFC96E}" destId="{3F815F00-2CB2-47AA-862E-A84243BC2395}" srcOrd="0" destOrd="0" presId="urn:microsoft.com/office/officeart/2005/8/layout/vList4"/>
    <dgm:cxn modelId="{6B077624-10D3-4104-BCFD-F6B0BC7356B6}" srcId="{025BB966-6F8F-472B-983A-991E9F5962C8}" destId="{2D192D6B-F48C-4858-9DF8-B45E62BFC96E}" srcOrd="4" destOrd="0" parTransId="{D8D137A4-F2A4-4AE0-8E60-E76D132C2425}" sibTransId="{74C2B7C6-D4FB-4B77-8259-DDA73FEBBFE9}"/>
    <dgm:cxn modelId="{30889719-7A8C-488C-81DC-F15BAE91D56A}" type="presOf" srcId="{BA48A403-2FE5-498C-81AE-6813FB819EAD}" destId="{B2D3F318-8C07-43B8-BBDA-CD2BD1D12EFE}" srcOrd="0" destOrd="0" presId="urn:microsoft.com/office/officeart/2005/8/layout/vList4"/>
    <dgm:cxn modelId="{61EE49A1-0D9C-48E1-AAEA-528FC9421869}" type="presOf" srcId="{025BB966-6F8F-472B-983A-991E9F5962C8}" destId="{DA1A0CA3-27AC-4B1E-A67E-E1F92E6927F9}" srcOrd="0" destOrd="0" presId="urn:microsoft.com/office/officeart/2005/8/layout/vList4"/>
    <dgm:cxn modelId="{E24A568C-F34F-4D7C-8FEB-F9B24BA90C94}" srcId="{025BB966-6F8F-472B-983A-991E9F5962C8}" destId="{CC56D417-8B34-4215-86BF-8F61FA140B07}" srcOrd="5" destOrd="0" parTransId="{D4882E87-2B23-484F-A155-F345C083F1F0}" sibTransId="{2C4B64C6-E06F-4CBF-9A71-42833B6F9AEA}"/>
    <dgm:cxn modelId="{25E51D22-06E0-4A67-8D5C-1BAB71A29071}" type="presOf" srcId="{BA48A403-2FE5-498C-81AE-6813FB819EAD}" destId="{06BA9F04-D5D7-470D-8669-CE7351DD8C5D}" srcOrd="1" destOrd="0" presId="urn:microsoft.com/office/officeart/2005/8/layout/vList4"/>
    <dgm:cxn modelId="{C60F52D0-93B0-4B98-9DBD-60F385F8B4BA}" type="presOf" srcId="{C33A8998-858D-45EF-A5CA-AA9D3D4A5408}" destId="{0811A735-0FFA-40B3-B546-925194B52760}" srcOrd="0" destOrd="0" presId="urn:microsoft.com/office/officeart/2005/8/layout/vList4"/>
    <dgm:cxn modelId="{32957BEE-C116-47DE-95BA-F3D8F6284A7B}" type="presOf" srcId="{2D192D6B-F48C-4858-9DF8-B45E62BFC96E}" destId="{788C442B-894E-4178-A00A-9AE76E0DD9FC}" srcOrd="1" destOrd="0" presId="urn:microsoft.com/office/officeart/2005/8/layout/vList4"/>
    <dgm:cxn modelId="{4FC77518-7CC8-4B23-BD62-0659976FDBE7}" type="presParOf" srcId="{DA1A0CA3-27AC-4B1E-A67E-E1F92E6927F9}" destId="{838D0DBE-EB87-4980-B664-C09B3251D913}" srcOrd="0" destOrd="0" presId="urn:microsoft.com/office/officeart/2005/8/layout/vList4"/>
    <dgm:cxn modelId="{E64E57D6-8A7B-4E48-A606-491C879254C4}" type="presParOf" srcId="{838D0DBE-EB87-4980-B664-C09B3251D913}" destId="{B2D3F318-8C07-43B8-BBDA-CD2BD1D12EFE}" srcOrd="0" destOrd="0" presId="urn:microsoft.com/office/officeart/2005/8/layout/vList4"/>
    <dgm:cxn modelId="{8DDE7A45-2F8C-4654-8631-FF8932F3ED3C}" type="presParOf" srcId="{838D0DBE-EB87-4980-B664-C09B3251D913}" destId="{461A5DDD-55E9-4B90-A330-D190FB7E7D16}" srcOrd="1" destOrd="0" presId="urn:microsoft.com/office/officeart/2005/8/layout/vList4"/>
    <dgm:cxn modelId="{7E9471B2-B2B0-4B3F-9B09-9FA07FB78440}" type="presParOf" srcId="{838D0DBE-EB87-4980-B664-C09B3251D913}" destId="{06BA9F04-D5D7-470D-8669-CE7351DD8C5D}" srcOrd="2" destOrd="0" presId="urn:microsoft.com/office/officeart/2005/8/layout/vList4"/>
    <dgm:cxn modelId="{2E10722E-FAD8-4D8A-9CE1-9A0B11B60D17}" type="presParOf" srcId="{DA1A0CA3-27AC-4B1E-A67E-E1F92E6927F9}" destId="{4253B7F5-F370-42FA-8C50-F0847188D2D5}" srcOrd="1" destOrd="0" presId="urn:microsoft.com/office/officeart/2005/8/layout/vList4"/>
    <dgm:cxn modelId="{B55AED5A-5A3E-40C0-91CD-3C44A2218DBC}" type="presParOf" srcId="{DA1A0CA3-27AC-4B1E-A67E-E1F92E6927F9}" destId="{352EE9D1-40F5-4144-86C1-4D633B9F33F9}" srcOrd="2" destOrd="0" presId="urn:microsoft.com/office/officeart/2005/8/layout/vList4"/>
    <dgm:cxn modelId="{00C8AA60-4751-4E6A-996A-B450B0E980D7}" type="presParOf" srcId="{352EE9D1-40F5-4144-86C1-4D633B9F33F9}" destId="{36EFB4CB-C492-4844-86D5-ABFFA8B2ECB0}" srcOrd="0" destOrd="0" presId="urn:microsoft.com/office/officeart/2005/8/layout/vList4"/>
    <dgm:cxn modelId="{032485CE-D0C5-473C-A466-9CF97749A988}" type="presParOf" srcId="{352EE9D1-40F5-4144-86C1-4D633B9F33F9}" destId="{E6E1F168-C4D8-4890-B738-EC9DBAFB3555}" srcOrd="1" destOrd="0" presId="urn:microsoft.com/office/officeart/2005/8/layout/vList4"/>
    <dgm:cxn modelId="{75C53BC4-E7E8-4EAF-B23B-0B1D21775D06}" type="presParOf" srcId="{352EE9D1-40F5-4144-86C1-4D633B9F33F9}" destId="{DD1A3371-9B22-490F-946E-389E68A30FE6}" srcOrd="2" destOrd="0" presId="urn:microsoft.com/office/officeart/2005/8/layout/vList4"/>
    <dgm:cxn modelId="{7AA5520E-2F1B-45BF-83E5-F7E5AEFDF444}" type="presParOf" srcId="{DA1A0CA3-27AC-4B1E-A67E-E1F92E6927F9}" destId="{09C9FB6B-3218-43CB-B761-992C57DAA018}" srcOrd="3" destOrd="0" presId="urn:microsoft.com/office/officeart/2005/8/layout/vList4"/>
    <dgm:cxn modelId="{81A96E2F-6844-4721-9376-735AFD2B5D47}" type="presParOf" srcId="{DA1A0CA3-27AC-4B1E-A67E-E1F92E6927F9}" destId="{C5FF0A62-FD5D-4AF4-AB78-FB62CBB468A2}" srcOrd="4" destOrd="0" presId="urn:microsoft.com/office/officeart/2005/8/layout/vList4"/>
    <dgm:cxn modelId="{72F7FD47-E2CD-450B-9B12-3A96D19732A0}" type="presParOf" srcId="{C5FF0A62-FD5D-4AF4-AB78-FB62CBB468A2}" destId="{0811A735-0FFA-40B3-B546-925194B52760}" srcOrd="0" destOrd="0" presId="urn:microsoft.com/office/officeart/2005/8/layout/vList4"/>
    <dgm:cxn modelId="{1EE655F1-DC9D-4591-98F6-FBF49B416D2C}" type="presParOf" srcId="{C5FF0A62-FD5D-4AF4-AB78-FB62CBB468A2}" destId="{B0915562-8FB3-4D0D-BB8C-A1C365CB8377}" srcOrd="1" destOrd="0" presId="urn:microsoft.com/office/officeart/2005/8/layout/vList4"/>
    <dgm:cxn modelId="{4CFEE4B0-CE31-4D35-9ED6-FC165B604FEA}" type="presParOf" srcId="{C5FF0A62-FD5D-4AF4-AB78-FB62CBB468A2}" destId="{DCEA3091-7A7B-408E-A5BE-EE8FC3407FF5}" srcOrd="2" destOrd="0" presId="urn:microsoft.com/office/officeart/2005/8/layout/vList4"/>
    <dgm:cxn modelId="{2E5F26E0-FFFB-4F12-ABEF-C106B6A7E621}" type="presParOf" srcId="{DA1A0CA3-27AC-4B1E-A67E-E1F92E6927F9}" destId="{886DE6D3-7F20-4450-BF19-A8908BA8D777}" srcOrd="5" destOrd="0" presId="urn:microsoft.com/office/officeart/2005/8/layout/vList4"/>
    <dgm:cxn modelId="{8ACAE2EA-96C0-427C-B560-D8D4D65E67A1}" type="presParOf" srcId="{DA1A0CA3-27AC-4B1E-A67E-E1F92E6927F9}" destId="{C9C9966F-CD23-43A9-AD5D-5888FD721F03}" srcOrd="6" destOrd="0" presId="urn:microsoft.com/office/officeart/2005/8/layout/vList4"/>
    <dgm:cxn modelId="{CDF6F067-7AC5-4F19-8453-2529176DC889}" type="presParOf" srcId="{C9C9966F-CD23-43A9-AD5D-5888FD721F03}" destId="{74E67687-195B-4BBF-8488-42910B6FEA22}" srcOrd="0" destOrd="0" presId="urn:microsoft.com/office/officeart/2005/8/layout/vList4"/>
    <dgm:cxn modelId="{00E9F7BA-4C6A-4F5A-9BDE-2B08401FC7EA}" type="presParOf" srcId="{C9C9966F-CD23-43A9-AD5D-5888FD721F03}" destId="{AEB3EEF6-6265-4431-8383-FE69A3F59D9C}" srcOrd="1" destOrd="0" presId="urn:microsoft.com/office/officeart/2005/8/layout/vList4"/>
    <dgm:cxn modelId="{8E0978A4-ADD7-46D9-85FE-5DD55B173F5C}" type="presParOf" srcId="{C9C9966F-CD23-43A9-AD5D-5888FD721F03}" destId="{88365C33-3A5F-40AB-938C-811A1C46B82D}" srcOrd="2" destOrd="0" presId="urn:microsoft.com/office/officeart/2005/8/layout/vList4"/>
    <dgm:cxn modelId="{9C8914A1-FF8A-42D5-8FEC-D37A7557F2FC}" type="presParOf" srcId="{DA1A0CA3-27AC-4B1E-A67E-E1F92E6927F9}" destId="{776310D5-0C83-4FA3-BC8E-E9CC8CC2965D}" srcOrd="7" destOrd="0" presId="urn:microsoft.com/office/officeart/2005/8/layout/vList4"/>
    <dgm:cxn modelId="{6731C3E0-E261-45A4-B362-A5AE9B62826A}" type="presParOf" srcId="{DA1A0CA3-27AC-4B1E-A67E-E1F92E6927F9}" destId="{868D6491-E0D1-4BF9-B6AF-22A6A93201BA}" srcOrd="8" destOrd="0" presId="urn:microsoft.com/office/officeart/2005/8/layout/vList4"/>
    <dgm:cxn modelId="{79215C44-89E3-487C-A426-B73017ADDC6C}" type="presParOf" srcId="{868D6491-E0D1-4BF9-B6AF-22A6A93201BA}" destId="{3F815F00-2CB2-47AA-862E-A84243BC2395}" srcOrd="0" destOrd="0" presId="urn:microsoft.com/office/officeart/2005/8/layout/vList4"/>
    <dgm:cxn modelId="{0B034145-2121-4A24-BB3A-ADA450CC089C}" type="presParOf" srcId="{868D6491-E0D1-4BF9-B6AF-22A6A93201BA}" destId="{BF3DA7C3-9583-420E-91C3-92A1B0410674}" srcOrd="1" destOrd="0" presId="urn:microsoft.com/office/officeart/2005/8/layout/vList4"/>
    <dgm:cxn modelId="{90F9503D-F75B-4E2E-87C3-464E0C852720}" type="presParOf" srcId="{868D6491-E0D1-4BF9-B6AF-22A6A93201BA}" destId="{788C442B-894E-4178-A00A-9AE76E0DD9FC}" srcOrd="2" destOrd="0" presId="urn:microsoft.com/office/officeart/2005/8/layout/vList4"/>
    <dgm:cxn modelId="{CFABCE44-0CA7-446B-9DD7-46F55897CAFE}" type="presParOf" srcId="{DA1A0CA3-27AC-4B1E-A67E-E1F92E6927F9}" destId="{0393A856-0944-4247-A311-72586F0C30D7}" srcOrd="9" destOrd="0" presId="urn:microsoft.com/office/officeart/2005/8/layout/vList4"/>
    <dgm:cxn modelId="{66D63C0E-C1EF-4EDE-8AC5-2C6D6FA322CD}" type="presParOf" srcId="{DA1A0CA3-27AC-4B1E-A67E-E1F92E6927F9}" destId="{A470DAD0-9242-4B48-AD6A-E0A5B3D83CE6}" srcOrd="10" destOrd="0" presId="urn:microsoft.com/office/officeart/2005/8/layout/vList4"/>
    <dgm:cxn modelId="{BF2CA5D6-248A-4DA5-BB00-7BB5FC64D4CA}" type="presParOf" srcId="{A470DAD0-9242-4B48-AD6A-E0A5B3D83CE6}" destId="{97CCA086-36A9-4578-A7D8-C2BB7B3C2440}" srcOrd="0" destOrd="0" presId="urn:microsoft.com/office/officeart/2005/8/layout/vList4"/>
    <dgm:cxn modelId="{604DB2F4-0F80-440B-A6DF-D2FAC5C02BDE}" type="presParOf" srcId="{A470DAD0-9242-4B48-AD6A-E0A5B3D83CE6}" destId="{0D1DC04E-B3A3-4672-AA23-12D034A7B25F}" srcOrd="1" destOrd="0" presId="urn:microsoft.com/office/officeart/2005/8/layout/vList4"/>
    <dgm:cxn modelId="{810E6865-8DA0-46B0-BD1B-44FA620419EF}" type="presParOf" srcId="{A470DAD0-9242-4B48-AD6A-E0A5B3D83CE6}" destId="{4411BF0C-C3FF-44B5-ABDB-0CCF259EF492}"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31192EA3-F6E4-4594-A405-F46343655070}"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lang="ru-RU"/>
        </a:p>
      </dgm:t>
    </dgm:pt>
    <dgm:pt modelId="{4F3C665B-25CC-4AF2-9697-CC8E375511EC}">
      <dgm:prSet/>
      <dgm:spPr/>
      <dgm:t>
        <a:bodyPr/>
        <a:lstStyle/>
        <a:p>
          <a:pPr rtl="0"/>
          <a:r>
            <a:rPr lang="uz-Cyrl-UZ" dirty="0" smtClean="0"/>
            <a:t>Меҳнат унумдорлигининг ўлчов бирликлари:</a:t>
          </a:r>
          <a:endParaRPr lang="ru-RU" dirty="0"/>
        </a:p>
      </dgm:t>
    </dgm:pt>
    <dgm:pt modelId="{A37C733D-CAA7-4573-B929-0B547C69EA94}" type="parTrans" cxnId="{CAB543FE-FB3A-41F8-B9F8-0FD2171DDF82}">
      <dgm:prSet/>
      <dgm:spPr/>
      <dgm:t>
        <a:bodyPr/>
        <a:lstStyle/>
        <a:p>
          <a:endParaRPr lang="ru-RU"/>
        </a:p>
      </dgm:t>
    </dgm:pt>
    <dgm:pt modelId="{FEE35495-3F35-4DBC-B19D-BBFB4611622F}" type="sibTrans" cxnId="{CAB543FE-FB3A-41F8-B9F8-0FD2171DDF82}">
      <dgm:prSet/>
      <dgm:spPr/>
      <dgm:t>
        <a:bodyPr/>
        <a:lstStyle/>
        <a:p>
          <a:endParaRPr lang="ru-RU"/>
        </a:p>
      </dgm:t>
    </dgm:pt>
    <dgm:pt modelId="{E6E591C1-5AA9-44BE-B894-DB994BC00A20}">
      <dgm:prSet/>
      <dgm:spPr/>
      <dgm:t>
        <a:bodyPr/>
        <a:lstStyle/>
        <a:p>
          <a:pPr rtl="0"/>
          <a:r>
            <a:rPr lang="uz-Cyrl-UZ" dirty="0" smtClean="0"/>
            <a:t>Қиймат; </a:t>
          </a:r>
          <a:endParaRPr lang="ru-RU" dirty="0"/>
        </a:p>
      </dgm:t>
    </dgm:pt>
    <dgm:pt modelId="{27741B07-0A60-4B18-9953-43FED95F034B}" type="parTrans" cxnId="{230A5D13-4610-45FB-BD4E-70AC37ADECB0}">
      <dgm:prSet/>
      <dgm:spPr/>
      <dgm:t>
        <a:bodyPr/>
        <a:lstStyle/>
        <a:p>
          <a:endParaRPr lang="ru-RU"/>
        </a:p>
      </dgm:t>
    </dgm:pt>
    <dgm:pt modelId="{9D532D84-4A19-4EE2-8230-9A0DD65DD803}" type="sibTrans" cxnId="{230A5D13-4610-45FB-BD4E-70AC37ADECB0}">
      <dgm:prSet/>
      <dgm:spPr/>
      <dgm:t>
        <a:bodyPr/>
        <a:lstStyle/>
        <a:p>
          <a:endParaRPr lang="ru-RU"/>
        </a:p>
      </dgm:t>
    </dgm:pt>
    <dgm:pt modelId="{FDBF5FE1-590B-4985-BFA8-7C620B0D06D6}">
      <dgm:prSet/>
      <dgm:spPr/>
      <dgm:t>
        <a:bodyPr/>
        <a:lstStyle/>
        <a:p>
          <a:pPr rtl="0"/>
          <a:r>
            <a:rPr lang="uz-Cyrl-UZ" dirty="0" smtClean="0"/>
            <a:t>Натура; </a:t>
          </a:r>
          <a:endParaRPr lang="ru-RU" dirty="0"/>
        </a:p>
      </dgm:t>
    </dgm:pt>
    <dgm:pt modelId="{DB25CAC2-D05E-409F-B375-66D0368B31E6}" type="parTrans" cxnId="{2A5D5583-25B9-4355-917D-EDAD71723B89}">
      <dgm:prSet/>
      <dgm:spPr/>
      <dgm:t>
        <a:bodyPr/>
        <a:lstStyle/>
        <a:p>
          <a:endParaRPr lang="ru-RU"/>
        </a:p>
      </dgm:t>
    </dgm:pt>
    <dgm:pt modelId="{7D37BBCC-2448-44E8-AE7E-839E621EA01C}" type="sibTrans" cxnId="{2A5D5583-25B9-4355-917D-EDAD71723B89}">
      <dgm:prSet/>
      <dgm:spPr/>
      <dgm:t>
        <a:bodyPr/>
        <a:lstStyle/>
        <a:p>
          <a:endParaRPr lang="ru-RU"/>
        </a:p>
      </dgm:t>
    </dgm:pt>
    <dgm:pt modelId="{045B7E39-7BE9-4AF0-971D-5EC4E9B5C8CD}">
      <dgm:prSet/>
      <dgm:spPr/>
      <dgm:t>
        <a:bodyPr/>
        <a:lstStyle/>
        <a:p>
          <a:pPr rtl="0"/>
          <a:r>
            <a:rPr lang="uz-Cyrl-UZ" dirty="0" smtClean="0"/>
            <a:t>Меҳнат.</a:t>
          </a:r>
          <a:endParaRPr lang="ru-RU" dirty="0"/>
        </a:p>
      </dgm:t>
    </dgm:pt>
    <dgm:pt modelId="{759FDC5B-5AD1-4027-BB9A-DC4BAB9E47E7}" type="parTrans" cxnId="{6665B691-96E5-483D-9A6B-CAA0D757C216}">
      <dgm:prSet/>
      <dgm:spPr/>
      <dgm:t>
        <a:bodyPr/>
        <a:lstStyle/>
        <a:p>
          <a:endParaRPr lang="ru-RU"/>
        </a:p>
      </dgm:t>
    </dgm:pt>
    <dgm:pt modelId="{22AE6634-7F56-4F37-BCFC-0C0EF2236DB8}" type="sibTrans" cxnId="{6665B691-96E5-483D-9A6B-CAA0D757C216}">
      <dgm:prSet/>
      <dgm:spPr/>
      <dgm:t>
        <a:bodyPr/>
        <a:lstStyle/>
        <a:p>
          <a:endParaRPr lang="ru-RU"/>
        </a:p>
      </dgm:t>
    </dgm:pt>
    <dgm:pt modelId="{8D5F5D87-A244-4162-96C0-9B270242E29C}" type="pres">
      <dgm:prSet presAssocID="{31192EA3-F6E4-4594-A405-F46343655070}" presName="arrowDiagram" presStyleCnt="0">
        <dgm:presLayoutVars>
          <dgm:chMax val="5"/>
          <dgm:dir/>
          <dgm:resizeHandles val="exact"/>
        </dgm:presLayoutVars>
      </dgm:prSet>
      <dgm:spPr/>
    </dgm:pt>
    <dgm:pt modelId="{CEC92575-8F58-4BC2-A2E8-F1646F6F18EE}" type="pres">
      <dgm:prSet presAssocID="{31192EA3-F6E4-4594-A405-F46343655070}" presName="arrow" presStyleLbl="bgShp" presStyleIdx="0" presStyleCnt="1"/>
      <dgm:spPr>
        <a:solidFill>
          <a:srgbClr val="92D050"/>
        </a:solidFill>
      </dgm:spPr>
    </dgm:pt>
    <dgm:pt modelId="{85BB8A7A-BBD4-4596-B97C-285F0AF67333}" type="pres">
      <dgm:prSet presAssocID="{31192EA3-F6E4-4594-A405-F46343655070}" presName="arrowDiagram4" presStyleCnt="0"/>
      <dgm:spPr/>
    </dgm:pt>
    <dgm:pt modelId="{15F74FC2-A95C-485D-B812-3F8FF76E7382}" type="pres">
      <dgm:prSet presAssocID="{4F3C665B-25CC-4AF2-9697-CC8E375511EC}" presName="bullet4a" presStyleLbl="node1" presStyleIdx="0" presStyleCnt="4"/>
      <dgm:spPr>
        <a:solidFill>
          <a:srgbClr val="FF0000"/>
        </a:solidFill>
      </dgm:spPr>
    </dgm:pt>
    <dgm:pt modelId="{DC45E6E7-3A01-454C-B9A3-4EC44876ED9A}" type="pres">
      <dgm:prSet presAssocID="{4F3C665B-25CC-4AF2-9697-CC8E375511EC}" presName="textBox4a" presStyleLbl="revTx" presStyleIdx="0" presStyleCnt="4">
        <dgm:presLayoutVars>
          <dgm:bulletEnabled val="1"/>
        </dgm:presLayoutVars>
      </dgm:prSet>
      <dgm:spPr/>
    </dgm:pt>
    <dgm:pt modelId="{6FDB3076-B318-4701-A55E-ACEB0EA5C303}" type="pres">
      <dgm:prSet presAssocID="{E6E591C1-5AA9-44BE-B894-DB994BC00A20}" presName="bullet4b" presStyleLbl="node1" presStyleIdx="1" presStyleCnt="4"/>
      <dgm:spPr>
        <a:solidFill>
          <a:srgbClr val="FF0000"/>
        </a:solidFill>
      </dgm:spPr>
    </dgm:pt>
    <dgm:pt modelId="{24FE8E59-9F16-406B-9DAD-DFD4C12E4BE2}" type="pres">
      <dgm:prSet presAssocID="{E6E591C1-5AA9-44BE-B894-DB994BC00A20}" presName="textBox4b" presStyleLbl="revTx" presStyleIdx="1" presStyleCnt="4">
        <dgm:presLayoutVars>
          <dgm:bulletEnabled val="1"/>
        </dgm:presLayoutVars>
      </dgm:prSet>
      <dgm:spPr/>
      <dgm:t>
        <a:bodyPr/>
        <a:lstStyle/>
        <a:p>
          <a:endParaRPr lang="ru-RU"/>
        </a:p>
      </dgm:t>
    </dgm:pt>
    <dgm:pt modelId="{89F92EFB-2726-44D5-99E7-0898A46E5049}" type="pres">
      <dgm:prSet presAssocID="{FDBF5FE1-590B-4985-BFA8-7C620B0D06D6}" presName="bullet4c" presStyleLbl="node1" presStyleIdx="2" presStyleCnt="4"/>
      <dgm:spPr>
        <a:solidFill>
          <a:srgbClr val="FF0000"/>
        </a:solidFill>
      </dgm:spPr>
    </dgm:pt>
    <dgm:pt modelId="{317DCFC8-0C84-4332-8C0F-02F115600A78}" type="pres">
      <dgm:prSet presAssocID="{FDBF5FE1-590B-4985-BFA8-7C620B0D06D6}" presName="textBox4c" presStyleLbl="revTx" presStyleIdx="2" presStyleCnt="4">
        <dgm:presLayoutVars>
          <dgm:bulletEnabled val="1"/>
        </dgm:presLayoutVars>
      </dgm:prSet>
      <dgm:spPr/>
    </dgm:pt>
    <dgm:pt modelId="{3027A94C-F6AC-4B42-8B5B-BFDC459683E4}" type="pres">
      <dgm:prSet presAssocID="{045B7E39-7BE9-4AF0-971D-5EC4E9B5C8CD}" presName="bullet4d" presStyleLbl="node1" presStyleIdx="3" presStyleCnt="4"/>
      <dgm:spPr>
        <a:solidFill>
          <a:srgbClr val="FF0000"/>
        </a:solidFill>
      </dgm:spPr>
    </dgm:pt>
    <dgm:pt modelId="{E7B47E45-0381-4E42-8A8A-B4BCF1A2E8CD}" type="pres">
      <dgm:prSet presAssocID="{045B7E39-7BE9-4AF0-971D-5EC4E9B5C8CD}" presName="textBox4d" presStyleLbl="revTx" presStyleIdx="3" presStyleCnt="4">
        <dgm:presLayoutVars>
          <dgm:bulletEnabled val="1"/>
        </dgm:presLayoutVars>
      </dgm:prSet>
      <dgm:spPr/>
    </dgm:pt>
  </dgm:ptLst>
  <dgm:cxnLst>
    <dgm:cxn modelId="{CAB543FE-FB3A-41F8-B9F8-0FD2171DDF82}" srcId="{31192EA3-F6E4-4594-A405-F46343655070}" destId="{4F3C665B-25CC-4AF2-9697-CC8E375511EC}" srcOrd="0" destOrd="0" parTransId="{A37C733D-CAA7-4573-B929-0B547C69EA94}" sibTransId="{FEE35495-3F35-4DBC-B19D-BBFB4611622F}"/>
    <dgm:cxn modelId="{98106DD7-09D6-4837-B703-DC4ADEE87FB8}" type="presOf" srcId="{4F3C665B-25CC-4AF2-9697-CC8E375511EC}" destId="{DC45E6E7-3A01-454C-B9A3-4EC44876ED9A}" srcOrd="0" destOrd="0" presId="urn:microsoft.com/office/officeart/2005/8/layout/arrow2"/>
    <dgm:cxn modelId="{6665B691-96E5-483D-9A6B-CAA0D757C216}" srcId="{31192EA3-F6E4-4594-A405-F46343655070}" destId="{045B7E39-7BE9-4AF0-971D-5EC4E9B5C8CD}" srcOrd="3" destOrd="0" parTransId="{759FDC5B-5AD1-4027-BB9A-DC4BAB9E47E7}" sibTransId="{22AE6634-7F56-4F37-BCFC-0C0EF2236DB8}"/>
    <dgm:cxn modelId="{230A5D13-4610-45FB-BD4E-70AC37ADECB0}" srcId="{31192EA3-F6E4-4594-A405-F46343655070}" destId="{E6E591C1-5AA9-44BE-B894-DB994BC00A20}" srcOrd="1" destOrd="0" parTransId="{27741B07-0A60-4B18-9953-43FED95F034B}" sibTransId="{9D532D84-4A19-4EE2-8230-9A0DD65DD803}"/>
    <dgm:cxn modelId="{CBA6885F-EC86-4D11-986B-6D1F9D0F674E}" type="presOf" srcId="{31192EA3-F6E4-4594-A405-F46343655070}" destId="{8D5F5D87-A244-4162-96C0-9B270242E29C}" srcOrd="0" destOrd="0" presId="urn:microsoft.com/office/officeart/2005/8/layout/arrow2"/>
    <dgm:cxn modelId="{53025A2D-FA22-4F8E-9761-F079035E8D42}" type="presOf" srcId="{045B7E39-7BE9-4AF0-971D-5EC4E9B5C8CD}" destId="{E7B47E45-0381-4E42-8A8A-B4BCF1A2E8CD}" srcOrd="0" destOrd="0" presId="urn:microsoft.com/office/officeart/2005/8/layout/arrow2"/>
    <dgm:cxn modelId="{356ED2DE-039F-4F4B-AED2-EBE8FA890145}" type="presOf" srcId="{FDBF5FE1-590B-4985-BFA8-7C620B0D06D6}" destId="{317DCFC8-0C84-4332-8C0F-02F115600A78}" srcOrd="0" destOrd="0" presId="urn:microsoft.com/office/officeart/2005/8/layout/arrow2"/>
    <dgm:cxn modelId="{CE7A84AC-10BC-4983-B5EF-E7AE2BCE7A79}" type="presOf" srcId="{E6E591C1-5AA9-44BE-B894-DB994BC00A20}" destId="{24FE8E59-9F16-406B-9DAD-DFD4C12E4BE2}" srcOrd="0" destOrd="0" presId="urn:microsoft.com/office/officeart/2005/8/layout/arrow2"/>
    <dgm:cxn modelId="{2A5D5583-25B9-4355-917D-EDAD71723B89}" srcId="{31192EA3-F6E4-4594-A405-F46343655070}" destId="{FDBF5FE1-590B-4985-BFA8-7C620B0D06D6}" srcOrd="2" destOrd="0" parTransId="{DB25CAC2-D05E-409F-B375-66D0368B31E6}" sibTransId="{7D37BBCC-2448-44E8-AE7E-839E621EA01C}"/>
    <dgm:cxn modelId="{1246C46E-BE0A-4307-811E-F18ADE0877A6}" type="presParOf" srcId="{8D5F5D87-A244-4162-96C0-9B270242E29C}" destId="{CEC92575-8F58-4BC2-A2E8-F1646F6F18EE}" srcOrd="0" destOrd="0" presId="urn:microsoft.com/office/officeart/2005/8/layout/arrow2"/>
    <dgm:cxn modelId="{C6821122-DA4D-4188-BF8E-6D8E70EE8590}" type="presParOf" srcId="{8D5F5D87-A244-4162-96C0-9B270242E29C}" destId="{85BB8A7A-BBD4-4596-B97C-285F0AF67333}" srcOrd="1" destOrd="0" presId="urn:microsoft.com/office/officeart/2005/8/layout/arrow2"/>
    <dgm:cxn modelId="{89275660-F170-46EC-8334-5D62E5709806}" type="presParOf" srcId="{85BB8A7A-BBD4-4596-B97C-285F0AF67333}" destId="{15F74FC2-A95C-485D-B812-3F8FF76E7382}" srcOrd="0" destOrd="0" presId="urn:microsoft.com/office/officeart/2005/8/layout/arrow2"/>
    <dgm:cxn modelId="{2E391280-4D9A-4A71-B6B8-211099E4698E}" type="presParOf" srcId="{85BB8A7A-BBD4-4596-B97C-285F0AF67333}" destId="{DC45E6E7-3A01-454C-B9A3-4EC44876ED9A}" srcOrd="1" destOrd="0" presId="urn:microsoft.com/office/officeart/2005/8/layout/arrow2"/>
    <dgm:cxn modelId="{20A587AD-22DC-4B61-A6B4-BE05DE594A59}" type="presParOf" srcId="{85BB8A7A-BBD4-4596-B97C-285F0AF67333}" destId="{6FDB3076-B318-4701-A55E-ACEB0EA5C303}" srcOrd="2" destOrd="0" presId="urn:microsoft.com/office/officeart/2005/8/layout/arrow2"/>
    <dgm:cxn modelId="{A8F10DBB-10F1-49D7-8011-7E1FCE261582}" type="presParOf" srcId="{85BB8A7A-BBD4-4596-B97C-285F0AF67333}" destId="{24FE8E59-9F16-406B-9DAD-DFD4C12E4BE2}" srcOrd="3" destOrd="0" presId="urn:microsoft.com/office/officeart/2005/8/layout/arrow2"/>
    <dgm:cxn modelId="{FC6BCCC8-75EE-481E-ADFF-DE070FB1EBDA}" type="presParOf" srcId="{85BB8A7A-BBD4-4596-B97C-285F0AF67333}" destId="{89F92EFB-2726-44D5-99E7-0898A46E5049}" srcOrd="4" destOrd="0" presId="urn:microsoft.com/office/officeart/2005/8/layout/arrow2"/>
    <dgm:cxn modelId="{EC604AE2-F976-44EA-85C1-7DA733037FAC}" type="presParOf" srcId="{85BB8A7A-BBD4-4596-B97C-285F0AF67333}" destId="{317DCFC8-0C84-4332-8C0F-02F115600A78}" srcOrd="5" destOrd="0" presId="urn:microsoft.com/office/officeart/2005/8/layout/arrow2"/>
    <dgm:cxn modelId="{BC131ADE-68D7-4B56-A088-AC3C986CAD58}" type="presParOf" srcId="{85BB8A7A-BBD4-4596-B97C-285F0AF67333}" destId="{3027A94C-F6AC-4B42-8B5B-BFDC459683E4}" srcOrd="6" destOrd="0" presId="urn:microsoft.com/office/officeart/2005/8/layout/arrow2"/>
    <dgm:cxn modelId="{613079CB-F6A3-4029-ADD9-14D5530BEB77}" type="presParOf" srcId="{85BB8A7A-BBD4-4596-B97C-285F0AF67333}" destId="{E7B47E45-0381-4E42-8A8A-B4BCF1A2E8CD}" srcOrd="7"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577426A5-4441-4330-A2B1-C4940532C1AC}"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ru-RU"/>
        </a:p>
      </dgm:t>
    </dgm:pt>
    <dgm:pt modelId="{21CA131F-DCE7-4913-8B51-5B6E433EA628}">
      <dgm:prSet/>
      <dgm:spPr>
        <a:solidFill>
          <a:srgbClr val="002060"/>
        </a:solidFill>
      </dgm:spPr>
      <dgm:t>
        <a:bodyPr/>
        <a:lstStyle/>
        <a:p>
          <a:pPr rtl="0"/>
          <a:r>
            <a:rPr lang="uz-Cyrl-UZ" dirty="0" smtClean="0"/>
            <a:t>Меҳнат унумдорлиги кўрсаткичининг қиймат шакли камчиликлардан ҳоли эмас. Масалан, сарфланган хом ашё, ёқилғи, энергия нархлари ва тарифлари, маҳсулот таркибидаги структуравий ўзгаришлар унумдорлик даражасига таъсир этади.</a:t>
          </a:r>
          <a:endParaRPr lang="ru-RU" dirty="0"/>
        </a:p>
      </dgm:t>
    </dgm:pt>
    <dgm:pt modelId="{B1BFC45C-D45D-41A4-B829-8741C73178C9}" type="parTrans" cxnId="{CDCF7BB2-9AC2-48BA-994F-954D7241B715}">
      <dgm:prSet/>
      <dgm:spPr/>
      <dgm:t>
        <a:bodyPr/>
        <a:lstStyle/>
        <a:p>
          <a:endParaRPr lang="ru-RU"/>
        </a:p>
      </dgm:t>
    </dgm:pt>
    <dgm:pt modelId="{6F791396-25F2-47A6-AC2F-8D6B44DD3C66}" type="sibTrans" cxnId="{CDCF7BB2-9AC2-48BA-994F-954D7241B715}">
      <dgm:prSet/>
      <dgm:spPr/>
      <dgm:t>
        <a:bodyPr/>
        <a:lstStyle/>
        <a:p>
          <a:endParaRPr lang="ru-RU"/>
        </a:p>
      </dgm:t>
    </dgm:pt>
    <dgm:pt modelId="{87AB9FAC-7193-4C2C-91F8-75DE790C8790}">
      <dgm:prSet/>
      <dgm:spPr>
        <a:solidFill>
          <a:srgbClr val="002060"/>
        </a:solidFill>
      </dgm:spPr>
      <dgm:t>
        <a:bodyPr/>
        <a:lstStyle/>
        <a:p>
          <a:pPr rtl="0"/>
          <a:r>
            <a:rPr lang="uz-Cyrl-UZ" dirty="0" smtClean="0"/>
            <a:t>Натура шакли меҳнат унумдорлигини аниқ ифодалайди. Аммо бу ўлчов бирлиги бир турдаги маҳсулот ишлаб чиқарадиган корхоналарда  қўлланилиши мумкин (кўмир қазиш, электр энергия, нефтни қайта ишлаш корхоналари).</a:t>
          </a:r>
          <a:endParaRPr lang="ru-RU" dirty="0"/>
        </a:p>
      </dgm:t>
    </dgm:pt>
    <dgm:pt modelId="{1B8B5769-8613-405E-BA5D-0310841D0A9B}" type="parTrans" cxnId="{63306410-8E02-4985-849F-A3B5D9C12CEC}">
      <dgm:prSet/>
      <dgm:spPr/>
      <dgm:t>
        <a:bodyPr/>
        <a:lstStyle/>
        <a:p>
          <a:endParaRPr lang="ru-RU"/>
        </a:p>
      </dgm:t>
    </dgm:pt>
    <dgm:pt modelId="{6D1EC823-7993-4B96-BEDD-C9DCFB27C9C1}" type="sibTrans" cxnId="{63306410-8E02-4985-849F-A3B5D9C12CEC}">
      <dgm:prSet/>
      <dgm:spPr/>
      <dgm:t>
        <a:bodyPr/>
        <a:lstStyle/>
        <a:p>
          <a:endParaRPr lang="ru-RU"/>
        </a:p>
      </dgm:t>
    </dgm:pt>
    <dgm:pt modelId="{2BE02129-873D-4F7D-8C67-6D2CC210C06F}" type="pres">
      <dgm:prSet presAssocID="{577426A5-4441-4330-A2B1-C4940532C1AC}" presName="Name0" presStyleCnt="0">
        <dgm:presLayoutVars>
          <dgm:chPref val="3"/>
          <dgm:dir/>
          <dgm:animLvl val="lvl"/>
          <dgm:resizeHandles/>
        </dgm:presLayoutVars>
      </dgm:prSet>
      <dgm:spPr/>
    </dgm:pt>
    <dgm:pt modelId="{1613F2F4-DBD7-4967-8305-082BE43AB777}" type="pres">
      <dgm:prSet presAssocID="{21CA131F-DCE7-4913-8B51-5B6E433EA628}" presName="horFlow" presStyleCnt="0"/>
      <dgm:spPr/>
    </dgm:pt>
    <dgm:pt modelId="{AD943AEB-A489-4BFF-90E8-DDD7E3780EAB}" type="pres">
      <dgm:prSet presAssocID="{21CA131F-DCE7-4913-8B51-5B6E433EA628}" presName="bigChev" presStyleLbl="node1" presStyleIdx="0" presStyleCnt="2" custScaleX="128527"/>
      <dgm:spPr/>
    </dgm:pt>
    <dgm:pt modelId="{A98AEFAA-EDC8-4CBB-B604-66A1AA8057DE}" type="pres">
      <dgm:prSet presAssocID="{21CA131F-DCE7-4913-8B51-5B6E433EA628}" presName="vSp" presStyleCnt="0"/>
      <dgm:spPr/>
    </dgm:pt>
    <dgm:pt modelId="{F9C93DBE-7D1E-4695-89F1-A3E272B3456E}" type="pres">
      <dgm:prSet presAssocID="{87AB9FAC-7193-4C2C-91F8-75DE790C8790}" presName="horFlow" presStyleCnt="0"/>
      <dgm:spPr/>
    </dgm:pt>
    <dgm:pt modelId="{C244833B-8FB6-445B-90AA-15D013644C0B}" type="pres">
      <dgm:prSet presAssocID="{87AB9FAC-7193-4C2C-91F8-75DE790C8790}" presName="bigChev" presStyleLbl="node1" presStyleIdx="1" presStyleCnt="2" custScaleX="127495"/>
      <dgm:spPr/>
      <dgm:t>
        <a:bodyPr/>
        <a:lstStyle/>
        <a:p>
          <a:endParaRPr lang="ru-RU"/>
        </a:p>
      </dgm:t>
    </dgm:pt>
  </dgm:ptLst>
  <dgm:cxnLst>
    <dgm:cxn modelId="{CDCF7BB2-9AC2-48BA-994F-954D7241B715}" srcId="{577426A5-4441-4330-A2B1-C4940532C1AC}" destId="{21CA131F-DCE7-4913-8B51-5B6E433EA628}" srcOrd="0" destOrd="0" parTransId="{B1BFC45C-D45D-41A4-B829-8741C73178C9}" sibTransId="{6F791396-25F2-47A6-AC2F-8D6B44DD3C66}"/>
    <dgm:cxn modelId="{D9A92051-E06C-459E-B6CF-4B0A96631B6B}" type="presOf" srcId="{577426A5-4441-4330-A2B1-C4940532C1AC}" destId="{2BE02129-873D-4F7D-8C67-6D2CC210C06F}" srcOrd="0" destOrd="0" presId="urn:microsoft.com/office/officeart/2005/8/layout/lProcess3"/>
    <dgm:cxn modelId="{B5BCA70F-25A1-4DF9-BB4E-7532B6E6DEFA}" type="presOf" srcId="{87AB9FAC-7193-4C2C-91F8-75DE790C8790}" destId="{C244833B-8FB6-445B-90AA-15D013644C0B}" srcOrd="0" destOrd="0" presId="urn:microsoft.com/office/officeart/2005/8/layout/lProcess3"/>
    <dgm:cxn modelId="{63306410-8E02-4985-849F-A3B5D9C12CEC}" srcId="{577426A5-4441-4330-A2B1-C4940532C1AC}" destId="{87AB9FAC-7193-4C2C-91F8-75DE790C8790}" srcOrd="1" destOrd="0" parTransId="{1B8B5769-8613-405E-BA5D-0310841D0A9B}" sibTransId="{6D1EC823-7993-4B96-BEDD-C9DCFB27C9C1}"/>
    <dgm:cxn modelId="{17DD1F90-3810-41F6-B09A-2C57D58EB1DD}" type="presOf" srcId="{21CA131F-DCE7-4913-8B51-5B6E433EA628}" destId="{AD943AEB-A489-4BFF-90E8-DDD7E3780EAB}" srcOrd="0" destOrd="0" presId="urn:microsoft.com/office/officeart/2005/8/layout/lProcess3"/>
    <dgm:cxn modelId="{E6CE758E-BEE6-458A-B0E9-E476699A1F00}" type="presParOf" srcId="{2BE02129-873D-4F7D-8C67-6D2CC210C06F}" destId="{1613F2F4-DBD7-4967-8305-082BE43AB777}" srcOrd="0" destOrd="0" presId="urn:microsoft.com/office/officeart/2005/8/layout/lProcess3"/>
    <dgm:cxn modelId="{425F3540-03A4-4E5E-B3E2-3040467F8C61}" type="presParOf" srcId="{1613F2F4-DBD7-4967-8305-082BE43AB777}" destId="{AD943AEB-A489-4BFF-90E8-DDD7E3780EAB}" srcOrd="0" destOrd="0" presId="urn:microsoft.com/office/officeart/2005/8/layout/lProcess3"/>
    <dgm:cxn modelId="{E8EE849A-FD9F-4DF1-BECE-EAE5219E9BEB}" type="presParOf" srcId="{2BE02129-873D-4F7D-8C67-6D2CC210C06F}" destId="{A98AEFAA-EDC8-4CBB-B604-66A1AA8057DE}" srcOrd="1" destOrd="0" presId="urn:microsoft.com/office/officeart/2005/8/layout/lProcess3"/>
    <dgm:cxn modelId="{3AF50615-0BDB-4098-81D4-12EABD6F5BF3}" type="presParOf" srcId="{2BE02129-873D-4F7D-8C67-6D2CC210C06F}" destId="{F9C93DBE-7D1E-4695-89F1-A3E272B3456E}" srcOrd="2" destOrd="0" presId="urn:microsoft.com/office/officeart/2005/8/layout/lProcess3"/>
    <dgm:cxn modelId="{FAD2402F-0719-450E-A8FE-1CC085E8F2D9}" type="presParOf" srcId="{F9C93DBE-7D1E-4695-89F1-A3E272B3456E}" destId="{C244833B-8FB6-445B-90AA-15D013644C0B}"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30492FEE-A7C1-43F3-8714-8567B88BD31A}"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ru-RU"/>
        </a:p>
      </dgm:t>
    </dgm:pt>
    <dgm:pt modelId="{FA8F3813-1085-4576-8643-0155B0E623EF}">
      <dgm:prSet custT="1"/>
      <dgm:spPr>
        <a:solidFill>
          <a:srgbClr val="FFFF00"/>
        </a:solidFill>
        <a:ln>
          <a:solidFill>
            <a:srgbClr val="7030A0"/>
          </a:solidFill>
        </a:ln>
      </dgm:spPr>
      <dgm:t>
        <a:bodyPr/>
        <a:lstStyle/>
        <a:p>
          <a:pPr rtl="0"/>
          <a:r>
            <a:rPr lang="uz-Cyrl-UZ" sz="2600" dirty="0" smtClean="0">
              <a:solidFill>
                <a:srgbClr val="FF0000"/>
              </a:solidFill>
              <a:latin typeface="Times New Roman" pitchFamily="18" charset="0"/>
              <a:cs typeface="Times New Roman" pitchFamily="18" charset="0"/>
            </a:rPr>
            <a:t>МЕҲНАТ УНУМДОРЛИГИ КЎРСАТКИЧЛАРИ:</a:t>
          </a:r>
          <a:endParaRPr lang="ru-RU" sz="2600" dirty="0">
            <a:solidFill>
              <a:srgbClr val="FF0000"/>
            </a:solidFill>
            <a:latin typeface="Times New Roman" pitchFamily="18" charset="0"/>
            <a:cs typeface="Times New Roman" pitchFamily="18" charset="0"/>
          </a:endParaRPr>
        </a:p>
      </dgm:t>
    </dgm:pt>
    <dgm:pt modelId="{83F079DA-AF73-4377-93A9-2C8050984EF3}" type="parTrans" cxnId="{0C69D162-AB24-4112-99E7-42E244FDB01A}">
      <dgm:prSet/>
      <dgm:spPr/>
      <dgm:t>
        <a:bodyPr/>
        <a:lstStyle/>
        <a:p>
          <a:endParaRPr lang="ru-RU"/>
        </a:p>
      </dgm:t>
    </dgm:pt>
    <dgm:pt modelId="{EB78EADE-A50D-49BE-9E44-D69D803C088F}" type="sibTrans" cxnId="{0C69D162-AB24-4112-99E7-42E244FDB01A}">
      <dgm:prSet/>
      <dgm:spPr/>
      <dgm:t>
        <a:bodyPr/>
        <a:lstStyle/>
        <a:p>
          <a:endParaRPr lang="ru-RU"/>
        </a:p>
      </dgm:t>
    </dgm:pt>
    <dgm:pt modelId="{703A31F6-90C9-4218-8550-3355D0B3127A}">
      <dgm:prSet/>
      <dgm:spPr>
        <a:solidFill>
          <a:srgbClr val="FFFF00"/>
        </a:solidFill>
        <a:ln>
          <a:solidFill>
            <a:srgbClr val="7030A0"/>
          </a:solidFill>
        </a:ln>
      </dgm:spPr>
      <dgm:t>
        <a:bodyPr/>
        <a:lstStyle/>
        <a:p>
          <a:pPr rtl="0"/>
          <a:r>
            <a:rPr lang="uz-Cyrl-UZ" dirty="0" smtClean="0">
              <a:solidFill>
                <a:srgbClr val="7030A0"/>
              </a:solidFill>
            </a:rPr>
            <a:t>– бир ходимга тўғри келадиган ўртача йиллик маҳсулот:</a:t>
          </a:r>
          <a:endParaRPr lang="ru-RU" dirty="0">
            <a:solidFill>
              <a:srgbClr val="7030A0"/>
            </a:solidFill>
          </a:endParaRPr>
        </a:p>
      </dgm:t>
    </dgm:pt>
    <dgm:pt modelId="{45861E5A-0FE2-4E52-952C-E5C204B5B3C1}" type="parTrans" cxnId="{1CF33F82-6DC4-4C5B-A053-45CDCDF34CC0}">
      <dgm:prSet/>
      <dgm:spPr/>
      <dgm:t>
        <a:bodyPr/>
        <a:lstStyle/>
        <a:p>
          <a:endParaRPr lang="ru-RU"/>
        </a:p>
      </dgm:t>
    </dgm:pt>
    <dgm:pt modelId="{20AA092A-8772-4146-A99A-06513ED6DAAA}" type="sibTrans" cxnId="{1CF33F82-6DC4-4C5B-A053-45CDCDF34CC0}">
      <dgm:prSet/>
      <dgm:spPr/>
      <dgm:t>
        <a:bodyPr/>
        <a:lstStyle/>
        <a:p>
          <a:endParaRPr lang="ru-RU"/>
        </a:p>
      </dgm:t>
    </dgm:pt>
    <dgm:pt modelId="{B9E09FCF-562D-4BA3-89E7-A2C9BAF4423A}">
      <dgm:prSet/>
      <dgm:spPr>
        <a:solidFill>
          <a:srgbClr val="FFFF00"/>
        </a:solidFill>
        <a:ln>
          <a:solidFill>
            <a:srgbClr val="7030A0"/>
          </a:solidFill>
        </a:ln>
      </dgm:spPr>
      <dgm:t>
        <a:bodyPr/>
        <a:lstStyle/>
        <a:p>
          <a:pPr rtl="0"/>
          <a:r>
            <a:rPr lang="uz-Cyrl-UZ" dirty="0" smtClean="0">
              <a:solidFill>
                <a:srgbClr val="7030A0"/>
              </a:solidFill>
            </a:rPr>
            <a:t>– бир ишчига тўғри келадиган ўртача йиллик маҳсулот;</a:t>
          </a:r>
          <a:endParaRPr lang="ru-RU" dirty="0">
            <a:solidFill>
              <a:srgbClr val="7030A0"/>
            </a:solidFill>
          </a:endParaRPr>
        </a:p>
      </dgm:t>
    </dgm:pt>
    <dgm:pt modelId="{3E3528A0-4597-4FBA-A923-3C72474AF519}" type="parTrans" cxnId="{53D5CD8A-4D8C-4A85-BCFC-A4B1772C3A09}">
      <dgm:prSet/>
      <dgm:spPr/>
      <dgm:t>
        <a:bodyPr/>
        <a:lstStyle/>
        <a:p>
          <a:endParaRPr lang="ru-RU"/>
        </a:p>
      </dgm:t>
    </dgm:pt>
    <dgm:pt modelId="{B5475F98-0A91-48A0-9678-CD4EB91B98B0}" type="sibTrans" cxnId="{53D5CD8A-4D8C-4A85-BCFC-A4B1772C3A09}">
      <dgm:prSet/>
      <dgm:spPr/>
      <dgm:t>
        <a:bodyPr/>
        <a:lstStyle/>
        <a:p>
          <a:endParaRPr lang="ru-RU"/>
        </a:p>
      </dgm:t>
    </dgm:pt>
    <dgm:pt modelId="{F05C7F37-A6DA-4528-A267-994241C5E18B}">
      <dgm:prSet/>
      <dgm:spPr>
        <a:solidFill>
          <a:srgbClr val="FFFF00"/>
        </a:solidFill>
        <a:ln>
          <a:solidFill>
            <a:srgbClr val="7030A0"/>
          </a:solidFill>
        </a:ln>
      </dgm:spPr>
      <dgm:t>
        <a:bodyPr/>
        <a:lstStyle/>
        <a:p>
          <a:pPr rtl="0"/>
          <a:r>
            <a:rPr lang="uz-Cyrl-UZ" dirty="0" smtClean="0">
              <a:solidFill>
                <a:srgbClr val="7030A0"/>
              </a:solidFill>
            </a:rPr>
            <a:t>– ишчининг бир кунлик иш унуми;</a:t>
          </a:r>
          <a:endParaRPr lang="ru-RU" dirty="0">
            <a:solidFill>
              <a:srgbClr val="7030A0"/>
            </a:solidFill>
          </a:endParaRPr>
        </a:p>
      </dgm:t>
    </dgm:pt>
    <dgm:pt modelId="{87A5A92C-B3FD-4810-BC01-A0514569A876}" type="parTrans" cxnId="{CF091724-0C21-43D3-96A8-56EBE69695B8}">
      <dgm:prSet/>
      <dgm:spPr/>
      <dgm:t>
        <a:bodyPr/>
        <a:lstStyle/>
        <a:p>
          <a:endParaRPr lang="ru-RU"/>
        </a:p>
      </dgm:t>
    </dgm:pt>
    <dgm:pt modelId="{5D8A6C0E-4BD7-4E93-811A-243A4864E998}" type="sibTrans" cxnId="{CF091724-0C21-43D3-96A8-56EBE69695B8}">
      <dgm:prSet/>
      <dgm:spPr/>
      <dgm:t>
        <a:bodyPr/>
        <a:lstStyle/>
        <a:p>
          <a:endParaRPr lang="ru-RU"/>
        </a:p>
      </dgm:t>
    </dgm:pt>
    <dgm:pt modelId="{614B3A0B-92A8-424F-B5FA-46532ABF3C17}">
      <dgm:prSet/>
      <dgm:spPr>
        <a:solidFill>
          <a:srgbClr val="FFFF00"/>
        </a:solidFill>
        <a:ln>
          <a:solidFill>
            <a:srgbClr val="7030A0"/>
          </a:solidFill>
        </a:ln>
      </dgm:spPr>
      <dgm:t>
        <a:bodyPr/>
        <a:lstStyle/>
        <a:p>
          <a:pPr rtl="0"/>
          <a:r>
            <a:rPr lang="uz-Cyrl-UZ" dirty="0" smtClean="0">
              <a:solidFill>
                <a:srgbClr val="7030A0"/>
              </a:solidFill>
            </a:rPr>
            <a:t>– ишчининг бир соатлик иш унуми.</a:t>
          </a:r>
          <a:endParaRPr lang="ru-RU" dirty="0">
            <a:solidFill>
              <a:srgbClr val="7030A0"/>
            </a:solidFill>
          </a:endParaRPr>
        </a:p>
      </dgm:t>
    </dgm:pt>
    <dgm:pt modelId="{FA8BCCA6-EB29-4899-87C9-34F5D7E66D1D}" type="parTrans" cxnId="{BEDD3B99-13BD-43B8-8548-A0A04FD330D9}">
      <dgm:prSet/>
      <dgm:spPr/>
      <dgm:t>
        <a:bodyPr/>
        <a:lstStyle/>
        <a:p>
          <a:endParaRPr lang="ru-RU"/>
        </a:p>
      </dgm:t>
    </dgm:pt>
    <dgm:pt modelId="{B3603E63-63C9-44F3-9827-892104399C67}" type="sibTrans" cxnId="{BEDD3B99-13BD-43B8-8548-A0A04FD330D9}">
      <dgm:prSet/>
      <dgm:spPr/>
      <dgm:t>
        <a:bodyPr/>
        <a:lstStyle/>
        <a:p>
          <a:endParaRPr lang="ru-RU"/>
        </a:p>
      </dgm:t>
    </dgm:pt>
    <dgm:pt modelId="{C161F3F4-6323-4F86-A952-A83963E40943}" type="pres">
      <dgm:prSet presAssocID="{30492FEE-A7C1-43F3-8714-8567B88BD31A}" presName="Name0" presStyleCnt="0">
        <dgm:presLayoutVars>
          <dgm:dir/>
          <dgm:resizeHandles val="exact"/>
        </dgm:presLayoutVars>
      </dgm:prSet>
      <dgm:spPr/>
    </dgm:pt>
    <dgm:pt modelId="{8EE87111-282B-46D2-8654-C7483B91C340}" type="pres">
      <dgm:prSet presAssocID="{FA8F3813-1085-4576-8643-0155B0E623EF}" presName="node" presStyleLbl="node1" presStyleIdx="0" presStyleCnt="5" custScaleX="173151">
        <dgm:presLayoutVars>
          <dgm:bulletEnabled val="1"/>
        </dgm:presLayoutVars>
      </dgm:prSet>
      <dgm:spPr/>
    </dgm:pt>
    <dgm:pt modelId="{EFA9A37C-BB2A-451F-8BFB-506FA2840C69}" type="pres">
      <dgm:prSet presAssocID="{EB78EADE-A50D-49BE-9E44-D69D803C088F}" presName="sibTrans" presStyleCnt="0"/>
      <dgm:spPr/>
    </dgm:pt>
    <dgm:pt modelId="{F25FF5CC-25EB-4E74-ACB5-811CAD0D1180}" type="pres">
      <dgm:prSet presAssocID="{703A31F6-90C9-4218-8550-3355D0B3127A}" presName="node" presStyleLbl="node1" presStyleIdx="1" presStyleCnt="5">
        <dgm:presLayoutVars>
          <dgm:bulletEnabled val="1"/>
        </dgm:presLayoutVars>
      </dgm:prSet>
      <dgm:spPr/>
    </dgm:pt>
    <dgm:pt modelId="{2C92DB7E-32E8-45FA-8F4C-F02A5D472C59}" type="pres">
      <dgm:prSet presAssocID="{20AA092A-8772-4146-A99A-06513ED6DAAA}" presName="sibTrans" presStyleCnt="0"/>
      <dgm:spPr/>
    </dgm:pt>
    <dgm:pt modelId="{3A81274C-01DD-4E1E-A0DE-9DDFA818831D}" type="pres">
      <dgm:prSet presAssocID="{B9E09FCF-562D-4BA3-89E7-A2C9BAF4423A}" presName="node" presStyleLbl="node1" presStyleIdx="2" presStyleCnt="5">
        <dgm:presLayoutVars>
          <dgm:bulletEnabled val="1"/>
        </dgm:presLayoutVars>
      </dgm:prSet>
      <dgm:spPr/>
    </dgm:pt>
    <dgm:pt modelId="{C7256E29-F7F2-4BCD-AD6D-FC566C6F79D4}" type="pres">
      <dgm:prSet presAssocID="{B5475F98-0A91-48A0-9678-CD4EB91B98B0}" presName="sibTrans" presStyleCnt="0"/>
      <dgm:spPr/>
    </dgm:pt>
    <dgm:pt modelId="{2B6FDF07-B35B-49EE-9FF7-E783BB6C8698}" type="pres">
      <dgm:prSet presAssocID="{F05C7F37-A6DA-4528-A267-994241C5E18B}" presName="node" presStyleLbl="node1" presStyleIdx="3" presStyleCnt="5">
        <dgm:presLayoutVars>
          <dgm:bulletEnabled val="1"/>
        </dgm:presLayoutVars>
      </dgm:prSet>
      <dgm:spPr/>
    </dgm:pt>
    <dgm:pt modelId="{ECA26D91-833A-4FB5-9BC7-B31EF5D9CC0F}" type="pres">
      <dgm:prSet presAssocID="{5D8A6C0E-4BD7-4E93-811A-243A4864E998}" presName="sibTrans" presStyleCnt="0"/>
      <dgm:spPr/>
    </dgm:pt>
    <dgm:pt modelId="{EDA1719A-08AC-4009-8587-C315D72DB970}" type="pres">
      <dgm:prSet presAssocID="{614B3A0B-92A8-424F-B5FA-46532ABF3C17}" presName="node" presStyleLbl="node1" presStyleIdx="4" presStyleCnt="5">
        <dgm:presLayoutVars>
          <dgm:bulletEnabled val="1"/>
        </dgm:presLayoutVars>
      </dgm:prSet>
      <dgm:spPr/>
    </dgm:pt>
  </dgm:ptLst>
  <dgm:cxnLst>
    <dgm:cxn modelId="{BEDD3B99-13BD-43B8-8548-A0A04FD330D9}" srcId="{30492FEE-A7C1-43F3-8714-8567B88BD31A}" destId="{614B3A0B-92A8-424F-B5FA-46532ABF3C17}" srcOrd="4" destOrd="0" parTransId="{FA8BCCA6-EB29-4899-87C9-34F5D7E66D1D}" sibTransId="{B3603E63-63C9-44F3-9827-892104399C67}"/>
    <dgm:cxn modelId="{53D5CD8A-4D8C-4A85-BCFC-A4B1772C3A09}" srcId="{30492FEE-A7C1-43F3-8714-8567B88BD31A}" destId="{B9E09FCF-562D-4BA3-89E7-A2C9BAF4423A}" srcOrd="2" destOrd="0" parTransId="{3E3528A0-4597-4FBA-A923-3C72474AF519}" sibTransId="{B5475F98-0A91-48A0-9678-CD4EB91B98B0}"/>
    <dgm:cxn modelId="{0C69D162-AB24-4112-99E7-42E244FDB01A}" srcId="{30492FEE-A7C1-43F3-8714-8567B88BD31A}" destId="{FA8F3813-1085-4576-8643-0155B0E623EF}" srcOrd="0" destOrd="0" parTransId="{83F079DA-AF73-4377-93A9-2C8050984EF3}" sibTransId="{EB78EADE-A50D-49BE-9E44-D69D803C088F}"/>
    <dgm:cxn modelId="{CF091724-0C21-43D3-96A8-56EBE69695B8}" srcId="{30492FEE-A7C1-43F3-8714-8567B88BD31A}" destId="{F05C7F37-A6DA-4528-A267-994241C5E18B}" srcOrd="3" destOrd="0" parTransId="{87A5A92C-B3FD-4810-BC01-A0514569A876}" sibTransId="{5D8A6C0E-4BD7-4E93-811A-243A4864E998}"/>
    <dgm:cxn modelId="{97C6743E-4157-4C73-897F-F9B4C99EAE4E}" type="presOf" srcId="{F05C7F37-A6DA-4528-A267-994241C5E18B}" destId="{2B6FDF07-B35B-49EE-9FF7-E783BB6C8698}" srcOrd="0" destOrd="0" presId="urn:microsoft.com/office/officeart/2005/8/layout/hList6"/>
    <dgm:cxn modelId="{A0F12C22-D249-4F85-8495-4EF575571C8A}" type="presOf" srcId="{30492FEE-A7C1-43F3-8714-8567B88BD31A}" destId="{C161F3F4-6323-4F86-A952-A83963E40943}" srcOrd="0" destOrd="0" presId="urn:microsoft.com/office/officeart/2005/8/layout/hList6"/>
    <dgm:cxn modelId="{AFA5375E-71DD-46CC-8F59-2686D2F195ED}" type="presOf" srcId="{FA8F3813-1085-4576-8643-0155B0E623EF}" destId="{8EE87111-282B-46D2-8654-C7483B91C340}" srcOrd="0" destOrd="0" presId="urn:microsoft.com/office/officeart/2005/8/layout/hList6"/>
    <dgm:cxn modelId="{1CF33F82-6DC4-4C5B-A053-45CDCDF34CC0}" srcId="{30492FEE-A7C1-43F3-8714-8567B88BD31A}" destId="{703A31F6-90C9-4218-8550-3355D0B3127A}" srcOrd="1" destOrd="0" parTransId="{45861E5A-0FE2-4E52-952C-E5C204B5B3C1}" sibTransId="{20AA092A-8772-4146-A99A-06513ED6DAAA}"/>
    <dgm:cxn modelId="{F52740EA-63DC-4C13-96E5-644C5E8D246D}" type="presOf" srcId="{703A31F6-90C9-4218-8550-3355D0B3127A}" destId="{F25FF5CC-25EB-4E74-ACB5-811CAD0D1180}" srcOrd="0" destOrd="0" presId="urn:microsoft.com/office/officeart/2005/8/layout/hList6"/>
    <dgm:cxn modelId="{49E19CF4-B3BA-4F5A-B9B3-CE2B0A248A74}" type="presOf" srcId="{B9E09FCF-562D-4BA3-89E7-A2C9BAF4423A}" destId="{3A81274C-01DD-4E1E-A0DE-9DDFA818831D}" srcOrd="0" destOrd="0" presId="urn:microsoft.com/office/officeart/2005/8/layout/hList6"/>
    <dgm:cxn modelId="{D2D3B573-FF79-49E6-82E8-EFADB709FDA2}" type="presOf" srcId="{614B3A0B-92A8-424F-B5FA-46532ABF3C17}" destId="{EDA1719A-08AC-4009-8587-C315D72DB970}" srcOrd="0" destOrd="0" presId="urn:microsoft.com/office/officeart/2005/8/layout/hList6"/>
    <dgm:cxn modelId="{6AC095EA-9F27-450B-B16F-AB4C9EB63B07}" type="presParOf" srcId="{C161F3F4-6323-4F86-A952-A83963E40943}" destId="{8EE87111-282B-46D2-8654-C7483B91C340}" srcOrd="0" destOrd="0" presId="urn:microsoft.com/office/officeart/2005/8/layout/hList6"/>
    <dgm:cxn modelId="{3950EECC-C28F-433D-958D-A6C11856E022}" type="presParOf" srcId="{C161F3F4-6323-4F86-A952-A83963E40943}" destId="{EFA9A37C-BB2A-451F-8BFB-506FA2840C69}" srcOrd="1" destOrd="0" presId="urn:microsoft.com/office/officeart/2005/8/layout/hList6"/>
    <dgm:cxn modelId="{A5229278-F7EF-4809-8B64-397A3AECF383}" type="presParOf" srcId="{C161F3F4-6323-4F86-A952-A83963E40943}" destId="{F25FF5CC-25EB-4E74-ACB5-811CAD0D1180}" srcOrd="2" destOrd="0" presId="urn:microsoft.com/office/officeart/2005/8/layout/hList6"/>
    <dgm:cxn modelId="{E389C380-747B-45C2-9AAC-7D5F913B4930}" type="presParOf" srcId="{C161F3F4-6323-4F86-A952-A83963E40943}" destId="{2C92DB7E-32E8-45FA-8F4C-F02A5D472C59}" srcOrd="3" destOrd="0" presId="urn:microsoft.com/office/officeart/2005/8/layout/hList6"/>
    <dgm:cxn modelId="{14D33865-FF5A-47A5-8C68-87E84B7935B9}" type="presParOf" srcId="{C161F3F4-6323-4F86-A952-A83963E40943}" destId="{3A81274C-01DD-4E1E-A0DE-9DDFA818831D}" srcOrd="4" destOrd="0" presId="urn:microsoft.com/office/officeart/2005/8/layout/hList6"/>
    <dgm:cxn modelId="{BFAE7B28-F099-4251-A0D7-BBFAEE021239}" type="presParOf" srcId="{C161F3F4-6323-4F86-A952-A83963E40943}" destId="{C7256E29-F7F2-4BCD-AD6D-FC566C6F79D4}" srcOrd="5" destOrd="0" presId="urn:microsoft.com/office/officeart/2005/8/layout/hList6"/>
    <dgm:cxn modelId="{A204F1F2-FFE0-46D5-85A4-745A2DC4F03E}" type="presParOf" srcId="{C161F3F4-6323-4F86-A952-A83963E40943}" destId="{2B6FDF07-B35B-49EE-9FF7-E783BB6C8698}" srcOrd="6" destOrd="0" presId="urn:microsoft.com/office/officeart/2005/8/layout/hList6"/>
    <dgm:cxn modelId="{2081134B-6533-4560-AE26-63ADFA5AAA55}" type="presParOf" srcId="{C161F3F4-6323-4F86-A952-A83963E40943}" destId="{ECA26D91-833A-4FB5-9BC7-B31EF5D9CC0F}" srcOrd="7" destOrd="0" presId="urn:microsoft.com/office/officeart/2005/8/layout/hList6"/>
    <dgm:cxn modelId="{AA9A9B9D-0641-4933-8A40-068B08767D7F}" type="presParOf" srcId="{C161F3F4-6323-4F86-A952-A83963E40943}" destId="{EDA1719A-08AC-4009-8587-C315D72DB970}" srcOrd="8"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C346E834-6DA4-48FE-984B-70A7A013C4F7}" type="doc">
      <dgm:prSet loTypeId="urn:microsoft.com/office/officeart/2005/8/layout/target3" loCatId="relationship" qsTypeId="urn:microsoft.com/office/officeart/2005/8/quickstyle/3d1" qsCatId="3D" csTypeId="urn:microsoft.com/office/officeart/2005/8/colors/accent1_2" csCatId="accent1" phldr="1"/>
      <dgm:spPr/>
      <dgm:t>
        <a:bodyPr/>
        <a:lstStyle/>
        <a:p>
          <a:endParaRPr lang="ru-RU"/>
        </a:p>
      </dgm:t>
    </dgm:pt>
    <dgm:pt modelId="{E263CF17-2C65-482D-90C8-4C1EDB59B7AE}">
      <dgm:prSet/>
      <dgm:spPr/>
      <dgm:t>
        <a:bodyPr/>
        <a:lstStyle/>
        <a:p>
          <a:pPr rtl="0"/>
          <a:r>
            <a:rPr lang="uz-Cyrl-UZ" dirty="0" smtClean="0">
              <a:latin typeface="Times New Roman" pitchFamily="18" charset="0"/>
              <a:cs typeface="Times New Roman" pitchFamily="18" charset="0"/>
            </a:rPr>
            <a:t>Меҳнат унумдорлиги кўрсаткичларини комплекс таҳлил этиш учун кўрсаткичлар ўтган йил, ҳисобот йилининг режаси, бир хил ихтисосга эга бўлган корхона маълумотлари билан таққосланиб, ишга солинмаган ички  имкониятлар аниқланади.</a:t>
          </a:r>
          <a:endParaRPr lang="ru-RU" dirty="0">
            <a:latin typeface="Times New Roman" pitchFamily="18" charset="0"/>
            <a:cs typeface="Times New Roman" pitchFamily="18" charset="0"/>
          </a:endParaRPr>
        </a:p>
      </dgm:t>
    </dgm:pt>
    <dgm:pt modelId="{EF39A767-B94C-483A-8B2D-820AF8B372EB}" type="parTrans" cxnId="{0D4640EE-128D-42B2-8FEC-812ADFD01711}">
      <dgm:prSet/>
      <dgm:spPr/>
      <dgm:t>
        <a:bodyPr/>
        <a:lstStyle/>
        <a:p>
          <a:endParaRPr lang="ru-RU"/>
        </a:p>
      </dgm:t>
    </dgm:pt>
    <dgm:pt modelId="{64299C0C-003F-411C-A07A-91D30D4E1A74}" type="sibTrans" cxnId="{0D4640EE-128D-42B2-8FEC-812ADFD01711}">
      <dgm:prSet/>
      <dgm:spPr/>
      <dgm:t>
        <a:bodyPr/>
        <a:lstStyle/>
        <a:p>
          <a:endParaRPr lang="ru-RU"/>
        </a:p>
      </dgm:t>
    </dgm:pt>
    <dgm:pt modelId="{48DD5A13-D934-4242-961D-8BC60809D020}" type="pres">
      <dgm:prSet presAssocID="{C346E834-6DA4-48FE-984B-70A7A013C4F7}" presName="Name0" presStyleCnt="0">
        <dgm:presLayoutVars>
          <dgm:chMax val="7"/>
          <dgm:dir/>
          <dgm:animLvl val="lvl"/>
          <dgm:resizeHandles val="exact"/>
        </dgm:presLayoutVars>
      </dgm:prSet>
      <dgm:spPr/>
    </dgm:pt>
    <dgm:pt modelId="{1AA3D75E-28C9-457D-9636-D9264D56C4BD}" type="pres">
      <dgm:prSet presAssocID="{E263CF17-2C65-482D-90C8-4C1EDB59B7AE}" presName="circle1" presStyleLbl="node1" presStyleIdx="0" presStyleCnt="1"/>
      <dgm:spPr/>
    </dgm:pt>
    <dgm:pt modelId="{0FB0C297-884A-4A7C-BA91-47EC373B8CDD}" type="pres">
      <dgm:prSet presAssocID="{E263CF17-2C65-482D-90C8-4C1EDB59B7AE}" presName="space" presStyleCnt="0"/>
      <dgm:spPr/>
    </dgm:pt>
    <dgm:pt modelId="{EF2EE616-9E32-49B4-8C8B-3D20C952F6F2}" type="pres">
      <dgm:prSet presAssocID="{E263CF17-2C65-482D-90C8-4C1EDB59B7AE}" presName="rect1" presStyleLbl="alignAcc1" presStyleIdx="0" presStyleCnt="1"/>
      <dgm:spPr/>
    </dgm:pt>
    <dgm:pt modelId="{B88C05A9-183E-4498-8777-834A65812C72}" type="pres">
      <dgm:prSet presAssocID="{E263CF17-2C65-482D-90C8-4C1EDB59B7AE}" presName="rect1ParTxNoCh" presStyleLbl="alignAcc1" presStyleIdx="0" presStyleCnt="1">
        <dgm:presLayoutVars>
          <dgm:chMax val="1"/>
          <dgm:bulletEnabled val="1"/>
        </dgm:presLayoutVars>
      </dgm:prSet>
      <dgm:spPr/>
    </dgm:pt>
  </dgm:ptLst>
  <dgm:cxnLst>
    <dgm:cxn modelId="{77F6ED1E-D6A1-48C5-A0DB-7F70BF3B9638}" type="presOf" srcId="{E263CF17-2C65-482D-90C8-4C1EDB59B7AE}" destId="{EF2EE616-9E32-49B4-8C8B-3D20C952F6F2}" srcOrd="0" destOrd="0" presId="urn:microsoft.com/office/officeart/2005/8/layout/target3"/>
    <dgm:cxn modelId="{EE8E0A60-4FF4-4A70-80DF-51716219E073}" type="presOf" srcId="{E263CF17-2C65-482D-90C8-4C1EDB59B7AE}" destId="{B88C05A9-183E-4498-8777-834A65812C72}" srcOrd="1" destOrd="0" presId="urn:microsoft.com/office/officeart/2005/8/layout/target3"/>
    <dgm:cxn modelId="{0D4640EE-128D-42B2-8FEC-812ADFD01711}" srcId="{C346E834-6DA4-48FE-984B-70A7A013C4F7}" destId="{E263CF17-2C65-482D-90C8-4C1EDB59B7AE}" srcOrd="0" destOrd="0" parTransId="{EF39A767-B94C-483A-8B2D-820AF8B372EB}" sibTransId="{64299C0C-003F-411C-A07A-91D30D4E1A74}"/>
    <dgm:cxn modelId="{80398A1F-A81B-4009-B331-262658FD2032}" type="presOf" srcId="{C346E834-6DA4-48FE-984B-70A7A013C4F7}" destId="{48DD5A13-D934-4242-961D-8BC60809D020}" srcOrd="0" destOrd="0" presId="urn:microsoft.com/office/officeart/2005/8/layout/target3"/>
    <dgm:cxn modelId="{48FB4C9E-947E-418A-B540-56E7F6ACE7B9}" type="presParOf" srcId="{48DD5A13-D934-4242-961D-8BC60809D020}" destId="{1AA3D75E-28C9-457D-9636-D9264D56C4BD}" srcOrd="0" destOrd="0" presId="urn:microsoft.com/office/officeart/2005/8/layout/target3"/>
    <dgm:cxn modelId="{24C6B551-3F6B-4C17-B2D6-6A6A904BCB9A}" type="presParOf" srcId="{48DD5A13-D934-4242-961D-8BC60809D020}" destId="{0FB0C297-884A-4A7C-BA91-47EC373B8CDD}" srcOrd="1" destOrd="0" presId="urn:microsoft.com/office/officeart/2005/8/layout/target3"/>
    <dgm:cxn modelId="{8A66C140-F8CF-4F2A-86F6-DFDBEF794928}" type="presParOf" srcId="{48DD5A13-D934-4242-961D-8BC60809D020}" destId="{EF2EE616-9E32-49B4-8C8B-3D20C952F6F2}" srcOrd="2" destOrd="0" presId="urn:microsoft.com/office/officeart/2005/8/layout/target3"/>
    <dgm:cxn modelId="{4930FF7F-AF03-45BF-807B-A7281D619BF0}" type="presParOf" srcId="{48DD5A13-D934-4242-961D-8BC60809D020}" destId="{B88C05A9-183E-4498-8777-834A65812C72}"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82770-FA28-493E-81EB-DDCE90DC0A66}">
      <dsp:nvSpPr>
        <dsp:cNvPr id="0" name=""/>
        <dsp:cNvSpPr/>
      </dsp:nvSpPr>
      <dsp:spPr>
        <a:xfrm>
          <a:off x="-15974" y="-16171"/>
          <a:ext cx="5152983" cy="5408313"/>
        </a:xfrm>
        <a:prstGeom prst="pie">
          <a:avLst>
            <a:gd name="adj1" fmla="val 5400000"/>
            <a:gd name="adj2" fmla="val 1620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2D6034-5DA5-4ACE-8FF5-097F0D4D9339}">
      <dsp:nvSpPr>
        <dsp:cNvPr id="0" name=""/>
        <dsp:cNvSpPr/>
      </dsp:nvSpPr>
      <dsp:spPr>
        <a:xfrm>
          <a:off x="2576491" y="-94368"/>
          <a:ext cx="8076994" cy="5152983"/>
        </a:xfrm>
        <a:prstGeom prst="rect">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b="1" kern="1200" dirty="0" smtClean="0">
              <a:solidFill>
                <a:srgbClr val="FF0000"/>
              </a:solidFill>
              <a:latin typeface="Times New Roman" pitchFamily="18" charset="0"/>
              <a:cs typeface="Times New Roman" pitchFamily="18" charset="0"/>
            </a:rPr>
            <a:t>1. </a:t>
          </a:r>
          <a:r>
            <a:rPr lang="uz-Cyrl-UZ" sz="2800" b="1" kern="1200" dirty="0" smtClean="0">
              <a:solidFill>
                <a:srgbClr val="FF0000"/>
              </a:solidFill>
              <a:latin typeface="Times New Roman" pitchFamily="18" charset="0"/>
              <a:cs typeface="Times New Roman" pitchFamily="18" charset="0"/>
            </a:rPr>
            <a:t>МЕҲНАТ РЕСУРСЛАРДАН ФОЙДАЛАНИШНИ БАҲОЛАШ КЎРСАТКИЧЛАРИ ВА УСУЛЛАРИ</a:t>
          </a:r>
          <a:r>
            <a:rPr lang="uz-Cyrl-UZ" sz="2800" kern="1200" dirty="0" smtClean="0">
              <a:solidFill>
                <a:srgbClr val="FF0000"/>
              </a:solidFill>
              <a:latin typeface="Times New Roman" pitchFamily="18" charset="0"/>
              <a:cs typeface="Times New Roman" pitchFamily="18" charset="0"/>
            </a:rPr>
            <a:t>.</a:t>
          </a:r>
          <a:endParaRPr lang="ru-RU" sz="2800" b="1" i="0" kern="1200" baseline="0" dirty="0">
            <a:solidFill>
              <a:srgbClr val="FF0000"/>
            </a:solidFill>
            <a:latin typeface="Times New Roman" pitchFamily="18" charset="0"/>
            <a:cs typeface="Times New Roman" pitchFamily="18" charset="0"/>
          </a:endParaRPr>
        </a:p>
      </dsp:txBody>
      <dsp:txXfrm>
        <a:off x="2576491" y="-94368"/>
        <a:ext cx="8076994" cy="2447666"/>
      </dsp:txXfrm>
    </dsp:sp>
    <dsp:sp modelId="{79B76FF2-F9E4-479C-AAF6-B7D07FBC76DD}">
      <dsp:nvSpPr>
        <dsp:cNvPr id="0" name=""/>
        <dsp:cNvSpPr/>
      </dsp:nvSpPr>
      <dsp:spPr>
        <a:xfrm>
          <a:off x="1416468" y="1837746"/>
          <a:ext cx="2447666" cy="3446853"/>
        </a:xfrm>
        <a:prstGeom prst="pie">
          <a:avLst>
            <a:gd name="adj1" fmla="val 5400000"/>
            <a:gd name="adj2" fmla="val 1620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32EE7B-A9ED-49BF-8AF7-05ACDEBCBE57}">
      <dsp:nvSpPr>
        <dsp:cNvPr id="0" name=""/>
        <dsp:cNvSpPr/>
      </dsp:nvSpPr>
      <dsp:spPr>
        <a:xfrm>
          <a:off x="2548302" y="1779247"/>
          <a:ext cx="8076994" cy="3595769"/>
        </a:xfrm>
        <a:prstGeom prst="rect">
          <a:avLst/>
        </a:prstGeom>
        <a:solidFill>
          <a:srgbClr val="92D05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uz-Cyrl-UZ" sz="3300" kern="1200" dirty="0" smtClean="0">
              <a:solidFill>
                <a:srgbClr val="002060"/>
              </a:solidFill>
              <a:latin typeface="Times New Roman" pitchFamily="18" charset="0"/>
              <a:cs typeface="Times New Roman" pitchFamily="18" charset="0"/>
            </a:rPr>
            <a:t>Меҳнат ресурслари – мамлакат аҳолисининг турли мулк шаклидаги корхоналарда ишлаш учун жисмоний ва маънавий қобилиятларини, умумтаълим ва ҳунар билимларини ўзида жамлаган, қисми; мамлакат иқтисодий потенциалининг энг муҳим элементидир.</a:t>
          </a:r>
          <a:endParaRPr lang="en-US" sz="3300" b="0" i="0" kern="1200" baseline="0" dirty="0">
            <a:solidFill>
              <a:srgbClr val="002060"/>
            </a:solidFill>
            <a:latin typeface="Times New Roman" pitchFamily="18" charset="0"/>
            <a:cs typeface="Times New Roman" pitchFamily="18" charset="0"/>
          </a:endParaRPr>
        </a:p>
      </dsp:txBody>
      <dsp:txXfrm>
        <a:off x="2548302" y="1779247"/>
        <a:ext cx="8076994" cy="35957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863AFC-ED76-40B7-B5F7-F4F74A7F85A0}">
      <dsp:nvSpPr>
        <dsp:cNvPr id="0" name=""/>
        <dsp:cNvSpPr/>
      </dsp:nvSpPr>
      <dsp:spPr>
        <a:xfrm>
          <a:off x="0" y="34490"/>
          <a:ext cx="10424160" cy="3159000"/>
        </a:xfrm>
        <a:prstGeom prst="roundRect">
          <a:avLst/>
        </a:prstGeom>
        <a:solidFill>
          <a:srgbClr val="7030A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uz-Cyrl-UZ" sz="2500" kern="1200" dirty="0" smtClean="0">
              <a:latin typeface="Times New Roman" pitchFamily="18" charset="0"/>
              <a:cs typeface="Times New Roman" pitchFamily="18" charset="0"/>
            </a:rPr>
            <a:t>     </a:t>
          </a:r>
          <a:r>
            <a:rPr lang="uz-Cyrl-UZ" sz="2500" kern="1200" dirty="0" smtClean="0"/>
            <a:t>Республикамизда кейинги йилларда ялпи ички маҳсулот, шу жумладан саноат маҳсулоти ишлаб чиқариш ҳажми юқори суръат-лар билан ўсиб бормоқда. Буни бевосита турли ўзгаришлар билан боғлаш мумкин. Масалан, турли мулк шакллари ва мазмунининг ўзгариши, бошқарув тизимидаги ўзгаришлар, эркин иқтисодий фоалиятнинг чекланмаганлиги, ташқи иқтисодий фаолиятга кенг йўл очилиши ва ҳоказо. </a:t>
          </a:r>
          <a:endParaRPr lang="ru-RU" sz="2500" kern="1200" dirty="0">
            <a:latin typeface="Times New Roman" pitchFamily="18" charset="0"/>
            <a:cs typeface="Times New Roman" pitchFamily="18" charset="0"/>
          </a:endParaRPr>
        </a:p>
      </dsp:txBody>
      <dsp:txXfrm>
        <a:off x="154210" y="188700"/>
        <a:ext cx="10115740" cy="2850580"/>
      </dsp:txXfrm>
    </dsp:sp>
    <dsp:sp modelId="{5D07EACE-559B-4A3A-9D55-AF670ADB8C7F}">
      <dsp:nvSpPr>
        <dsp:cNvPr id="0" name=""/>
        <dsp:cNvSpPr/>
      </dsp:nvSpPr>
      <dsp:spPr>
        <a:xfrm>
          <a:off x="0" y="3265490"/>
          <a:ext cx="10424160" cy="3159000"/>
        </a:xfrm>
        <a:prstGeom prst="roundRect">
          <a:avLst/>
        </a:prstGeom>
        <a:solidFill>
          <a:srgbClr val="7030A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just" defTabSz="1111250" rtl="0">
            <a:lnSpc>
              <a:spcPct val="90000"/>
            </a:lnSpc>
            <a:spcBef>
              <a:spcPct val="0"/>
            </a:spcBef>
            <a:spcAft>
              <a:spcPct val="35000"/>
            </a:spcAft>
          </a:pPr>
          <a:r>
            <a:rPr lang="uz-Cyrl-UZ" sz="2500" kern="1200" dirty="0" smtClean="0">
              <a:latin typeface="Times New Roman" pitchFamily="18" charset="0"/>
              <a:cs typeface="Times New Roman" pitchFamily="18" charset="0"/>
            </a:rPr>
            <a:t>      </a:t>
          </a:r>
          <a:r>
            <a:rPr lang="uz-Cyrl-UZ" sz="2500" kern="1200" dirty="0" smtClean="0"/>
            <a:t>Мамлакатимиздаги демографик вазиятнинг ўзига хос хусусияти шундан иборатки, меҳнатга қобилиятли ёшлар-нинг сони айниқса тез ўсиб бормоқда. Шу боис ишчи кучларини иш билан таъминлаш, ишсизлик масаласини  ҳал этиш мамлакатимиздаги энг долзарб иқтисодий ва ижтимоий муаммолардан биридир. Ушбу соҳа мамлакатимизда энг йирик меҳнат бозори, мулкдорларнинг ўрта синфини шакллантиришнинг асосий омили, мил-лионлаб одамлар учун даромад манбаи ҳисобланади. </a:t>
          </a:r>
          <a:endParaRPr lang="ru-RU" sz="2500" kern="1200" dirty="0">
            <a:latin typeface="Times New Roman" pitchFamily="18" charset="0"/>
            <a:cs typeface="Times New Roman" pitchFamily="18" charset="0"/>
          </a:endParaRPr>
        </a:p>
      </dsp:txBody>
      <dsp:txXfrm>
        <a:off x="154210" y="3419700"/>
        <a:ext cx="10115740" cy="28505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7255B7-3BDF-433A-B6C9-4ABAB2ABDD28}">
      <dsp:nvSpPr>
        <dsp:cNvPr id="0" name=""/>
        <dsp:cNvSpPr/>
      </dsp:nvSpPr>
      <dsp:spPr>
        <a:xfrm>
          <a:off x="0" y="1288"/>
          <a:ext cx="10126766" cy="1628639"/>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МАМЛАКАТИМИЗДА ИШЧИ КУЧИ БАНДЛИГИ САМАРАДОРЛИГИНИ ТАЪМИНЛАШ УЧУН ДАВЛАТНИ БАНДЛИК СИЁСАТИНИНГ ҚУЙИДАГИ ЙЎНАЛИШЛАРИНИ КУЧАЙТИРИШ МАҚСАДГА МУВОФИҚ:</a:t>
          </a:r>
          <a:endParaRPr lang="ru-RU" sz="2400" kern="1200" dirty="0">
            <a:latin typeface="Times New Roman" pitchFamily="18" charset="0"/>
            <a:cs typeface="Times New Roman" pitchFamily="18" charset="0"/>
          </a:endParaRPr>
        </a:p>
      </dsp:txBody>
      <dsp:txXfrm>
        <a:off x="79504" y="80792"/>
        <a:ext cx="9967758" cy="146963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721B82-3AE0-45E0-8ECC-15F645E2C33D}">
      <dsp:nvSpPr>
        <dsp:cNvPr id="0" name=""/>
        <dsp:cNvSpPr/>
      </dsp:nvSpPr>
      <dsp:spPr>
        <a:xfrm>
          <a:off x="184093" y="0"/>
          <a:ext cx="6555641" cy="6555641"/>
        </a:xfrm>
        <a:prstGeom prst="triangle">
          <a:avLst/>
        </a:prstGeom>
        <a:solidFill>
          <a:srgbClr val="7030A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sp>
    <dsp:sp modelId="{3B38743F-27DE-45CE-A07D-8A93BC0AADDE}">
      <dsp:nvSpPr>
        <dsp:cNvPr id="0" name=""/>
        <dsp:cNvSpPr/>
      </dsp:nvSpPr>
      <dsp:spPr>
        <a:xfrm>
          <a:off x="944928" y="656204"/>
          <a:ext cx="9295138" cy="4660651"/>
        </a:xfrm>
        <a:prstGeom prst="roundRect">
          <a:avLst/>
        </a:prstGeom>
        <a:solidFill>
          <a:srgbClr val="FFFF00">
            <a:alpha val="90000"/>
          </a:srgb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kern="1200" dirty="0" smtClean="0">
              <a:solidFill>
                <a:srgbClr val="7030A0"/>
              </a:solidFill>
              <a:latin typeface="Times New Roman" pitchFamily="18" charset="0"/>
              <a:cs typeface="Times New Roman" pitchFamily="18" charset="0"/>
            </a:rPr>
            <a:t>Меҳнат ресурсларининг комплекс иқтисодий таҳлили орқали корхонанинг ходимлар билан таъминланиши ва улардан фойдаланиши, уларнинг таркиби, тузилиши, касбий маҳорати, ходимлар малакасини ошириш, иш вақтидан фойдаланиш кўрсаткичларига баҳо берилади. Меҳнат ресурслари улардан фойдаланишни таҳлил этишдан мақсад меҳнат унумдорлигини ошириш резервлари ҳисобига маҳсулот ҳажмини ўсишини, иш вақтидан тўлиқ фойдаланиш ва бошқа омиллар эвазига маҳсулот таннархини пасайтиришдан иборат. </a:t>
          </a:r>
          <a:endParaRPr lang="ru-RU" sz="2800" kern="1200" dirty="0">
            <a:solidFill>
              <a:srgbClr val="7030A0"/>
            </a:solidFill>
            <a:latin typeface="Times New Roman" pitchFamily="18" charset="0"/>
            <a:cs typeface="Times New Roman" pitchFamily="18" charset="0"/>
          </a:endParaRPr>
        </a:p>
      </dsp:txBody>
      <dsp:txXfrm>
        <a:off x="1172442" y="883718"/>
        <a:ext cx="8840110" cy="420562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034F19-69ED-4473-963A-441289D4C818}">
      <dsp:nvSpPr>
        <dsp:cNvPr id="0" name=""/>
        <dsp:cNvSpPr/>
      </dsp:nvSpPr>
      <dsp:spPr>
        <a:xfrm>
          <a:off x="0" y="5927318"/>
          <a:ext cx="9665293" cy="777957"/>
        </a:xfrm>
        <a:prstGeom prst="rect">
          <a:avLst/>
        </a:prstGeom>
        <a:solidFill>
          <a:srgbClr val="FF000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rtl="0">
            <a:lnSpc>
              <a:spcPct val="90000"/>
            </a:lnSpc>
            <a:spcBef>
              <a:spcPct val="0"/>
            </a:spcBef>
            <a:spcAft>
              <a:spcPct val="35000"/>
            </a:spcAft>
          </a:pPr>
          <a:r>
            <a:rPr lang="ru-RU" sz="1900" kern="1200" smtClean="0"/>
            <a:t>– </a:t>
          </a:r>
          <a:r>
            <a:rPr lang="uz-Cyrl-UZ" sz="1900" kern="1200" smtClean="0"/>
            <a:t>меҳнат ресурсларидан самарали фойдаланиш имкониятларини аниқлаш.</a:t>
          </a:r>
          <a:endParaRPr lang="ru-RU" sz="1900" kern="1200"/>
        </a:p>
      </dsp:txBody>
      <dsp:txXfrm>
        <a:off x="0" y="5927318"/>
        <a:ext cx="9665293" cy="777957"/>
      </dsp:txXfrm>
    </dsp:sp>
    <dsp:sp modelId="{8D9DB8F8-5D20-407D-A9EE-DA4E772E0035}">
      <dsp:nvSpPr>
        <dsp:cNvPr id="0" name=""/>
        <dsp:cNvSpPr/>
      </dsp:nvSpPr>
      <dsp:spPr>
        <a:xfrm rot="10800000">
          <a:off x="0" y="4742489"/>
          <a:ext cx="9665293" cy="1196498"/>
        </a:xfrm>
        <a:prstGeom prst="upArrowCallout">
          <a:avLst/>
        </a:prstGeom>
        <a:solidFill>
          <a:srgbClr val="FF000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rtl="0">
            <a:lnSpc>
              <a:spcPct val="90000"/>
            </a:lnSpc>
            <a:spcBef>
              <a:spcPct val="0"/>
            </a:spcBef>
            <a:spcAft>
              <a:spcPct val="35000"/>
            </a:spcAft>
          </a:pPr>
          <a:r>
            <a:rPr lang="uz-Cyrl-UZ" sz="1900" kern="1200" dirty="0" smtClean="0"/>
            <a:t>– меҳнат унумдорлик кўрсаткичларини маҳсулот ҳажмига бўлган таъсирини ҳисоблаш;</a:t>
          </a:r>
          <a:endParaRPr lang="ru-RU" sz="1900" kern="1200" dirty="0"/>
        </a:p>
      </dsp:txBody>
      <dsp:txXfrm rot="10800000">
        <a:off x="0" y="4742489"/>
        <a:ext cx="9665293" cy="777449"/>
      </dsp:txXfrm>
    </dsp:sp>
    <dsp:sp modelId="{E8D2FD12-1A2B-40D1-973B-557B8EA83995}">
      <dsp:nvSpPr>
        <dsp:cNvPr id="0" name=""/>
        <dsp:cNvSpPr/>
      </dsp:nvSpPr>
      <dsp:spPr>
        <a:xfrm rot="10800000">
          <a:off x="0" y="3557660"/>
          <a:ext cx="9665293" cy="1196498"/>
        </a:xfrm>
        <a:prstGeom prst="upArrowCallout">
          <a:avLst/>
        </a:prstGeom>
        <a:solidFill>
          <a:srgbClr val="FF000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rtl="0">
            <a:lnSpc>
              <a:spcPct val="90000"/>
            </a:lnSpc>
            <a:spcBef>
              <a:spcPct val="0"/>
            </a:spcBef>
            <a:spcAft>
              <a:spcPct val="35000"/>
            </a:spcAft>
          </a:pPr>
          <a:r>
            <a:rPr lang="uz-Cyrl-UZ" sz="1900" kern="1200" dirty="0" smtClean="0"/>
            <a:t>– ходимлар ҳаракатини ифодаловчи кўрсаткичларнинг ўзгариш сабабларини объектив баҳолаш;</a:t>
          </a:r>
          <a:endParaRPr lang="ru-RU" sz="1900" kern="1200" dirty="0"/>
        </a:p>
      </dsp:txBody>
      <dsp:txXfrm rot="10800000">
        <a:off x="0" y="3557660"/>
        <a:ext cx="9665293" cy="777449"/>
      </dsp:txXfrm>
    </dsp:sp>
    <dsp:sp modelId="{8DD58988-87CA-4035-A249-C5131D6F7023}">
      <dsp:nvSpPr>
        <dsp:cNvPr id="0" name=""/>
        <dsp:cNvSpPr/>
      </dsp:nvSpPr>
      <dsp:spPr>
        <a:xfrm rot="10800000">
          <a:off x="0" y="2372831"/>
          <a:ext cx="9665293" cy="1196498"/>
        </a:xfrm>
        <a:prstGeom prst="upArrowCallout">
          <a:avLst/>
        </a:prstGeom>
        <a:solidFill>
          <a:srgbClr val="FF000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rtl="0">
            <a:lnSpc>
              <a:spcPct val="90000"/>
            </a:lnSpc>
            <a:spcBef>
              <a:spcPct val="0"/>
            </a:spcBef>
            <a:spcAft>
              <a:spcPct val="35000"/>
            </a:spcAft>
          </a:pPr>
          <a:r>
            <a:rPr lang="uz-Cyrl-UZ" sz="1900" kern="1200" dirty="0" smtClean="0"/>
            <a:t>– иш вақтидан тўлиқ фойдаланиш, иш вақтини йўқотиш сабабларини аниқлаш;</a:t>
          </a:r>
          <a:endParaRPr lang="ru-RU" sz="1900" kern="1200" dirty="0"/>
        </a:p>
      </dsp:txBody>
      <dsp:txXfrm rot="10800000">
        <a:off x="0" y="2372831"/>
        <a:ext cx="9665293" cy="777449"/>
      </dsp:txXfrm>
    </dsp:sp>
    <dsp:sp modelId="{7B9EEAC2-9531-422F-ACEC-3EEF5618448A}">
      <dsp:nvSpPr>
        <dsp:cNvPr id="0" name=""/>
        <dsp:cNvSpPr/>
      </dsp:nvSpPr>
      <dsp:spPr>
        <a:xfrm rot="10800000">
          <a:off x="0" y="1188002"/>
          <a:ext cx="9665293" cy="1196498"/>
        </a:xfrm>
        <a:prstGeom prst="upArrowCallout">
          <a:avLst/>
        </a:prstGeom>
        <a:solidFill>
          <a:srgbClr val="FF000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rtl="0">
            <a:lnSpc>
              <a:spcPct val="90000"/>
            </a:lnSpc>
            <a:spcBef>
              <a:spcPct val="0"/>
            </a:spcBef>
            <a:spcAft>
              <a:spcPct val="35000"/>
            </a:spcAft>
          </a:pPr>
          <a:r>
            <a:rPr lang="uz-Cyrl-UZ" sz="1900" kern="1200" dirty="0" smtClean="0"/>
            <a:t>– корхонанинг меҳнат ресурслари билан таъминланиши, унинг таркиби, структураси, касбий маҳоратини таҳлил этиш;</a:t>
          </a:r>
          <a:endParaRPr lang="ru-RU" sz="1900" kern="1200" dirty="0"/>
        </a:p>
      </dsp:txBody>
      <dsp:txXfrm rot="10800000">
        <a:off x="0" y="1188002"/>
        <a:ext cx="9665293" cy="777449"/>
      </dsp:txXfrm>
    </dsp:sp>
    <dsp:sp modelId="{2FADE529-97EC-45D5-B0C7-7DE55DE53443}">
      <dsp:nvSpPr>
        <dsp:cNvPr id="0" name=""/>
        <dsp:cNvSpPr/>
      </dsp:nvSpPr>
      <dsp:spPr>
        <a:xfrm rot="10800000">
          <a:off x="0" y="3173"/>
          <a:ext cx="9665293" cy="1196498"/>
        </a:xfrm>
        <a:prstGeom prst="upArrowCallout">
          <a:avLst/>
        </a:prstGeom>
        <a:solidFill>
          <a:srgbClr val="FF000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rtl="0">
            <a:lnSpc>
              <a:spcPct val="90000"/>
            </a:lnSpc>
            <a:spcBef>
              <a:spcPct val="0"/>
            </a:spcBef>
            <a:spcAft>
              <a:spcPct val="35000"/>
            </a:spcAft>
          </a:pPr>
          <a:r>
            <a:rPr lang="uz-Cyrl-UZ" sz="1900" kern="1200" dirty="0" smtClean="0"/>
            <a:t>МЕҲНАТ РЕСУРСЛАРИДАН ФОЙДАЛАНИШ ТАҲЛИЛИНИНГ АСОСИЙ ВАЗИФАЛАРИ:</a:t>
          </a:r>
          <a:endParaRPr lang="ru-RU" sz="1900" kern="1200" dirty="0"/>
        </a:p>
      </dsp:txBody>
      <dsp:txXfrm rot="10800000">
        <a:off x="0" y="3173"/>
        <a:ext cx="9665293" cy="77744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1A14CF-A971-4C77-B74D-6A58E8EE56AF}">
      <dsp:nvSpPr>
        <dsp:cNvPr id="0" name=""/>
        <dsp:cNvSpPr/>
      </dsp:nvSpPr>
      <dsp:spPr>
        <a:xfrm>
          <a:off x="899207" y="4966364"/>
          <a:ext cx="1514484" cy="1470691"/>
        </a:xfrm>
        <a:prstGeom prst="ellipse">
          <a:avLst/>
        </a:prstGeom>
        <a:solidFill>
          <a:srgbClr val="FF000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sp>
    <dsp:sp modelId="{8E5CFBEA-150F-4382-9346-D22EB0E74C9C}">
      <dsp:nvSpPr>
        <dsp:cNvPr id="0" name=""/>
        <dsp:cNvSpPr/>
      </dsp:nvSpPr>
      <dsp:spPr>
        <a:xfrm>
          <a:off x="2953311" y="228664"/>
          <a:ext cx="6571641" cy="4696978"/>
        </a:xfrm>
        <a:prstGeom prst="rect">
          <a:avLst/>
        </a:prstGeom>
        <a:solidFill>
          <a:srgbClr val="FFFF00"/>
        </a:solidFill>
        <a:ln>
          <a:noFill/>
        </a:ln>
        <a:effectLst/>
      </dsp:spPr>
      <dsp:style>
        <a:lnRef idx="0">
          <a:scrgbClr r="0" g="0" b="0"/>
        </a:lnRef>
        <a:fillRef idx="0">
          <a:scrgbClr r="0" g="0" b="0"/>
        </a:fillRef>
        <a:effectRef idx="0">
          <a:scrgbClr r="0" g="0" b="0"/>
        </a:effectRef>
        <a:fontRef idx="minor"/>
      </dsp:style>
      <dsp:txBody>
        <a:bodyPr spcFirstLastPara="0" vert="horz" wrap="square" lIns="206248" tIns="36830" rIns="36830" bIns="36830" numCol="1" spcCol="1270" anchor="ctr" anchorCtr="0">
          <a:noAutofit/>
        </a:bodyPr>
        <a:lstStyle/>
        <a:p>
          <a:pPr lvl="0" algn="just" defTabSz="1289050" rtl="0">
            <a:lnSpc>
              <a:spcPct val="90000"/>
            </a:lnSpc>
            <a:spcBef>
              <a:spcPct val="0"/>
            </a:spcBef>
            <a:spcAft>
              <a:spcPct val="35000"/>
            </a:spcAft>
          </a:pPr>
          <a:r>
            <a:rPr lang="uz-Cyrl-UZ" sz="2900" kern="1200" dirty="0" smtClean="0">
              <a:latin typeface="Times New Roman" pitchFamily="18" charset="0"/>
              <a:cs typeface="Times New Roman" pitchFamily="18" charset="0"/>
            </a:rPr>
            <a:t>      </a:t>
          </a:r>
          <a:r>
            <a:rPr lang="uz-Cyrl-UZ" sz="2900" kern="1200" dirty="0" smtClean="0">
              <a:solidFill>
                <a:srgbClr val="FF0000"/>
              </a:solidFill>
              <a:latin typeface="Times New Roman" pitchFamily="18" charset="0"/>
              <a:cs typeface="Times New Roman" pitchFamily="18" charset="0"/>
            </a:rPr>
            <a:t>Меҳнат ресурсларини комплекс иқтисодий таҳлил этишнинг ахборот манбалари: Меҳнат ресурсларидан фойдаланиш тўғрисида-ги 1-Т “Меҳнат ҳисоботи” шакли, иш вақтидан фойдаланиш, иш вақти баланси тўғрисидаги ҳисобот, ишга келиш-кетиш тўғрисидаги табель, иш куни фотографияси, ишлаб чиқариш нормасининг бажарилиши тўғрисидаги маълумотнома ва бошқа манбалар.</a:t>
          </a:r>
          <a:endParaRPr lang="ru-RU" sz="2900" kern="1200" dirty="0">
            <a:solidFill>
              <a:srgbClr val="FF0000"/>
            </a:solidFill>
            <a:latin typeface="Times New Roman" pitchFamily="18" charset="0"/>
            <a:cs typeface="Times New Roman" pitchFamily="18" charset="0"/>
          </a:endParaRPr>
        </a:p>
      </dsp:txBody>
      <dsp:txXfrm>
        <a:off x="2953311" y="228664"/>
        <a:ext cx="6571641" cy="4696978"/>
      </dsp:txXfrm>
    </dsp:sp>
    <dsp:sp modelId="{2F5E5510-AC6C-4912-ADFE-2973CEC8CBB8}">
      <dsp:nvSpPr>
        <dsp:cNvPr id="0" name=""/>
        <dsp:cNvSpPr/>
      </dsp:nvSpPr>
      <dsp:spPr>
        <a:xfrm>
          <a:off x="3860194" y="5063979"/>
          <a:ext cx="624911" cy="0"/>
        </a:xfrm>
        <a:prstGeom prst="line">
          <a:avLst/>
        </a:prstGeom>
        <a:solidFill>
          <a:schemeClr val="accent1">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sp>
    <dsp:sp modelId="{D519C84A-4CD9-4D00-8BC7-D80BB0B32AEA}">
      <dsp:nvSpPr>
        <dsp:cNvPr id="0" name=""/>
        <dsp:cNvSpPr/>
      </dsp:nvSpPr>
      <dsp:spPr>
        <a:xfrm rot="5400000">
          <a:off x="2405069" y="4355916"/>
          <a:ext cx="747167" cy="2180386"/>
        </a:xfrm>
        <a:prstGeom prst="line">
          <a:avLst/>
        </a:prstGeom>
        <a:solidFill>
          <a:schemeClr val="accent1">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82770-FA28-493E-81EB-DDCE90DC0A66}">
      <dsp:nvSpPr>
        <dsp:cNvPr id="0" name=""/>
        <dsp:cNvSpPr/>
      </dsp:nvSpPr>
      <dsp:spPr>
        <a:xfrm>
          <a:off x="-15974" y="-50812"/>
          <a:ext cx="5152983" cy="5546877"/>
        </a:xfrm>
        <a:prstGeom prst="pie">
          <a:avLst>
            <a:gd name="adj1" fmla="val 5400000"/>
            <a:gd name="adj2" fmla="val 1620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2D6034-5DA5-4ACE-8FF5-097F0D4D9339}">
      <dsp:nvSpPr>
        <dsp:cNvPr id="0" name=""/>
        <dsp:cNvSpPr/>
      </dsp:nvSpPr>
      <dsp:spPr>
        <a:xfrm>
          <a:off x="2576491" y="-34065"/>
          <a:ext cx="8076994" cy="5152983"/>
        </a:xfrm>
        <a:prstGeom prst="rect">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b="1" kern="1200" dirty="0" smtClean="0">
              <a:solidFill>
                <a:srgbClr val="FF0000"/>
              </a:solidFill>
              <a:latin typeface="Times New Roman" pitchFamily="18" charset="0"/>
              <a:cs typeface="Times New Roman" pitchFamily="18" charset="0"/>
            </a:rPr>
            <a:t>2. МЕҲНАТ РЕСУРСЛАРИДАН ФОЙДАЛАНИШНИ БАҲОЛАШ </a:t>
          </a:r>
          <a:endParaRPr lang="ru-RU" sz="2800" b="1" i="0" kern="1200" baseline="0" dirty="0">
            <a:solidFill>
              <a:srgbClr val="FF0000"/>
            </a:solidFill>
            <a:latin typeface="Times New Roman" pitchFamily="18" charset="0"/>
            <a:cs typeface="Times New Roman" pitchFamily="18" charset="0"/>
          </a:endParaRPr>
        </a:p>
      </dsp:txBody>
      <dsp:txXfrm>
        <a:off x="2576491" y="-34065"/>
        <a:ext cx="8076994" cy="2447666"/>
      </dsp:txXfrm>
    </dsp:sp>
    <dsp:sp modelId="{79B76FF2-F9E4-479C-AAF6-B7D07FBC76DD}">
      <dsp:nvSpPr>
        <dsp:cNvPr id="0" name=""/>
        <dsp:cNvSpPr/>
      </dsp:nvSpPr>
      <dsp:spPr>
        <a:xfrm>
          <a:off x="1416468" y="1872387"/>
          <a:ext cx="2447666" cy="3446853"/>
        </a:xfrm>
        <a:prstGeom prst="pie">
          <a:avLst>
            <a:gd name="adj1" fmla="val 5400000"/>
            <a:gd name="adj2" fmla="val 1620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32EE7B-A9ED-49BF-8AF7-05ACDEBCBE57}">
      <dsp:nvSpPr>
        <dsp:cNvPr id="0" name=""/>
        <dsp:cNvSpPr/>
      </dsp:nvSpPr>
      <dsp:spPr>
        <a:xfrm>
          <a:off x="2576491" y="1813888"/>
          <a:ext cx="8076994" cy="3595769"/>
        </a:xfrm>
        <a:prstGeom prst="rect">
          <a:avLst/>
        </a:prstGeom>
        <a:solidFill>
          <a:srgbClr val="92D05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uz-Cyrl-UZ" sz="3000" kern="1200" dirty="0" smtClean="0">
              <a:latin typeface="Times New Roman" pitchFamily="18" charset="0"/>
              <a:cs typeface="Times New Roman" pitchFamily="18" charset="0"/>
            </a:rPr>
            <a:t>Маҳсулот ишлаб чиқариш ҳажми, унинг таннархи ва молиявий натижалари корхонани меҳнат ресурслари билан таъминланиши ва улардан самарали фойдаланиш  кўрсаткичларига боғлиқ. Ишлаб чиқариш ҳажмининг ортиши ходимлар сони ўзгармаган ёки  қисқарган ҳолда меҳнат унумдорлигининг ўсиши  ҳисобига эришиш лозим.</a:t>
          </a:r>
          <a:endParaRPr lang="en-US" sz="3000" b="0" i="0" kern="1200" baseline="0" dirty="0">
            <a:solidFill>
              <a:srgbClr val="002060"/>
            </a:solidFill>
            <a:latin typeface="Times New Roman" pitchFamily="18" charset="0"/>
            <a:cs typeface="Times New Roman" pitchFamily="18" charset="0"/>
          </a:endParaRPr>
        </a:p>
      </dsp:txBody>
      <dsp:txXfrm>
        <a:off x="2576491" y="1813888"/>
        <a:ext cx="8076994" cy="359576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A9A7C3-E05C-434B-B6BE-5FFA4C80BA7D}">
      <dsp:nvSpPr>
        <dsp:cNvPr id="0" name=""/>
        <dsp:cNvSpPr/>
      </dsp:nvSpPr>
      <dsp:spPr>
        <a:xfrm rot="5400000">
          <a:off x="2381600" y="1684733"/>
          <a:ext cx="1492195" cy="1698811"/>
        </a:xfrm>
        <a:prstGeom prst="bentUpArrow">
          <a:avLst>
            <a:gd name="adj1" fmla="val 32840"/>
            <a:gd name="adj2" fmla="val 25000"/>
            <a:gd name="adj3" fmla="val 35780"/>
          </a:avLst>
        </a:prstGeom>
        <a:solidFill>
          <a:srgbClr val="FF0000"/>
        </a:solidFill>
        <a:ln>
          <a:noFill/>
        </a:ln>
        <a:effectLst>
          <a:outerShdw blurRad="76200" dist="50800" dir="5400000" rotWithShape="0">
            <a:srgbClr val="4E3B30">
              <a:alpha val="60000"/>
            </a:srgbClr>
          </a:outerShdw>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5FD73141-2313-4C9B-8C43-B43FDF94172F}">
      <dsp:nvSpPr>
        <dsp:cNvPr id="0" name=""/>
        <dsp:cNvSpPr/>
      </dsp:nvSpPr>
      <dsp:spPr>
        <a:xfrm>
          <a:off x="500586" y="30604"/>
          <a:ext cx="5483323" cy="1758303"/>
        </a:xfrm>
        <a:prstGeom prst="roundRect">
          <a:avLst>
            <a:gd name="adj" fmla="val 16670"/>
          </a:avLst>
        </a:prstGeom>
        <a:solidFill>
          <a:srgbClr val="00B0F0"/>
        </a:solidFill>
        <a:ln>
          <a:solidFill>
            <a:srgbClr val="FF0000"/>
          </a:solidFill>
        </a:ln>
        <a:effectLst>
          <a:outerShdw blurRad="76200" dist="50800" dir="5400000" rotWithShape="0">
            <a:srgbClr val="4E3B3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kern="1200" dirty="0" smtClean="0">
              <a:solidFill>
                <a:schemeClr val="bg1"/>
              </a:solidFill>
              <a:latin typeface="Times New Roman" pitchFamily="18" charset="0"/>
              <a:cs typeface="Times New Roman" pitchFamily="18" charset="0"/>
            </a:rPr>
            <a:t>КОРХОНАНИНГ БАРЧА БЎҒИНЛАРИДА МЕҲНАТ ҚИЛАДИГАН ХОДИМЛАР ИККИ ГУРУҲГА БЎЛИНАДИ:</a:t>
          </a:r>
          <a:endParaRPr lang="ru-RU" sz="2800" kern="1200" dirty="0">
            <a:solidFill>
              <a:schemeClr val="bg1"/>
            </a:solidFill>
            <a:latin typeface="Times New Roman" pitchFamily="18" charset="0"/>
            <a:cs typeface="Times New Roman" pitchFamily="18" charset="0"/>
          </a:endParaRPr>
        </a:p>
      </dsp:txBody>
      <dsp:txXfrm>
        <a:off x="586435" y="116453"/>
        <a:ext cx="5311625" cy="1586605"/>
      </dsp:txXfrm>
    </dsp:sp>
    <dsp:sp modelId="{D581C8BF-E468-4EED-A5C4-7B9426CB7F3C}">
      <dsp:nvSpPr>
        <dsp:cNvPr id="0" name=""/>
        <dsp:cNvSpPr/>
      </dsp:nvSpPr>
      <dsp:spPr>
        <a:xfrm>
          <a:off x="4498238" y="198299"/>
          <a:ext cx="1826974" cy="1421138"/>
        </a:xfrm>
        <a:prstGeom prst="rect">
          <a:avLst/>
        </a:prstGeom>
        <a:noFill/>
        <a:ln w="100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BDAA0DB-7C1D-475D-947B-77B9E8A3D8BB}">
      <dsp:nvSpPr>
        <dsp:cNvPr id="0" name=""/>
        <dsp:cNvSpPr/>
      </dsp:nvSpPr>
      <dsp:spPr>
        <a:xfrm rot="5400000">
          <a:off x="1868474" y="3544840"/>
          <a:ext cx="2497771" cy="1698811"/>
        </a:xfrm>
        <a:prstGeom prst="bentUpArrow">
          <a:avLst>
            <a:gd name="adj1" fmla="val 32840"/>
            <a:gd name="adj2" fmla="val 25000"/>
            <a:gd name="adj3" fmla="val 35780"/>
          </a:avLst>
        </a:prstGeom>
        <a:solidFill>
          <a:srgbClr val="FF0000"/>
        </a:solidFill>
        <a:ln>
          <a:noFill/>
        </a:ln>
        <a:effectLst>
          <a:outerShdw blurRad="76200" dist="50800" dir="5400000" rotWithShape="0">
            <a:srgbClr val="4E3B30">
              <a:alpha val="60000"/>
            </a:srgbClr>
          </a:outerShdw>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2222740C-CD4B-488C-82AA-0F408D6521E8}">
      <dsp:nvSpPr>
        <dsp:cNvPr id="0" name=""/>
        <dsp:cNvSpPr/>
      </dsp:nvSpPr>
      <dsp:spPr>
        <a:xfrm>
          <a:off x="4012095" y="2012916"/>
          <a:ext cx="3747797" cy="1758303"/>
        </a:xfrm>
        <a:prstGeom prst="roundRect">
          <a:avLst>
            <a:gd name="adj" fmla="val 16670"/>
          </a:avLst>
        </a:prstGeom>
        <a:solidFill>
          <a:srgbClr val="00B0F0"/>
        </a:solidFill>
        <a:ln>
          <a:solidFill>
            <a:srgbClr val="FF0000"/>
          </a:solidFill>
        </a:ln>
        <a:effectLst>
          <a:outerShdw blurRad="76200" dist="50800" dir="5400000" rotWithShape="0">
            <a:srgbClr val="4E3B3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ru-RU" sz="3300" kern="1200" dirty="0" smtClean="0">
              <a:latin typeface="Times New Roman" pitchFamily="18" charset="0"/>
              <a:cs typeface="Times New Roman" pitchFamily="18" charset="0"/>
            </a:rPr>
            <a:t>И</a:t>
          </a:r>
          <a:r>
            <a:rPr lang="uz-Cyrl-UZ" sz="3300" kern="1200" dirty="0" smtClean="0">
              <a:latin typeface="Times New Roman" pitchFamily="18" charset="0"/>
              <a:cs typeface="Times New Roman" pitchFamily="18" charset="0"/>
            </a:rPr>
            <a:t>ШЛАБ ЧИҚАРИШ ХОДИМЛАРИ</a:t>
          </a:r>
          <a:endParaRPr lang="ru-RU" sz="3300" kern="1200" dirty="0">
            <a:latin typeface="Times New Roman" pitchFamily="18" charset="0"/>
            <a:cs typeface="Times New Roman" pitchFamily="18" charset="0"/>
          </a:endParaRPr>
        </a:p>
      </dsp:txBody>
      <dsp:txXfrm>
        <a:off x="4097944" y="2098765"/>
        <a:ext cx="3576099" cy="1586605"/>
      </dsp:txXfrm>
    </dsp:sp>
    <dsp:sp modelId="{CB4CCB89-38FC-4ED1-9356-B2FFFF007D6B}">
      <dsp:nvSpPr>
        <dsp:cNvPr id="0" name=""/>
        <dsp:cNvSpPr/>
      </dsp:nvSpPr>
      <dsp:spPr>
        <a:xfrm>
          <a:off x="6426295" y="2173454"/>
          <a:ext cx="1826974" cy="1421138"/>
        </a:xfrm>
        <a:prstGeom prst="rect">
          <a:avLst/>
        </a:prstGeom>
        <a:noFill/>
        <a:ln w="100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25EEAC9-E3FF-4FB0-9082-AF64CDF308F8}">
      <dsp:nvSpPr>
        <dsp:cNvPr id="0" name=""/>
        <dsp:cNvSpPr/>
      </dsp:nvSpPr>
      <dsp:spPr>
        <a:xfrm>
          <a:off x="3990354" y="4304250"/>
          <a:ext cx="3831345" cy="1758303"/>
        </a:xfrm>
        <a:prstGeom prst="roundRect">
          <a:avLst>
            <a:gd name="adj" fmla="val 16670"/>
          </a:avLst>
        </a:prstGeom>
        <a:solidFill>
          <a:srgbClr val="00B0F0"/>
        </a:solidFill>
        <a:ln>
          <a:solidFill>
            <a:srgbClr val="FF0000"/>
          </a:solidFill>
        </a:ln>
        <a:effectLst>
          <a:outerShdw blurRad="76200" dist="50800" dir="5400000" rotWithShape="0">
            <a:srgbClr val="4E3B3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uz-Cyrl-UZ" sz="3300" kern="1200" dirty="0" smtClean="0">
              <a:latin typeface="Times New Roman" pitchFamily="18" charset="0"/>
              <a:cs typeface="Times New Roman" pitchFamily="18" charset="0"/>
            </a:rPr>
            <a:t>НОИШЛАБ ЧИҚАРИШ ХОДИМЛАРИ</a:t>
          </a:r>
          <a:endParaRPr lang="ru-RU" sz="3300" kern="1200" dirty="0">
            <a:latin typeface="Times New Roman" pitchFamily="18" charset="0"/>
            <a:cs typeface="Times New Roman" pitchFamily="18" charset="0"/>
          </a:endParaRPr>
        </a:p>
      </dsp:txBody>
      <dsp:txXfrm>
        <a:off x="4076203" y="4390099"/>
        <a:ext cx="3659647" cy="158660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942E81-ABB5-47DC-B415-70D7612C7E9A}">
      <dsp:nvSpPr>
        <dsp:cNvPr id="0" name=""/>
        <dsp:cNvSpPr/>
      </dsp:nvSpPr>
      <dsp:spPr>
        <a:xfrm>
          <a:off x="0" y="0"/>
          <a:ext cx="8339328" cy="1462698"/>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uz-Cyrl-UZ" sz="2100" kern="1200" dirty="0" smtClean="0">
              <a:latin typeface="Times New Roman" pitchFamily="18" charset="0"/>
              <a:cs typeface="Times New Roman" pitchFamily="18" charset="0"/>
            </a:rPr>
            <a:t>ХАЛҚ ХЎЖАЛИГИНИНГ БОШҚА СОҲАЛАРИДАГИ КАБИ ҚИШЛОҚ ХЎЖАЛИГИДА ҲАМ ҚИШЛОҚ ХЎЖАЛИГИ МАҲСУЛОТИ МИҚДОРИГА ТАЪСИР ҚИЛУВЧИ ОМИЛЛАР УЧТА ГУРУҲГА БЎЛИНГАН:</a:t>
          </a:r>
          <a:endParaRPr lang="ru-RU" sz="2100" kern="1200" dirty="0">
            <a:latin typeface="Times New Roman" pitchFamily="18" charset="0"/>
            <a:cs typeface="Times New Roman" pitchFamily="18" charset="0"/>
          </a:endParaRPr>
        </a:p>
      </dsp:txBody>
      <dsp:txXfrm>
        <a:off x="42841" y="42841"/>
        <a:ext cx="6637364" cy="1377016"/>
      </dsp:txXfrm>
    </dsp:sp>
    <dsp:sp modelId="{072B7637-F61D-4BA5-BBE5-FDC939CABE20}">
      <dsp:nvSpPr>
        <dsp:cNvPr id="0" name=""/>
        <dsp:cNvSpPr/>
      </dsp:nvSpPr>
      <dsp:spPr>
        <a:xfrm>
          <a:off x="698418" y="1728643"/>
          <a:ext cx="8339328" cy="146269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uz-Cyrl-UZ" sz="2100" kern="1200" dirty="0" smtClean="0">
              <a:latin typeface="Times New Roman" pitchFamily="18" charset="0"/>
              <a:cs typeface="Times New Roman" pitchFamily="18" charset="0"/>
            </a:rPr>
            <a:t>1. Меҳнат омиллари (қишлоқ хўжалиги корхоналарининг ишчи кучи билан таъминланганлиги, иш вақтидан фойдаланиш ва меҳнат унумдорлиги).</a:t>
          </a:r>
          <a:endParaRPr lang="ru-RU" sz="2100" kern="1200" dirty="0">
            <a:latin typeface="Times New Roman" pitchFamily="18" charset="0"/>
            <a:cs typeface="Times New Roman" pitchFamily="18" charset="0"/>
          </a:endParaRPr>
        </a:p>
      </dsp:txBody>
      <dsp:txXfrm>
        <a:off x="741259" y="1771484"/>
        <a:ext cx="6604473" cy="1377016"/>
      </dsp:txXfrm>
    </dsp:sp>
    <dsp:sp modelId="{2CA6B498-2143-4468-9EF9-7E63685D770F}">
      <dsp:nvSpPr>
        <dsp:cNvPr id="0" name=""/>
        <dsp:cNvSpPr/>
      </dsp:nvSpPr>
      <dsp:spPr>
        <a:xfrm>
          <a:off x="1386413" y="3457286"/>
          <a:ext cx="8339328" cy="1462698"/>
        </a:xfrm>
        <a:prstGeom prst="roundRect">
          <a:avLst>
            <a:gd name="adj" fmla="val 10000"/>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uz-Cyrl-UZ" sz="2100" kern="1200" dirty="0" smtClean="0">
              <a:latin typeface="Times New Roman" pitchFamily="18" charset="0"/>
              <a:cs typeface="Times New Roman" pitchFamily="18" charset="0"/>
            </a:rPr>
            <a:t>2. Меҳнат воситалари омиллари таҳлили (асосий омилларнинг таркиби, тузилиши, асосий фондларнинг техник ҳолати, асосий фондлардан фойдаланиш самараси).</a:t>
          </a:r>
          <a:endParaRPr lang="ru-RU" sz="2100" kern="1200" dirty="0">
            <a:latin typeface="Times New Roman" pitchFamily="18" charset="0"/>
            <a:cs typeface="Times New Roman" pitchFamily="18" charset="0"/>
          </a:endParaRPr>
        </a:p>
      </dsp:txBody>
      <dsp:txXfrm>
        <a:off x="1429254" y="3500127"/>
        <a:ext cx="6614897" cy="1377016"/>
      </dsp:txXfrm>
    </dsp:sp>
    <dsp:sp modelId="{ED0699A8-4CB0-41CB-A39D-4585805C2086}">
      <dsp:nvSpPr>
        <dsp:cNvPr id="0" name=""/>
        <dsp:cNvSpPr/>
      </dsp:nvSpPr>
      <dsp:spPr>
        <a:xfrm>
          <a:off x="2084831" y="5185929"/>
          <a:ext cx="8339328" cy="1462698"/>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uz-Cyrl-UZ" sz="2100" kern="1200" dirty="0" smtClean="0">
              <a:latin typeface="Times New Roman" pitchFamily="18" charset="0"/>
              <a:cs typeface="Times New Roman" pitchFamily="18" charset="0"/>
            </a:rPr>
            <a:t>3. Меҳнат предметлари омиллари таҳлили (ер фондининг тузилиши ва ундан фойдаланиш самарадорлиги, фойдаланилаётган ер-сувнинг самарадорлиги).</a:t>
          </a:r>
          <a:endParaRPr lang="ru-RU" sz="2100" kern="1200" dirty="0">
            <a:latin typeface="Times New Roman" pitchFamily="18" charset="0"/>
            <a:cs typeface="Times New Roman" pitchFamily="18" charset="0"/>
          </a:endParaRPr>
        </a:p>
      </dsp:txBody>
      <dsp:txXfrm>
        <a:off x="2127672" y="5228770"/>
        <a:ext cx="6604473" cy="1377016"/>
      </dsp:txXfrm>
    </dsp:sp>
    <dsp:sp modelId="{1F53E874-CFE3-461F-BC45-3F29A90FD146}">
      <dsp:nvSpPr>
        <dsp:cNvPr id="0" name=""/>
        <dsp:cNvSpPr/>
      </dsp:nvSpPr>
      <dsp:spPr>
        <a:xfrm>
          <a:off x="7388574" y="1120293"/>
          <a:ext cx="950753" cy="950753"/>
        </a:xfrm>
        <a:prstGeom prst="downArrow">
          <a:avLst>
            <a:gd name="adj1" fmla="val 55000"/>
            <a:gd name="adj2" fmla="val 45000"/>
          </a:avLst>
        </a:prstGeom>
        <a:solidFill>
          <a:srgbClr val="FF000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7602493" y="1120293"/>
        <a:ext cx="522915" cy="715442"/>
      </dsp:txXfrm>
    </dsp:sp>
    <dsp:sp modelId="{36770877-F425-4205-9420-D8067E5FD720}">
      <dsp:nvSpPr>
        <dsp:cNvPr id="0" name=""/>
        <dsp:cNvSpPr/>
      </dsp:nvSpPr>
      <dsp:spPr>
        <a:xfrm>
          <a:off x="8086992" y="2848937"/>
          <a:ext cx="950753" cy="950753"/>
        </a:xfrm>
        <a:prstGeom prst="downArrow">
          <a:avLst>
            <a:gd name="adj1" fmla="val 55000"/>
            <a:gd name="adj2" fmla="val 45000"/>
          </a:avLst>
        </a:prstGeom>
        <a:solidFill>
          <a:srgbClr val="FF000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8300911" y="2848937"/>
        <a:ext cx="522915" cy="715442"/>
      </dsp:txXfrm>
    </dsp:sp>
    <dsp:sp modelId="{3627FCC9-A641-4D9D-B703-4207104C8B85}">
      <dsp:nvSpPr>
        <dsp:cNvPr id="0" name=""/>
        <dsp:cNvSpPr/>
      </dsp:nvSpPr>
      <dsp:spPr>
        <a:xfrm>
          <a:off x="8774987" y="4577580"/>
          <a:ext cx="950753" cy="950753"/>
        </a:xfrm>
        <a:prstGeom prst="downArrow">
          <a:avLst>
            <a:gd name="adj1" fmla="val 55000"/>
            <a:gd name="adj2" fmla="val 45000"/>
          </a:avLst>
        </a:prstGeom>
        <a:solidFill>
          <a:srgbClr val="FF000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8988906" y="4577580"/>
        <a:ext cx="522915" cy="71544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9FE21C-321F-43F1-8705-AEDFBF2D4114}">
      <dsp:nvSpPr>
        <dsp:cNvPr id="0" name=""/>
        <dsp:cNvSpPr/>
      </dsp:nvSpPr>
      <dsp:spPr>
        <a:xfrm>
          <a:off x="0" y="0"/>
          <a:ext cx="5673467" cy="5673467"/>
        </a:xfrm>
        <a:prstGeom prst="pie">
          <a:avLst>
            <a:gd name="adj1" fmla="val 5400000"/>
            <a:gd name="adj2" fmla="val 16200000"/>
          </a:avLst>
        </a:prstGeom>
        <a:solidFill>
          <a:srgbClr val="7030A0"/>
        </a:solidFill>
        <a:ln>
          <a:solidFill>
            <a:srgbClr val="FF0000"/>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500F8828-98B8-45CE-83D4-4975CB37FC3E}">
      <dsp:nvSpPr>
        <dsp:cNvPr id="0" name=""/>
        <dsp:cNvSpPr/>
      </dsp:nvSpPr>
      <dsp:spPr>
        <a:xfrm>
          <a:off x="2836733" y="0"/>
          <a:ext cx="7587426" cy="5673467"/>
        </a:xfrm>
        <a:prstGeom prst="rect">
          <a:avLst/>
        </a:prstGeom>
        <a:solidFill>
          <a:srgbClr val="FFFF00">
            <a:alpha val="90000"/>
          </a:srgbClr>
        </a:solidFill>
        <a:ln w="10000" cap="flat" cmpd="sng" algn="ctr">
          <a:solidFill>
            <a:srgbClr val="FF0000"/>
          </a:solidFill>
          <a:prstDash val="solid"/>
        </a:ln>
        <a:effectLst/>
        <a:sp3d z="-60000" extrusionH="63500" prstMaterial="matte"/>
      </dsp:spPr>
      <dsp:style>
        <a:lnRef idx="1">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uz-Cyrl-UZ" sz="2700" kern="1200" dirty="0" smtClean="0"/>
            <a:t>Санаб ўтилган омилларнинг ҳар бири мустақил қийматга эга бўлган ҳолда бошқалари билан узвий боғланган. Бунда кўрсатилган омилларнинг таъсирини механик равишда қўшиш мумкин эмас. Сабаби, меҳнат унумдорлиги ортиши ходимларнинг таркибига, малакасига, иш вақтидан фойдаланишига боғлиқ (меҳнат омиллари). Кейин, меҳнат унумдорлиги асосий фондлар (меҳнат воситалари омиллари) техник ҳолатига ва улардан фойдаланиш самарадорлигига, шунингдек ер фонди ва ер-сувдан самарали фойдаланишга боғлиқ. Ер фондидан самарасиз фойдаланиш шак-шубҳасиз қишлоқ хўжалиги корхоналарининг меҳнат унумдорлиги пасайишига олиб келади.</a:t>
          </a:r>
          <a:endParaRPr lang="ru-RU" sz="2700" kern="1200" dirty="0"/>
        </a:p>
      </dsp:txBody>
      <dsp:txXfrm>
        <a:off x="2836733" y="0"/>
        <a:ext cx="7587426" cy="567346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D44604-F792-43F0-9FFD-8A59EBC309DA}">
      <dsp:nvSpPr>
        <dsp:cNvPr id="0" name=""/>
        <dsp:cNvSpPr/>
      </dsp:nvSpPr>
      <dsp:spPr>
        <a:xfrm>
          <a:off x="4001" y="0"/>
          <a:ext cx="5365023" cy="3533686"/>
        </a:xfrm>
        <a:prstGeom prst="roundRect">
          <a:avLst>
            <a:gd name="adj" fmla="val 10000"/>
          </a:avLst>
        </a:prstGeom>
        <a:solidFill>
          <a:srgbClr val="00B05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uz-Cyrl-UZ" sz="3300" kern="1200" dirty="0" smtClean="0"/>
            <a:t>1. Қишлоқ хўжалиги корхоналарининг ишчи кучи билан таъминланганлиги (ишчилар ва бошқа синфдаги ходимлар билан).</a:t>
          </a:r>
          <a:r>
            <a:rPr lang="uz-Cyrl-UZ" sz="3300" b="1" kern="1200" dirty="0" smtClean="0"/>
            <a:t>:</a:t>
          </a:r>
          <a:endParaRPr lang="ru-RU" sz="3300" b="1" kern="1200" dirty="0"/>
        </a:p>
      </dsp:txBody>
      <dsp:txXfrm>
        <a:off x="107499" y="103498"/>
        <a:ext cx="5158027" cy="3326690"/>
      </dsp:txXfrm>
    </dsp:sp>
    <dsp:sp modelId="{7ADF2C3E-CBF9-4A4C-8245-54BF3460EC89}">
      <dsp:nvSpPr>
        <dsp:cNvPr id="0" name=""/>
        <dsp:cNvSpPr/>
      </dsp:nvSpPr>
      <dsp:spPr>
        <a:xfrm>
          <a:off x="6270347" y="0"/>
          <a:ext cx="5365023" cy="3533686"/>
        </a:xfrm>
        <a:prstGeom prst="roundRect">
          <a:avLst>
            <a:gd name="adj" fmla="val 10000"/>
          </a:avLst>
        </a:prstGeom>
        <a:solidFill>
          <a:srgbClr val="00B05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uz-Cyrl-UZ" sz="3300" kern="1200" dirty="0" smtClean="0"/>
            <a:t>2. Битта ишлаётганга тўғри келадиган меҳнат унумдорлиги.</a:t>
          </a:r>
          <a:endParaRPr lang="ru-RU" sz="3300" kern="1200" dirty="0"/>
        </a:p>
      </dsp:txBody>
      <dsp:txXfrm>
        <a:off x="6373845" y="103498"/>
        <a:ext cx="5158027" cy="332669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3FC709-FDB3-49D4-8D27-55012372F196}">
      <dsp:nvSpPr>
        <dsp:cNvPr id="0" name=""/>
        <dsp:cNvSpPr/>
      </dsp:nvSpPr>
      <dsp:spPr>
        <a:xfrm>
          <a:off x="0" y="0"/>
          <a:ext cx="7241137" cy="2646540"/>
        </a:xfrm>
        <a:prstGeom prst="roundRect">
          <a:avLst/>
        </a:prstGeom>
        <a:solidFill>
          <a:srgbClr val="FF0000"/>
        </a:solidFill>
        <a:ln w="25400" cap="flat" cmpd="sng" algn="ctr">
          <a:solidFill>
            <a:srgbClr val="00B05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0">
            <a:lnSpc>
              <a:spcPct val="90000"/>
            </a:lnSpc>
            <a:spcBef>
              <a:spcPct val="0"/>
            </a:spcBef>
            <a:spcAft>
              <a:spcPct val="35000"/>
            </a:spcAft>
          </a:pPr>
          <a:r>
            <a:rPr lang="uz-Cyrl-UZ" sz="3900" kern="1200" dirty="0" smtClean="0"/>
            <a:t>Меҳнат омиллари таркибида қишлоқ хўжалиги маҳсулоти ишлаб чиқариш ҳажмига қуйидагилар таъсир кўрсатади:</a:t>
          </a:r>
          <a:endParaRPr lang="ru-RU" sz="3900" kern="1200" dirty="0" smtClean="0"/>
        </a:p>
      </dsp:txBody>
      <dsp:txXfrm>
        <a:off x="129193" y="129193"/>
        <a:ext cx="6982751" cy="238815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11E2D5-34E7-488F-88BD-A8160DD25D0A}">
      <dsp:nvSpPr>
        <dsp:cNvPr id="0" name=""/>
        <dsp:cNvSpPr/>
      </dsp:nvSpPr>
      <dsp:spPr>
        <a:xfrm>
          <a:off x="0" y="796"/>
          <a:ext cx="7155678" cy="1105649"/>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uz-Cyrl-UZ" sz="2100" b="1" kern="1200" dirty="0" smtClean="0">
              <a:latin typeface="Times New Roman" pitchFamily="18" charset="0"/>
              <a:cs typeface="Times New Roman" pitchFamily="18" charset="0"/>
            </a:rPr>
            <a:t>ХЎЖАЛИКНИНГ МЕҲНАТ УНУМДОРЛИГИ БЎЙИЧА БИЗНЕС-РЕЖАСИНИНГ БАЖАРИЛИШИ ТАҲЛИЛИ</a:t>
          </a:r>
          <a:endParaRPr lang="ru-RU" sz="2100" kern="1200" dirty="0">
            <a:latin typeface="Times New Roman" pitchFamily="18" charset="0"/>
            <a:cs typeface="Times New Roman" pitchFamily="18" charset="0"/>
          </a:endParaRPr>
        </a:p>
      </dsp:txBody>
      <dsp:txXfrm>
        <a:off x="53973" y="54769"/>
        <a:ext cx="7047732" cy="99770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7150D-5F84-4930-8095-E031C870E748}">
      <dsp:nvSpPr>
        <dsp:cNvPr id="0" name=""/>
        <dsp:cNvSpPr/>
      </dsp:nvSpPr>
      <dsp:spPr>
        <a:xfrm>
          <a:off x="0" y="1986357"/>
          <a:ext cx="10424160" cy="201600"/>
        </a:xfrm>
        <a:prstGeom prst="rect">
          <a:avLst/>
        </a:prstGeom>
        <a:solidFill>
          <a:srgbClr val="FF0000">
            <a:alpha val="90000"/>
          </a:srgb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sp>
    <dsp:sp modelId="{94BAE254-5293-451A-8740-3ABC086BEF78}">
      <dsp:nvSpPr>
        <dsp:cNvPr id="0" name=""/>
        <dsp:cNvSpPr/>
      </dsp:nvSpPr>
      <dsp:spPr>
        <a:xfrm>
          <a:off x="520699" y="307947"/>
          <a:ext cx="7289786" cy="1796490"/>
        </a:xfrm>
        <a:prstGeom prst="roundRect">
          <a:avLst/>
        </a:prstGeom>
        <a:solidFill>
          <a:srgbClr val="92D05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5806" tIns="0" rIns="275806" bIns="0" numCol="1" spcCol="1270" anchor="ctr" anchorCtr="0">
          <a:noAutofit/>
        </a:bodyPr>
        <a:lstStyle/>
        <a:p>
          <a:pPr lvl="0" algn="l" defTabSz="889000" rtl="0">
            <a:lnSpc>
              <a:spcPct val="90000"/>
            </a:lnSpc>
            <a:spcBef>
              <a:spcPct val="0"/>
            </a:spcBef>
            <a:spcAft>
              <a:spcPct val="35000"/>
            </a:spcAft>
          </a:pPr>
          <a:r>
            <a:rPr lang="uz-Cyrl-UZ" sz="2000" kern="1200" dirty="0" smtClean="0"/>
            <a:t>3-жадвал маълумотларидан кўриниб турганидек, хўжалигининг ялпи маҳсулот ҳажми ҳисобот йилида бизнес-режага қараганда 4850 минг сўмга ки 7,4 %га ортган. Бу ўсишга иккита омил таъсир кўрсатган:</a:t>
          </a:r>
          <a:endParaRPr lang="ru-RU" sz="2000" kern="1200" dirty="0"/>
        </a:p>
      </dsp:txBody>
      <dsp:txXfrm>
        <a:off x="608396" y="395644"/>
        <a:ext cx="7114392" cy="1621096"/>
      </dsp:txXfrm>
    </dsp:sp>
    <dsp:sp modelId="{BE089F13-FA7D-4D0E-8885-0700F9AC4D8B}">
      <dsp:nvSpPr>
        <dsp:cNvPr id="0" name=""/>
        <dsp:cNvSpPr/>
      </dsp:nvSpPr>
      <dsp:spPr>
        <a:xfrm>
          <a:off x="0" y="3499806"/>
          <a:ext cx="10424160" cy="201600"/>
        </a:xfrm>
        <a:prstGeom prst="rect">
          <a:avLst/>
        </a:prstGeom>
        <a:solidFill>
          <a:srgbClr val="FF0000">
            <a:alpha val="90000"/>
          </a:srgb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sp>
    <dsp:sp modelId="{47966EBD-EA8A-446F-A5C2-FA2EFCB43C76}">
      <dsp:nvSpPr>
        <dsp:cNvPr id="0" name=""/>
        <dsp:cNvSpPr/>
      </dsp:nvSpPr>
      <dsp:spPr>
        <a:xfrm>
          <a:off x="520699" y="2231157"/>
          <a:ext cx="7289786" cy="1386729"/>
        </a:xfrm>
        <a:prstGeom prst="roundRect">
          <a:avLst/>
        </a:prstGeom>
        <a:solidFill>
          <a:srgbClr val="92D05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5806" tIns="0" rIns="275806" bIns="0" numCol="1" spcCol="1270" anchor="ctr" anchorCtr="0">
          <a:noAutofit/>
        </a:bodyPr>
        <a:lstStyle/>
        <a:p>
          <a:pPr lvl="0" algn="l" defTabSz="889000" rtl="0">
            <a:lnSpc>
              <a:spcPct val="90000"/>
            </a:lnSpc>
            <a:spcBef>
              <a:spcPct val="0"/>
            </a:spcBef>
            <a:spcAft>
              <a:spcPct val="35000"/>
            </a:spcAft>
          </a:pPr>
          <a:r>
            <a:rPr lang="uz-Cyrl-UZ" sz="2000" kern="1200" dirty="0" smtClean="0"/>
            <a:t>1. Ишчиларнинг ўртача рўйхат сонини ўзгартириш: қишлоқ хўжалиги маҳсулотининг +3 х 1393,6 = +4180,8 минг сўмга ёки 86,2:га [4180,8 х 100: 4850] ўсиши экстенсив омил ҳисобига, яъни қўшимча ишчи кучи жалб қилиш йўли билан олинган.</a:t>
          </a:r>
          <a:endParaRPr lang="ru-RU" sz="2000" kern="1200" dirty="0"/>
        </a:p>
      </dsp:txBody>
      <dsp:txXfrm>
        <a:off x="588394" y="2298852"/>
        <a:ext cx="7154396" cy="1251339"/>
      </dsp:txXfrm>
    </dsp:sp>
    <dsp:sp modelId="{D6A5ECF4-4605-4811-8FE4-E9050C5C2F8F}">
      <dsp:nvSpPr>
        <dsp:cNvPr id="0" name=""/>
        <dsp:cNvSpPr/>
      </dsp:nvSpPr>
      <dsp:spPr>
        <a:xfrm>
          <a:off x="0" y="5615206"/>
          <a:ext cx="10424160" cy="201600"/>
        </a:xfrm>
        <a:prstGeom prst="rect">
          <a:avLst/>
        </a:prstGeom>
        <a:solidFill>
          <a:srgbClr val="FF0000">
            <a:alpha val="90000"/>
          </a:srgb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sp>
    <dsp:sp modelId="{D6D5B266-4D49-4248-82A2-91FD97D0D850}">
      <dsp:nvSpPr>
        <dsp:cNvPr id="0" name=""/>
        <dsp:cNvSpPr/>
      </dsp:nvSpPr>
      <dsp:spPr>
        <a:xfrm>
          <a:off x="520699" y="3744606"/>
          <a:ext cx="7289786" cy="1988679"/>
        </a:xfrm>
        <a:prstGeom prst="roundRect">
          <a:avLst/>
        </a:prstGeom>
        <a:solidFill>
          <a:srgbClr val="92D05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5806" tIns="0" rIns="275806" bIns="0" numCol="1" spcCol="1270" anchor="ctr" anchorCtr="0">
          <a:noAutofit/>
        </a:bodyPr>
        <a:lstStyle/>
        <a:p>
          <a:pPr lvl="0" algn="l" defTabSz="889000" rtl="0">
            <a:lnSpc>
              <a:spcPct val="90000"/>
            </a:lnSpc>
            <a:spcBef>
              <a:spcPct val="0"/>
            </a:spcBef>
            <a:spcAft>
              <a:spcPct val="35000"/>
            </a:spcAft>
          </a:pPr>
          <a:r>
            <a:rPr lang="uz-Cyrl-UZ" sz="2000" kern="1200" dirty="0" smtClean="0"/>
            <a:t>2. Меҳнат унумдорлиги даражасининг ўзгариши: қишлоқ хўжалиги маҳсулотининг  +13,4 х 50 = +670 минг сўмга ёки 13,8%га [670 х 100: 4850] ўсиши интенсив омил ҳисобига, яъни битта ишлаётганга тўғри келадиган ўртача иш маҳсулини ошириш натижасида олинган.</a:t>
          </a:r>
          <a:endParaRPr lang="ru-RU" sz="2000" kern="1200" dirty="0"/>
        </a:p>
      </dsp:txBody>
      <dsp:txXfrm>
        <a:off x="617778" y="3841685"/>
        <a:ext cx="7095628" cy="1794521"/>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65F262-3331-42AF-AA67-FFDBD50CADB5}">
      <dsp:nvSpPr>
        <dsp:cNvPr id="0" name=""/>
        <dsp:cNvSpPr/>
      </dsp:nvSpPr>
      <dsp:spPr>
        <a:xfrm>
          <a:off x="-13" y="0"/>
          <a:ext cx="10424186" cy="6665720"/>
        </a:xfrm>
        <a:prstGeom prst="ellipse">
          <a:avLst/>
        </a:prstGeom>
        <a:solidFill>
          <a:srgbClr val="FFFF00"/>
        </a:solidFill>
        <a:ln>
          <a:solidFill>
            <a:srgbClr val="FF0000"/>
          </a:solidFill>
        </a:ln>
        <a:effectLst>
          <a:outerShdw blurRad="76200" dist="50800" dir="5400000" rotWithShape="0">
            <a:srgbClr val="4E3B3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lvl="0" algn="ctr" defTabSz="1289050" rtl="0">
            <a:lnSpc>
              <a:spcPct val="90000"/>
            </a:lnSpc>
            <a:spcBef>
              <a:spcPct val="0"/>
            </a:spcBef>
            <a:spcAft>
              <a:spcPct val="35000"/>
            </a:spcAft>
          </a:pPr>
          <a:r>
            <a:rPr lang="uz-Cyrl-UZ" sz="2900" kern="1200" dirty="0" smtClean="0">
              <a:solidFill>
                <a:srgbClr val="0070C0"/>
              </a:solidFill>
              <a:latin typeface="Times New Roman" pitchFamily="18" charset="0"/>
              <a:cs typeface="Times New Roman" pitchFamily="18" charset="0"/>
            </a:rPr>
            <a:t>Омиллар мувозанати: (4180,8) + (+670) = +4850,8 минг сўм. Бу сумма ялпи маҳсулот бўйича умумий фарқ суммасига тўғри келади. 0,8 минг сўм фарқ  (4850,8 – 4850) маълумотлар яхлитланиши сабабидан келиб чиққан. Фоиз нисбатида омиллар мувозанати қуйидагича: [86,2 + 13,8] = 100 %. Шундай қилиб, ялпи маҳсулотнинг бор-йўғи 13,8 фоизи меҳнат унумдорлигининг ортиши туфайли олинган бўлиб, бу таҳлил қилинаётган объект фаолиятида ниҳоятда салбий натижа ҳисобланади.</a:t>
          </a:r>
          <a:endParaRPr lang="ru-RU" sz="2900" kern="1200" dirty="0">
            <a:solidFill>
              <a:srgbClr val="0070C0"/>
            </a:solidFill>
            <a:latin typeface="Times New Roman" pitchFamily="18" charset="0"/>
            <a:cs typeface="Times New Roman" pitchFamily="18" charset="0"/>
          </a:endParaRPr>
        </a:p>
      </dsp:txBody>
      <dsp:txXfrm>
        <a:off x="1526574" y="976172"/>
        <a:ext cx="7371012" cy="471337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C5481E-05BE-4437-B145-9F90698366B7}">
      <dsp:nvSpPr>
        <dsp:cNvPr id="0" name=""/>
        <dsp:cNvSpPr/>
      </dsp:nvSpPr>
      <dsp:spPr>
        <a:xfrm>
          <a:off x="52965" y="0"/>
          <a:ext cx="6621350" cy="6621350"/>
        </a:xfrm>
        <a:prstGeom prst="triangle">
          <a:avLst/>
        </a:prstGeom>
        <a:solidFill>
          <a:srgbClr val="7030A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sp>
    <dsp:sp modelId="{2A117381-A0CE-4FD8-A548-BECEBB3CE460}">
      <dsp:nvSpPr>
        <dsp:cNvPr id="0" name=""/>
        <dsp:cNvSpPr/>
      </dsp:nvSpPr>
      <dsp:spPr>
        <a:xfrm>
          <a:off x="625793" y="868105"/>
          <a:ext cx="9711227" cy="4707366"/>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uz-Cyrl-UZ" sz="2600" kern="1200" dirty="0" smtClean="0">
              <a:solidFill>
                <a:srgbClr val="FF0000"/>
              </a:solidFill>
              <a:latin typeface="Times New Roman" pitchFamily="18" charset="0"/>
              <a:cs typeface="Times New Roman" pitchFamily="18" charset="0"/>
            </a:rPr>
            <a:t>Таъкидлаш лозимки, қишлоқ хўжалиги корхоналарининг меҳнат омилларини таҳлил қилишда меҳнат унумдорлигининг умумий баҳоланишида қандайдир ўзига хослик мавжуд. Бу ерда меҳнат унумдорлиги маҳсулот бирлигининг ишлаб чиқарилишига кетган ишчи вақти миқдори билан, вақт бирлигида ишлаб чиқарилган алоҳида маҳсулот турлари билан ўлчанади (одам-кун, одам-соат). Мисол учун, 1 центнер пахтанинг, сутнинг, гўштнинг ва ҳ.нинг ишлаб чиқарилишига қанча одам-кун сарф қилинган. Одам-кунда ҳисобланувчи 1 центнер маҳсулотга меҳнат харажатлари унумдорлиги нафақат режа билан, балки ўтган йил ҳисоботи билан ҳам, шунингдек бошқа ширкат хўжаликлари кўрсаткичлари билан ҳам солиштирилиши лозим.</a:t>
          </a:r>
          <a:endParaRPr lang="ru-RU" sz="2600" b="1" kern="1200" dirty="0">
            <a:solidFill>
              <a:srgbClr val="FF0000"/>
            </a:solidFill>
            <a:latin typeface="Times New Roman" pitchFamily="18" charset="0"/>
            <a:cs typeface="Times New Roman" pitchFamily="18" charset="0"/>
          </a:endParaRPr>
        </a:p>
      </dsp:txBody>
      <dsp:txXfrm>
        <a:off x="855588" y="1097900"/>
        <a:ext cx="9251637" cy="424777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82770-FA28-493E-81EB-DDCE90DC0A66}">
      <dsp:nvSpPr>
        <dsp:cNvPr id="0" name=""/>
        <dsp:cNvSpPr/>
      </dsp:nvSpPr>
      <dsp:spPr>
        <a:xfrm>
          <a:off x="-15974" y="-50812"/>
          <a:ext cx="5152983" cy="5546877"/>
        </a:xfrm>
        <a:prstGeom prst="pie">
          <a:avLst>
            <a:gd name="adj1" fmla="val 5400000"/>
            <a:gd name="adj2" fmla="val 1620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2D6034-5DA5-4ACE-8FF5-097F0D4D9339}">
      <dsp:nvSpPr>
        <dsp:cNvPr id="0" name=""/>
        <dsp:cNvSpPr/>
      </dsp:nvSpPr>
      <dsp:spPr>
        <a:xfrm>
          <a:off x="2576491" y="-34065"/>
          <a:ext cx="8076994" cy="5152983"/>
        </a:xfrm>
        <a:prstGeom prst="rect">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b="1" kern="1200" dirty="0" smtClean="0">
              <a:solidFill>
                <a:srgbClr val="FF0000"/>
              </a:solidFill>
              <a:latin typeface="Times New Roman" pitchFamily="18" charset="0"/>
              <a:cs typeface="Times New Roman" pitchFamily="18" charset="0"/>
            </a:rPr>
            <a:t>2. </a:t>
          </a:r>
          <a:r>
            <a:rPr lang="uz-Cyrl-UZ" sz="2600" b="1" kern="1200" dirty="0" smtClean="0">
              <a:solidFill>
                <a:srgbClr val="FF0000"/>
              </a:solidFill>
              <a:latin typeface="Times New Roman" pitchFamily="18" charset="0"/>
              <a:cs typeface="Times New Roman" pitchFamily="18" charset="0"/>
            </a:rPr>
            <a:t>ФЕРМЕР ВА ДЕҲҚОН ХЎЖАЛИКЛАРИНИНГ МЕҲНАТ РЕСУРСЛАРИ, УЛАРДАН САМАРАЛИ ФОЙДАЛАНИШ</a:t>
          </a:r>
          <a:endParaRPr lang="ru-RU" sz="2600" b="1" i="0" kern="1200" baseline="0" dirty="0">
            <a:solidFill>
              <a:srgbClr val="FF0000"/>
            </a:solidFill>
            <a:latin typeface="Times New Roman" pitchFamily="18" charset="0"/>
            <a:cs typeface="Times New Roman" pitchFamily="18" charset="0"/>
          </a:endParaRPr>
        </a:p>
      </dsp:txBody>
      <dsp:txXfrm>
        <a:off x="2576491" y="-34065"/>
        <a:ext cx="8076994" cy="2447666"/>
      </dsp:txXfrm>
    </dsp:sp>
    <dsp:sp modelId="{79B76FF2-F9E4-479C-AAF6-B7D07FBC76DD}">
      <dsp:nvSpPr>
        <dsp:cNvPr id="0" name=""/>
        <dsp:cNvSpPr/>
      </dsp:nvSpPr>
      <dsp:spPr>
        <a:xfrm>
          <a:off x="1416468" y="1872387"/>
          <a:ext cx="2447666" cy="3446853"/>
        </a:xfrm>
        <a:prstGeom prst="pie">
          <a:avLst>
            <a:gd name="adj1" fmla="val 5400000"/>
            <a:gd name="adj2" fmla="val 1620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32EE7B-A9ED-49BF-8AF7-05ACDEBCBE57}">
      <dsp:nvSpPr>
        <dsp:cNvPr id="0" name=""/>
        <dsp:cNvSpPr/>
      </dsp:nvSpPr>
      <dsp:spPr>
        <a:xfrm>
          <a:off x="2576491" y="1813888"/>
          <a:ext cx="8076994" cy="3595769"/>
        </a:xfrm>
        <a:prstGeom prst="rect">
          <a:avLst/>
        </a:prstGeom>
        <a:solidFill>
          <a:srgbClr val="92D05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kern="1200" dirty="0" smtClean="0">
              <a:latin typeface="Times New Roman" pitchFamily="18" charset="0"/>
              <a:cs typeface="Times New Roman" pitchFamily="18" charset="0"/>
            </a:rPr>
            <a:t>Фермер ва деҳқон хўжаликларининг ривожланиши омилларидан бири уларда меҳнат ресурсларидан унумли фойдаланиш масалаларига бориб тақалади. Меҳнат ресурслари деб, 16 ёшдан 55 ёшгача бўлган аёллар ва 16 ёшдан 60 ёшгача бўлган эркаклар тушунилади. Айрим иш тиғиз бўлган ва мавсумий даврларда ўсмирлар ва қариялар меҳнатидан ҳам фойдаланишга тўғри келади.</a:t>
          </a:r>
          <a:endParaRPr lang="en-US" sz="2800" b="0" i="0" kern="1200" baseline="0" dirty="0">
            <a:solidFill>
              <a:srgbClr val="002060"/>
            </a:solidFill>
            <a:latin typeface="Times New Roman" pitchFamily="18" charset="0"/>
            <a:cs typeface="Times New Roman" pitchFamily="18" charset="0"/>
          </a:endParaRPr>
        </a:p>
      </dsp:txBody>
      <dsp:txXfrm>
        <a:off x="2576491" y="1813888"/>
        <a:ext cx="8076994" cy="3595769"/>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1F57F8-1371-42DB-B68F-E490827B5568}">
      <dsp:nvSpPr>
        <dsp:cNvPr id="0" name=""/>
        <dsp:cNvSpPr/>
      </dsp:nvSpPr>
      <dsp:spPr>
        <a:xfrm>
          <a:off x="2390505" y="239"/>
          <a:ext cx="6812615" cy="2427738"/>
        </a:xfrm>
        <a:prstGeom prst="rect">
          <a:avLst/>
        </a:prstGeom>
        <a:solidFill>
          <a:srgbClr val="7030A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uz-Cyrl-UZ" sz="2000" kern="1200" dirty="0" smtClean="0"/>
            <a:t>Фермер ва деҳқон хўжаликларининг меҳнат ресурслари билан таъминланганлик даражасига меҳнатга лаёқатли бир нафар эркак ва аёлнинг бир йиллик иш вақти фондидан фойдаланиш даражаси ҳам таъсир кўрсатади. Бир йиллик иш вақти фонди эса эркаклар учун 260 киши/кунига, аёллар учун 210-220 киши/кунига тенг деб қабул қилинган.</a:t>
          </a:r>
          <a:endParaRPr lang="ru-RU" sz="2000" kern="1200" dirty="0"/>
        </a:p>
      </dsp:txBody>
      <dsp:txXfrm>
        <a:off x="2390505" y="239"/>
        <a:ext cx="6812615" cy="2427738"/>
      </dsp:txXfrm>
    </dsp:sp>
    <dsp:sp modelId="{7168584D-04EC-404B-8292-1F149850959B}">
      <dsp:nvSpPr>
        <dsp:cNvPr id="0" name=""/>
        <dsp:cNvSpPr/>
      </dsp:nvSpPr>
      <dsp:spPr>
        <a:xfrm>
          <a:off x="1221039" y="239"/>
          <a:ext cx="899663" cy="2427738"/>
        </a:xfrm>
        <a:prstGeom prst="rect">
          <a:avLst/>
        </a:prstGeom>
        <a:solidFill>
          <a:srgbClr val="FF000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sp>
    <dsp:sp modelId="{64F910F4-BBF3-4DCC-8D35-75EBB90E9244}">
      <dsp:nvSpPr>
        <dsp:cNvPr id="0" name=""/>
        <dsp:cNvSpPr/>
      </dsp:nvSpPr>
      <dsp:spPr>
        <a:xfrm>
          <a:off x="895293" y="2828554"/>
          <a:ext cx="8328354" cy="3478002"/>
        </a:xfrm>
        <a:prstGeom prst="rect">
          <a:avLst/>
        </a:prstGeom>
        <a:solidFill>
          <a:srgbClr val="7030A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uz-Cyrl-UZ" sz="2000" kern="1200" dirty="0" smtClean="0"/>
            <a:t>Ҳар бир хўжаликнинг ишчи кучига бўлган эҳтиёжи унинг ихтисослашувига, тармоқ таркибига, маҳсулот етиштириш жараёнларининг механизациялашганлик даражасига ва меҳнат сарфига боғлиқ. Масалан, 1 гектарда пахта етиштириш учун бевосита меҳнат сарфи умумий ҳисобда 840-990 киши/соатни, дон етиштириш учун суғориладиган ерларда 102-140, лалми ерларда 34-50 киши/соатни, сабзавот етиштириш учун эса 1517-1929 киши/соатни ташкил этади. Шундан келиб чиққан ҳолда бир гектар пахта етиштиришга ўрта ҳисобда 0,5, суғориладиган дон экинларида 0,1, сабзавот экинларида 2,0 киши меҳнат қилиши етарлидир. Меҳнат ресурсларига бўлган талабни аниқлашда ана шу кўрсаткичлар ҳисобга олиниши мақсадга мувофиқ.</a:t>
          </a:r>
          <a:endParaRPr lang="ru-RU" sz="2000" kern="1200" dirty="0" smtClean="0"/>
        </a:p>
      </dsp:txBody>
      <dsp:txXfrm>
        <a:off x="895293" y="2828554"/>
        <a:ext cx="8328354" cy="3478002"/>
      </dsp:txXfrm>
    </dsp:sp>
    <dsp:sp modelId="{ADAE2545-AFD5-4BC9-8F4E-796A4960551A}">
      <dsp:nvSpPr>
        <dsp:cNvPr id="0" name=""/>
        <dsp:cNvSpPr/>
      </dsp:nvSpPr>
      <dsp:spPr>
        <a:xfrm>
          <a:off x="9593976" y="3387868"/>
          <a:ext cx="686909" cy="2427738"/>
        </a:xfrm>
        <a:prstGeom prst="rect">
          <a:avLst/>
        </a:prstGeom>
        <a:solidFill>
          <a:srgbClr val="FF000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25360A-A561-485B-903D-96F0F6C38F3C}">
      <dsp:nvSpPr>
        <dsp:cNvPr id="0" name=""/>
        <dsp:cNvSpPr/>
      </dsp:nvSpPr>
      <dsp:spPr>
        <a:xfrm rot="5400000">
          <a:off x="1732423" y="2205032"/>
          <a:ext cx="1564081" cy="1780651"/>
        </a:xfrm>
        <a:prstGeom prst="bentUpArrow">
          <a:avLst>
            <a:gd name="adj1" fmla="val 32840"/>
            <a:gd name="adj2" fmla="val 25000"/>
            <a:gd name="adj3" fmla="val 3578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F3F27BE-A857-463E-A663-CB15D5B370F3}">
      <dsp:nvSpPr>
        <dsp:cNvPr id="0" name=""/>
        <dsp:cNvSpPr/>
      </dsp:nvSpPr>
      <dsp:spPr>
        <a:xfrm>
          <a:off x="7491" y="270696"/>
          <a:ext cx="5254085" cy="2244048"/>
        </a:xfrm>
        <a:prstGeom prst="roundRect">
          <a:avLst>
            <a:gd name="adj" fmla="val 1667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uz-Cyrl-UZ" sz="1600" kern="1200" dirty="0" smtClean="0"/>
            <a:t>Фермер хўжалиги (иш берувчи) ва унинг ходимлари ўртасидаги меҳнатга оид муносабатлар қонун ҳужжатларига мувофиқ меҳнат шартномаси (контракти) билан тартибга солинади. Фермер хўжалигидаги иш тартиби хўжалик бошлиғи томонидан қонун ҳужжатларига мувофиқ белгиланади. Фермер хўжалиги ходимларининг меҳнат фаолияти ҳисобини олиб бориш хўжалик бошлиғи томонидан ташкил этилади. </a:t>
          </a:r>
          <a:endParaRPr lang="ru-RU" sz="1600" kern="1200" dirty="0"/>
        </a:p>
      </dsp:txBody>
      <dsp:txXfrm>
        <a:off x="117056" y="380261"/>
        <a:ext cx="5034955" cy="2024918"/>
      </dsp:txXfrm>
    </dsp:sp>
    <dsp:sp modelId="{93ABAFD7-5F02-46E1-8E4D-2258E1DB95B0}">
      <dsp:nvSpPr>
        <dsp:cNvPr id="0" name=""/>
        <dsp:cNvSpPr/>
      </dsp:nvSpPr>
      <dsp:spPr>
        <a:xfrm>
          <a:off x="3951030" y="646989"/>
          <a:ext cx="1914988" cy="1489601"/>
        </a:xfrm>
        <a:prstGeom prst="rect">
          <a:avLst/>
        </a:prstGeom>
        <a:noFill/>
        <a:ln>
          <a:noFill/>
        </a:ln>
        <a:effectLst/>
      </dsp:spPr>
      <dsp:style>
        <a:lnRef idx="0">
          <a:scrgbClr r="0" g="0" b="0"/>
        </a:lnRef>
        <a:fillRef idx="0">
          <a:scrgbClr r="0" g="0" b="0"/>
        </a:fillRef>
        <a:effectRef idx="0">
          <a:scrgbClr r="0" g="0" b="0"/>
        </a:effectRef>
        <a:fontRef idx="minor"/>
      </dsp:style>
    </dsp:sp>
    <dsp:sp modelId="{E4F125C4-A7DE-4493-811D-BA8837CE17CF}">
      <dsp:nvSpPr>
        <dsp:cNvPr id="0" name=""/>
        <dsp:cNvSpPr/>
      </dsp:nvSpPr>
      <dsp:spPr>
        <a:xfrm rot="5400000">
          <a:off x="4343830" y="4275340"/>
          <a:ext cx="1564081" cy="1780651"/>
        </a:xfrm>
        <a:prstGeom prst="bentUpArrow">
          <a:avLst>
            <a:gd name="adj1" fmla="val 32840"/>
            <a:gd name="adj2" fmla="val 25000"/>
            <a:gd name="adj3" fmla="val 3578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7FDD81-61AC-402E-AB26-9CEAA5DDE9D7}">
      <dsp:nvSpPr>
        <dsp:cNvPr id="0" name=""/>
        <dsp:cNvSpPr/>
      </dsp:nvSpPr>
      <dsp:spPr>
        <a:xfrm>
          <a:off x="2819584" y="2541524"/>
          <a:ext cx="4852711" cy="1843009"/>
        </a:xfrm>
        <a:prstGeom prst="roundRect">
          <a:avLst>
            <a:gd name="adj" fmla="val 1667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uz-Cyrl-UZ" sz="1600" kern="1200" dirty="0" smtClean="0"/>
            <a:t>Фермер хўжалиги ходимларининг меҳнатига ҳақ тўлаш тарафларнинг келишувига кўра пул ҳамда натура тарзида, қонун ҳужжатларида белгиланган энг кам иш ҳақидан оз бўлмаган миқдорда белгиланади. </a:t>
          </a:r>
          <a:endParaRPr lang="ru-RU" sz="1600" kern="1200" dirty="0"/>
        </a:p>
      </dsp:txBody>
      <dsp:txXfrm>
        <a:off x="2909568" y="2631508"/>
        <a:ext cx="4672743" cy="1663041"/>
      </dsp:txXfrm>
    </dsp:sp>
    <dsp:sp modelId="{8F4404A6-67BD-484B-8CE2-4B97563A9B71}">
      <dsp:nvSpPr>
        <dsp:cNvPr id="0" name=""/>
        <dsp:cNvSpPr/>
      </dsp:nvSpPr>
      <dsp:spPr>
        <a:xfrm>
          <a:off x="6562436" y="2717297"/>
          <a:ext cx="1914988" cy="1489601"/>
        </a:xfrm>
        <a:prstGeom prst="rect">
          <a:avLst/>
        </a:prstGeom>
        <a:noFill/>
        <a:ln>
          <a:noFill/>
        </a:ln>
        <a:effectLst/>
      </dsp:spPr>
      <dsp:style>
        <a:lnRef idx="0">
          <a:scrgbClr r="0" g="0" b="0"/>
        </a:lnRef>
        <a:fillRef idx="0">
          <a:scrgbClr r="0" g="0" b="0"/>
        </a:fillRef>
        <a:effectRef idx="0">
          <a:scrgbClr r="0" g="0" b="0"/>
        </a:effectRef>
        <a:fontRef idx="minor"/>
      </dsp:style>
    </dsp:sp>
    <dsp:sp modelId="{7191001B-D24E-4556-8A06-1D6847624228}">
      <dsp:nvSpPr>
        <dsp:cNvPr id="0" name=""/>
        <dsp:cNvSpPr/>
      </dsp:nvSpPr>
      <dsp:spPr>
        <a:xfrm>
          <a:off x="5460770" y="4620384"/>
          <a:ext cx="4784991" cy="1843009"/>
        </a:xfrm>
        <a:prstGeom prst="roundRect">
          <a:avLst>
            <a:gd name="adj" fmla="val 1667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uz-Cyrl-UZ" sz="1600" kern="1200" dirty="0" smtClean="0"/>
            <a:t>Фермер хўжалигининг бошлиғи ва ходимлари давлат ижтимоий суғуртасидан ўтказилади. Уларга давлат ижтимоий суғуртаси бўйича нафақалар ва пенсиялар тайинлаш ҳамда тўлаш қонун ҳужжатларида белгиланган тартибда ва шартлар асосида амалга оширилади.</a:t>
          </a:r>
          <a:endParaRPr lang="ru-RU" sz="1600" kern="1200" dirty="0"/>
        </a:p>
      </dsp:txBody>
      <dsp:txXfrm>
        <a:off x="5550754" y="4710368"/>
        <a:ext cx="4605023" cy="1663041"/>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82770-FA28-493E-81EB-DDCE90DC0A66}">
      <dsp:nvSpPr>
        <dsp:cNvPr id="0" name=""/>
        <dsp:cNvSpPr/>
      </dsp:nvSpPr>
      <dsp:spPr>
        <a:xfrm>
          <a:off x="-15974" y="-50812"/>
          <a:ext cx="5152983" cy="5546877"/>
        </a:xfrm>
        <a:prstGeom prst="pie">
          <a:avLst>
            <a:gd name="adj1" fmla="val 5400000"/>
            <a:gd name="adj2" fmla="val 1620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2D6034-5DA5-4ACE-8FF5-097F0D4D9339}">
      <dsp:nvSpPr>
        <dsp:cNvPr id="0" name=""/>
        <dsp:cNvSpPr/>
      </dsp:nvSpPr>
      <dsp:spPr>
        <a:xfrm>
          <a:off x="2576491" y="-34065"/>
          <a:ext cx="8076994" cy="5152983"/>
        </a:xfrm>
        <a:prstGeom prst="rect">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b="1" kern="1200" dirty="0" smtClean="0">
              <a:solidFill>
                <a:srgbClr val="FF0000"/>
              </a:solidFill>
              <a:latin typeface="Times New Roman" pitchFamily="18" charset="0"/>
              <a:cs typeface="Times New Roman" pitchFamily="18" charset="0"/>
            </a:rPr>
            <a:t>2. МЕҲНАТ УНУМДОРЛИГИ КЎРСАТКИЧЛАРИ ВА УЛАР ДИНАМИКАСИНИ БОҲОЛАШ</a:t>
          </a:r>
          <a:endParaRPr lang="ru-RU" sz="2600" b="1" i="0" kern="1200" baseline="0" dirty="0">
            <a:solidFill>
              <a:srgbClr val="FF0000"/>
            </a:solidFill>
            <a:latin typeface="Times New Roman" pitchFamily="18" charset="0"/>
            <a:cs typeface="Times New Roman" pitchFamily="18" charset="0"/>
          </a:endParaRPr>
        </a:p>
      </dsp:txBody>
      <dsp:txXfrm>
        <a:off x="2576491" y="-34065"/>
        <a:ext cx="8076994" cy="2447666"/>
      </dsp:txXfrm>
    </dsp:sp>
    <dsp:sp modelId="{79B76FF2-F9E4-479C-AAF6-B7D07FBC76DD}">
      <dsp:nvSpPr>
        <dsp:cNvPr id="0" name=""/>
        <dsp:cNvSpPr/>
      </dsp:nvSpPr>
      <dsp:spPr>
        <a:xfrm>
          <a:off x="1416468" y="1872387"/>
          <a:ext cx="2447666" cy="3446853"/>
        </a:xfrm>
        <a:prstGeom prst="pie">
          <a:avLst>
            <a:gd name="adj1" fmla="val 5400000"/>
            <a:gd name="adj2" fmla="val 1620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32EE7B-A9ED-49BF-8AF7-05ACDEBCBE57}">
      <dsp:nvSpPr>
        <dsp:cNvPr id="0" name=""/>
        <dsp:cNvSpPr/>
      </dsp:nvSpPr>
      <dsp:spPr>
        <a:xfrm>
          <a:off x="2576491" y="1813888"/>
          <a:ext cx="8076994" cy="3595769"/>
        </a:xfrm>
        <a:prstGeom prst="rect">
          <a:avLst/>
        </a:prstGeom>
        <a:solidFill>
          <a:srgbClr val="92D05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uz-Cyrl-UZ" sz="3200" kern="1200" dirty="0" smtClean="0">
              <a:latin typeface="Times New Roman" pitchFamily="18" charset="0"/>
              <a:cs typeface="Times New Roman" pitchFamily="18" charset="0"/>
            </a:rPr>
            <a:t>Меҳнат унумдорлиги ишлаб чиқариш самарадорлигини ифодаловчи асосий кўрсаткичлардан биридир, уни  ошириш иқтисодий ўсишнинг асосий омилидир. Маҳсулот ишлаб чиқариш ҳажми, унинг таннархи, ходимлар сони, иш ҳақи фонди кўп жиҳатдан меҳнат унумдорлигига боғлиқ. </a:t>
          </a:r>
          <a:endParaRPr lang="en-US" sz="3200" b="0" i="0" kern="1200" baseline="0" dirty="0">
            <a:solidFill>
              <a:srgbClr val="002060"/>
            </a:solidFill>
            <a:latin typeface="Times New Roman" pitchFamily="18" charset="0"/>
            <a:cs typeface="Times New Roman" pitchFamily="18" charset="0"/>
          </a:endParaRPr>
        </a:p>
      </dsp:txBody>
      <dsp:txXfrm>
        <a:off x="2576491" y="1813888"/>
        <a:ext cx="8076994" cy="3595769"/>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D3F318-8C07-43B8-BBDA-CD2BD1D12EFE}">
      <dsp:nvSpPr>
        <dsp:cNvPr id="0" name=""/>
        <dsp:cNvSpPr/>
      </dsp:nvSpPr>
      <dsp:spPr>
        <a:xfrm>
          <a:off x="0" y="0"/>
          <a:ext cx="10424160" cy="1002899"/>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uz-Cyrl-UZ" sz="2200" kern="1200" dirty="0" smtClean="0">
              <a:latin typeface="Times New Roman" pitchFamily="18" charset="0"/>
              <a:cs typeface="Times New Roman" pitchFamily="18" charset="0"/>
            </a:rPr>
            <a:t>МЕҲНАТ  РЕСУРСЛАРИДАН САМАРАЛИ ФОЙДАЛАНИШНИ ҚУЙИДАГИ КЎРСАТКИЧЛАР ИФОДАЛАЙДИ:</a:t>
          </a:r>
          <a:endParaRPr lang="ru-RU" sz="2200" b="1" kern="1200" dirty="0">
            <a:solidFill>
              <a:srgbClr val="002060"/>
            </a:solidFill>
            <a:latin typeface="Times New Roman" pitchFamily="18" charset="0"/>
            <a:cs typeface="Times New Roman" pitchFamily="18" charset="0"/>
          </a:endParaRPr>
        </a:p>
      </dsp:txBody>
      <dsp:txXfrm>
        <a:off x="2185121" y="0"/>
        <a:ext cx="8239038" cy="1002899"/>
      </dsp:txXfrm>
    </dsp:sp>
    <dsp:sp modelId="{461A5DDD-55E9-4B90-A330-D190FB7E7D16}">
      <dsp:nvSpPr>
        <dsp:cNvPr id="0" name=""/>
        <dsp:cNvSpPr/>
      </dsp:nvSpPr>
      <dsp:spPr>
        <a:xfrm>
          <a:off x="100289" y="100289"/>
          <a:ext cx="2084832" cy="802319"/>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6EFB4CB-C492-4844-86D5-ABFFA8B2ECB0}">
      <dsp:nvSpPr>
        <dsp:cNvPr id="0" name=""/>
        <dsp:cNvSpPr/>
      </dsp:nvSpPr>
      <dsp:spPr>
        <a:xfrm>
          <a:off x="0" y="1103189"/>
          <a:ext cx="10424160" cy="1002899"/>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uz-Cyrl-UZ" sz="2200" kern="1200" dirty="0" smtClean="0"/>
            <a:t>– меҳнат унумдорлигининг ўсиш суръати;</a:t>
          </a:r>
          <a:endParaRPr lang="ru-RU" sz="2200" kern="1200" dirty="0"/>
        </a:p>
      </dsp:txBody>
      <dsp:txXfrm>
        <a:off x="2185121" y="1103189"/>
        <a:ext cx="8239038" cy="1002899"/>
      </dsp:txXfrm>
    </dsp:sp>
    <dsp:sp modelId="{E6E1F168-C4D8-4890-B738-EC9DBAFB3555}">
      <dsp:nvSpPr>
        <dsp:cNvPr id="0" name=""/>
        <dsp:cNvSpPr/>
      </dsp:nvSpPr>
      <dsp:spPr>
        <a:xfrm>
          <a:off x="100289" y="1203479"/>
          <a:ext cx="2084832" cy="802319"/>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811A735-0FFA-40B3-B546-925194B52760}">
      <dsp:nvSpPr>
        <dsp:cNvPr id="0" name=""/>
        <dsp:cNvSpPr/>
      </dsp:nvSpPr>
      <dsp:spPr>
        <a:xfrm>
          <a:off x="0" y="2206379"/>
          <a:ext cx="10424160" cy="1002899"/>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uz-Cyrl-UZ" sz="2200" kern="1200" dirty="0" smtClean="0"/>
            <a:t>– маҳсулот ҳажмининг ортишида меҳнат унумдорлиги ўсишининг ҳиссаси;</a:t>
          </a:r>
          <a:endParaRPr lang="ru-RU" sz="2200" kern="1200" dirty="0"/>
        </a:p>
      </dsp:txBody>
      <dsp:txXfrm>
        <a:off x="2185121" y="2206379"/>
        <a:ext cx="8239038" cy="1002899"/>
      </dsp:txXfrm>
    </dsp:sp>
    <dsp:sp modelId="{B0915562-8FB3-4D0D-BB8C-A1C365CB8377}">
      <dsp:nvSpPr>
        <dsp:cNvPr id="0" name=""/>
        <dsp:cNvSpPr/>
      </dsp:nvSpPr>
      <dsp:spPr>
        <a:xfrm>
          <a:off x="100289" y="2306669"/>
          <a:ext cx="2084832" cy="802319"/>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4E67687-195B-4BBF-8488-42910B6FEA22}">
      <dsp:nvSpPr>
        <dsp:cNvPr id="0" name=""/>
        <dsp:cNvSpPr/>
      </dsp:nvSpPr>
      <dsp:spPr>
        <a:xfrm>
          <a:off x="0" y="3309569"/>
          <a:ext cx="10424160" cy="1002899"/>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uz-Cyrl-UZ" sz="2200" kern="1200" dirty="0" smtClean="0"/>
            <a:t>– ходимлар сонининг нисбий қисқариши;</a:t>
          </a:r>
          <a:endParaRPr lang="ru-RU" sz="2200" kern="1200" dirty="0"/>
        </a:p>
      </dsp:txBody>
      <dsp:txXfrm>
        <a:off x="2185121" y="3309569"/>
        <a:ext cx="8239038" cy="1002899"/>
      </dsp:txXfrm>
    </dsp:sp>
    <dsp:sp modelId="{AEB3EEF6-6265-4431-8383-FE69A3F59D9C}">
      <dsp:nvSpPr>
        <dsp:cNvPr id="0" name=""/>
        <dsp:cNvSpPr/>
      </dsp:nvSpPr>
      <dsp:spPr>
        <a:xfrm>
          <a:off x="100289" y="3409859"/>
          <a:ext cx="2084832" cy="802319"/>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F815F00-2CB2-47AA-862E-A84243BC2395}">
      <dsp:nvSpPr>
        <dsp:cNvPr id="0" name=""/>
        <dsp:cNvSpPr/>
      </dsp:nvSpPr>
      <dsp:spPr>
        <a:xfrm>
          <a:off x="0" y="4412759"/>
          <a:ext cx="10424160" cy="1002899"/>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uz-Cyrl-UZ" sz="2200" kern="1200" dirty="0" smtClean="0"/>
            <a:t>– иш ҳақи фондидан нисбий иқтисод;</a:t>
          </a:r>
          <a:endParaRPr lang="ru-RU" sz="2200" kern="1200" dirty="0"/>
        </a:p>
      </dsp:txBody>
      <dsp:txXfrm>
        <a:off x="2185121" y="4412759"/>
        <a:ext cx="8239038" cy="1002899"/>
      </dsp:txXfrm>
    </dsp:sp>
    <dsp:sp modelId="{BF3DA7C3-9583-420E-91C3-92A1B0410674}">
      <dsp:nvSpPr>
        <dsp:cNvPr id="0" name=""/>
        <dsp:cNvSpPr/>
      </dsp:nvSpPr>
      <dsp:spPr>
        <a:xfrm>
          <a:off x="100289" y="4513049"/>
          <a:ext cx="2084832" cy="802319"/>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7CCA086-36A9-4578-A7D8-C2BB7B3C2440}">
      <dsp:nvSpPr>
        <dsp:cNvPr id="0" name=""/>
        <dsp:cNvSpPr/>
      </dsp:nvSpPr>
      <dsp:spPr>
        <a:xfrm>
          <a:off x="0" y="5515949"/>
          <a:ext cx="10424160" cy="1002899"/>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uz-Cyrl-UZ" sz="2200" kern="1200" dirty="0" smtClean="0"/>
            <a:t>– меҳнат унумдорлигининг ўсиш суръатининг ўртача иш ҳақи ўсишига нисбати.</a:t>
          </a:r>
          <a:endParaRPr lang="ru-RU" sz="2200" kern="1200" dirty="0"/>
        </a:p>
      </dsp:txBody>
      <dsp:txXfrm>
        <a:off x="2185121" y="5515949"/>
        <a:ext cx="8239038" cy="1002899"/>
      </dsp:txXfrm>
    </dsp:sp>
    <dsp:sp modelId="{0D1DC04E-B3A3-4672-AA23-12D034A7B25F}">
      <dsp:nvSpPr>
        <dsp:cNvPr id="0" name=""/>
        <dsp:cNvSpPr/>
      </dsp:nvSpPr>
      <dsp:spPr>
        <a:xfrm>
          <a:off x="100289" y="5616239"/>
          <a:ext cx="2084832" cy="802319"/>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C92575-8F58-4BC2-A2E8-F1646F6F18EE}">
      <dsp:nvSpPr>
        <dsp:cNvPr id="0" name=""/>
        <dsp:cNvSpPr/>
      </dsp:nvSpPr>
      <dsp:spPr>
        <a:xfrm>
          <a:off x="140048" y="0"/>
          <a:ext cx="10144062" cy="6340039"/>
        </a:xfrm>
        <a:prstGeom prst="swooshArrow">
          <a:avLst>
            <a:gd name="adj1" fmla="val 25000"/>
            <a:gd name="adj2" fmla="val 25000"/>
          </a:avLst>
        </a:prstGeom>
        <a:solidFill>
          <a:srgbClr val="92D050"/>
        </a:solidFill>
        <a:ln>
          <a:noFill/>
        </a:ln>
        <a:effectLst/>
      </dsp:spPr>
      <dsp:style>
        <a:lnRef idx="0">
          <a:scrgbClr r="0" g="0" b="0"/>
        </a:lnRef>
        <a:fillRef idx="1">
          <a:scrgbClr r="0" g="0" b="0"/>
        </a:fillRef>
        <a:effectRef idx="0">
          <a:scrgbClr r="0" g="0" b="0"/>
        </a:effectRef>
        <a:fontRef idx="minor"/>
      </dsp:style>
    </dsp:sp>
    <dsp:sp modelId="{15F74FC2-A95C-485D-B812-3F8FF76E7382}">
      <dsp:nvSpPr>
        <dsp:cNvPr id="0" name=""/>
        <dsp:cNvSpPr/>
      </dsp:nvSpPr>
      <dsp:spPr>
        <a:xfrm>
          <a:off x="1139238" y="4714453"/>
          <a:ext cx="233313" cy="233313"/>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45E6E7-3A01-454C-B9A3-4EC44876ED9A}">
      <dsp:nvSpPr>
        <dsp:cNvPr id="0" name=""/>
        <dsp:cNvSpPr/>
      </dsp:nvSpPr>
      <dsp:spPr>
        <a:xfrm>
          <a:off x="1255895" y="4831109"/>
          <a:ext cx="1734634" cy="15089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628" tIns="0" rIns="0" bIns="0" numCol="1" spcCol="1270" anchor="t" anchorCtr="0">
          <a:noAutofit/>
        </a:bodyPr>
        <a:lstStyle/>
        <a:p>
          <a:pPr lvl="0" algn="l" defTabSz="755650" rtl="0">
            <a:lnSpc>
              <a:spcPct val="90000"/>
            </a:lnSpc>
            <a:spcBef>
              <a:spcPct val="0"/>
            </a:spcBef>
            <a:spcAft>
              <a:spcPct val="35000"/>
            </a:spcAft>
          </a:pPr>
          <a:r>
            <a:rPr lang="uz-Cyrl-UZ" sz="1700" kern="1200" dirty="0" smtClean="0"/>
            <a:t>Меҳнат унумдорлигининг ўлчов бирликлари:</a:t>
          </a:r>
          <a:endParaRPr lang="ru-RU" sz="1700" kern="1200" dirty="0"/>
        </a:p>
      </dsp:txBody>
      <dsp:txXfrm>
        <a:off x="1255895" y="4831109"/>
        <a:ext cx="1734634" cy="1508929"/>
      </dsp:txXfrm>
    </dsp:sp>
    <dsp:sp modelId="{6FDB3076-B318-4701-A55E-ACEB0EA5C303}">
      <dsp:nvSpPr>
        <dsp:cNvPr id="0" name=""/>
        <dsp:cNvSpPr/>
      </dsp:nvSpPr>
      <dsp:spPr>
        <a:xfrm>
          <a:off x="2787649" y="3239759"/>
          <a:ext cx="405762" cy="405762"/>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FE8E59-9F16-406B-9DAD-DFD4C12E4BE2}">
      <dsp:nvSpPr>
        <dsp:cNvPr id="0" name=""/>
        <dsp:cNvSpPr/>
      </dsp:nvSpPr>
      <dsp:spPr>
        <a:xfrm>
          <a:off x="2990530" y="3442641"/>
          <a:ext cx="2130253" cy="28973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005" tIns="0" rIns="0" bIns="0" numCol="1" spcCol="1270" anchor="t" anchorCtr="0">
          <a:noAutofit/>
        </a:bodyPr>
        <a:lstStyle/>
        <a:p>
          <a:pPr lvl="0" algn="l" defTabSz="755650" rtl="0">
            <a:lnSpc>
              <a:spcPct val="90000"/>
            </a:lnSpc>
            <a:spcBef>
              <a:spcPct val="0"/>
            </a:spcBef>
            <a:spcAft>
              <a:spcPct val="35000"/>
            </a:spcAft>
          </a:pPr>
          <a:r>
            <a:rPr lang="uz-Cyrl-UZ" sz="1700" kern="1200" dirty="0" smtClean="0"/>
            <a:t>Қиймат; </a:t>
          </a:r>
          <a:endParaRPr lang="ru-RU" sz="1700" kern="1200" dirty="0"/>
        </a:p>
      </dsp:txBody>
      <dsp:txXfrm>
        <a:off x="2990530" y="3442641"/>
        <a:ext cx="2130253" cy="2897397"/>
      </dsp:txXfrm>
    </dsp:sp>
    <dsp:sp modelId="{89F92EFB-2726-44D5-99E7-0898A46E5049}">
      <dsp:nvSpPr>
        <dsp:cNvPr id="0" name=""/>
        <dsp:cNvSpPr/>
      </dsp:nvSpPr>
      <dsp:spPr>
        <a:xfrm>
          <a:off x="4892542" y="2153077"/>
          <a:ext cx="537635" cy="537635"/>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7DCFC8-0C84-4332-8C0F-02F115600A78}">
      <dsp:nvSpPr>
        <dsp:cNvPr id="0" name=""/>
        <dsp:cNvSpPr/>
      </dsp:nvSpPr>
      <dsp:spPr>
        <a:xfrm>
          <a:off x="5161359" y="2421894"/>
          <a:ext cx="2130253" cy="39181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4882" tIns="0" rIns="0" bIns="0" numCol="1" spcCol="1270" anchor="t" anchorCtr="0">
          <a:noAutofit/>
        </a:bodyPr>
        <a:lstStyle/>
        <a:p>
          <a:pPr lvl="0" algn="l" defTabSz="755650" rtl="0">
            <a:lnSpc>
              <a:spcPct val="90000"/>
            </a:lnSpc>
            <a:spcBef>
              <a:spcPct val="0"/>
            </a:spcBef>
            <a:spcAft>
              <a:spcPct val="35000"/>
            </a:spcAft>
          </a:pPr>
          <a:r>
            <a:rPr lang="uz-Cyrl-UZ" sz="1700" kern="1200" dirty="0" smtClean="0"/>
            <a:t>Натура; </a:t>
          </a:r>
          <a:endParaRPr lang="ru-RU" sz="1700" kern="1200" dirty="0"/>
        </a:p>
      </dsp:txBody>
      <dsp:txXfrm>
        <a:off x="5161359" y="2421894"/>
        <a:ext cx="2130253" cy="3918144"/>
      </dsp:txXfrm>
    </dsp:sp>
    <dsp:sp modelId="{3027A94C-F6AC-4B42-8B5B-BFDC459683E4}">
      <dsp:nvSpPr>
        <dsp:cNvPr id="0" name=""/>
        <dsp:cNvSpPr/>
      </dsp:nvSpPr>
      <dsp:spPr>
        <a:xfrm>
          <a:off x="7185100" y="1434116"/>
          <a:ext cx="720228" cy="720228"/>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B47E45-0381-4E42-8A8A-B4BCF1A2E8CD}">
      <dsp:nvSpPr>
        <dsp:cNvPr id="0" name=""/>
        <dsp:cNvSpPr/>
      </dsp:nvSpPr>
      <dsp:spPr>
        <a:xfrm>
          <a:off x="7545214" y="1794231"/>
          <a:ext cx="2130253" cy="45458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634" tIns="0" rIns="0" bIns="0" numCol="1" spcCol="1270" anchor="t" anchorCtr="0">
          <a:noAutofit/>
        </a:bodyPr>
        <a:lstStyle/>
        <a:p>
          <a:pPr lvl="0" algn="l" defTabSz="755650" rtl="0">
            <a:lnSpc>
              <a:spcPct val="90000"/>
            </a:lnSpc>
            <a:spcBef>
              <a:spcPct val="0"/>
            </a:spcBef>
            <a:spcAft>
              <a:spcPct val="35000"/>
            </a:spcAft>
          </a:pPr>
          <a:r>
            <a:rPr lang="uz-Cyrl-UZ" sz="1700" kern="1200" dirty="0" smtClean="0"/>
            <a:t>Меҳнат.</a:t>
          </a:r>
          <a:endParaRPr lang="ru-RU" sz="1700" kern="1200" dirty="0"/>
        </a:p>
      </dsp:txBody>
      <dsp:txXfrm>
        <a:off x="7545214" y="1794231"/>
        <a:ext cx="2130253" cy="4545807"/>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943AEB-A489-4BFF-90E8-DDD7E3780EAB}">
      <dsp:nvSpPr>
        <dsp:cNvPr id="0" name=""/>
        <dsp:cNvSpPr/>
      </dsp:nvSpPr>
      <dsp:spPr>
        <a:xfrm>
          <a:off x="567314" y="169"/>
          <a:ext cx="9289531" cy="2891075"/>
        </a:xfrm>
        <a:prstGeom prst="chevron">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19050" rIns="0" bIns="19050" numCol="1" spcCol="1270" anchor="ctr" anchorCtr="0">
          <a:noAutofit/>
        </a:bodyPr>
        <a:lstStyle/>
        <a:p>
          <a:pPr lvl="0" algn="ctr" defTabSz="1333500" rtl="0">
            <a:lnSpc>
              <a:spcPct val="90000"/>
            </a:lnSpc>
            <a:spcBef>
              <a:spcPct val="0"/>
            </a:spcBef>
            <a:spcAft>
              <a:spcPct val="35000"/>
            </a:spcAft>
          </a:pPr>
          <a:r>
            <a:rPr lang="uz-Cyrl-UZ" sz="3000" kern="1200" dirty="0" smtClean="0"/>
            <a:t>Меҳнат унумдорлиги кўрсаткичининг қиймат шакли камчиликлардан ҳоли эмас. Масалан, сарфланган хом ашё, ёқилғи, энергия нархлари ва тарифлари, маҳсулот таркибидаги структуравий ўзгаришлар унумдорлик даражасига таъсир этади.</a:t>
          </a:r>
          <a:endParaRPr lang="ru-RU" sz="3000" kern="1200" dirty="0"/>
        </a:p>
      </dsp:txBody>
      <dsp:txXfrm>
        <a:off x="2012852" y="169"/>
        <a:ext cx="6398456" cy="2891075"/>
      </dsp:txXfrm>
    </dsp:sp>
    <dsp:sp modelId="{C244833B-8FB6-445B-90AA-15D013644C0B}">
      <dsp:nvSpPr>
        <dsp:cNvPr id="0" name=""/>
        <dsp:cNvSpPr/>
      </dsp:nvSpPr>
      <dsp:spPr>
        <a:xfrm>
          <a:off x="567314" y="3295995"/>
          <a:ext cx="9214942" cy="2891075"/>
        </a:xfrm>
        <a:prstGeom prst="chevron">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19050" rIns="0" bIns="19050" numCol="1" spcCol="1270" anchor="ctr" anchorCtr="0">
          <a:noAutofit/>
        </a:bodyPr>
        <a:lstStyle/>
        <a:p>
          <a:pPr lvl="0" algn="ctr" defTabSz="1333500" rtl="0">
            <a:lnSpc>
              <a:spcPct val="90000"/>
            </a:lnSpc>
            <a:spcBef>
              <a:spcPct val="0"/>
            </a:spcBef>
            <a:spcAft>
              <a:spcPct val="35000"/>
            </a:spcAft>
          </a:pPr>
          <a:r>
            <a:rPr lang="uz-Cyrl-UZ" sz="3000" kern="1200" dirty="0" smtClean="0"/>
            <a:t>Натура шакли меҳнат унумдорлигини аниқ ифодалайди. Аммо бу ўлчов бирлиги бир турдаги маҳсулот ишлаб чиқарадиган корхоналарда  қўлланилиши мумкин (кўмир қазиш, электр энергия, нефтни қайта ишлаш корхоналари).</a:t>
          </a:r>
          <a:endParaRPr lang="ru-RU" sz="3000" kern="1200" dirty="0"/>
        </a:p>
      </dsp:txBody>
      <dsp:txXfrm>
        <a:off x="2012852" y="3295995"/>
        <a:ext cx="6323867" cy="2891075"/>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E87111-282B-46D2-8654-C7483B91C340}">
      <dsp:nvSpPr>
        <dsp:cNvPr id="0" name=""/>
        <dsp:cNvSpPr/>
      </dsp:nvSpPr>
      <dsp:spPr>
        <a:xfrm rot="16200000">
          <a:off x="-1610039" y="1610823"/>
          <a:ext cx="6271673" cy="3050025"/>
        </a:xfrm>
        <a:prstGeom prst="flowChartManualOperation">
          <a:avLst/>
        </a:prstGeom>
        <a:solidFill>
          <a:srgbClr val="FFFF0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0" rIns="165100" bIns="0" numCol="1" spcCol="1270" anchor="ctr" anchorCtr="0">
          <a:noAutofit/>
        </a:bodyPr>
        <a:lstStyle/>
        <a:p>
          <a:pPr lvl="0" algn="ctr" defTabSz="1155700" rtl="0">
            <a:lnSpc>
              <a:spcPct val="90000"/>
            </a:lnSpc>
            <a:spcBef>
              <a:spcPct val="0"/>
            </a:spcBef>
            <a:spcAft>
              <a:spcPct val="35000"/>
            </a:spcAft>
          </a:pPr>
          <a:r>
            <a:rPr lang="uz-Cyrl-UZ" sz="2600" kern="1200" dirty="0" smtClean="0">
              <a:solidFill>
                <a:srgbClr val="FF0000"/>
              </a:solidFill>
              <a:latin typeface="Times New Roman" pitchFamily="18" charset="0"/>
              <a:cs typeface="Times New Roman" pitchFamily="18" charset="0"/>
            </a:rPr>
            <a:t>МЕҲНАТ УНУМДОРЛИГИ КЎРСАТКИЧЛАРИ:</a:t>
          </a:r>
          <a:endParaRPr lang="ru-RU" sz="2600" kern="1200" dirty="0">
            <a:solidFill>
              <a:srgbClr val="FF0000"/>
            </a:solidFill>
            <a:latin typeface="Times New Roman" pitchFamily="18" charset="0"/>
            <a:cs typeface="Times New Roman" pitchFamily="18" charset="0"/>
          </a:endParaRPr>
        </a:p>
      </dsp:txBody>
      <dsp:txXfrm rot="5400000">
        <a:off x="785" y="1254334"/>
        <a:ext cx="3050025" cy="3763003"/>
      </dsp:txXfrm>
    </dsp:sp>
    <dsp:sp modelId="{F25FF5CC-25EB-4E74-ACB5-811CAD0D1180}">
      <dsp:nvSpPr>
        <dsp:cNvPr id="0" name=""/>
        <dsp:cNvSpPr/>
      </dsp:nvSpPr>
      <dsp:spPr>
        <a:xfrm rot="16200000">
          <a:off x="927826" y="2255094"/>
          <a:ext cx="6271673" cy="1761483"/>
        </a:xfrm>
        <a:prstGeom prst="flowChartManualOperation">
          <a:avLst/>
        </a:prstGeom>
        <a:solidFill>
          <a:srgbClr val="FFFF0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6766" bIns="0" numCol="1" spcCol="1270" anchor="ctr" anchorCtr="0">
          <a:noAutofit/>
        </a:bodyPr>
        <a:lstStyle/>
        <a:p>
          <a:pPr lvl="0" algn="ctr" defTabSz="1111250" rtl="0">
            <a:lnSpc>
              <a:spcPct val="90000"/>
            </a:lnSpc>
            <a:spcBef>
              <a:spcPct val="0"/>
            </a:spcBef>
            <a:spcAft>
              <a:spcPct val="35000"/>
            </a:spcAft>
          </a:pPr>
          <a:r>
            <a:rPr lang="uz-Cyrl-UZ" sz="2500" kern="1200" dirty="0" smtClean="0">
              <a:solidFill>
                <a:srgbClr val="7030A0"/>
              </a:solidFill>
            </a:rPr>
            <a:t>– бир ходимга тўғри келадиган ўртача йиллик маҳсулот:</a:t>
          </a:r>
          <a:endParaRPr lang="ru-RU" sz="2500" kern="1200" dirty="0">
            <a:solidFill>
              <a:srgbClr val="7030A0"/>
            </a:solidFill>
          </a:endParaRPr>
        </a:p>
      </dsp:txBody>
      <dsp:txXfrm rot="5400000">
        <a:off x="3182921" y="1254334"/>
        <a:ext cx="1761483" cy="3763003"/>
      </dsp:txXfrm>
    </dsp:sp>
    <dsp:sp modelId="{3A81274C-01DD-4E1E-A0DE-9DDFA818831D}">
      <dsp:nvSpPr>
        <dsp:cNvPr id="0" name=""/>
        <dsp:cNvSpPr/>
      </dsp:nvSpPr>
      <dsp:spPr>
        <a:xfrm rot="16200000">
          <a:off x="2821420" y="2255094"/>
          <a:ext cx="6271673" cy="1761483"/>
        </a:xfrm>
        <a:prstGeom prst="flowChartManualOperation">
          <a:avLst/>
        </a:prstGeom>
        <a:solidFill>
          <a:srgbClr val="FFFF0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6766" bIns="0" numCol="1" spcCol="1270" anchor="ctr" anchorCtr="0">
          <a:noAutofit/>
        </a:bodyPr>
        <a:lstStyle/>
        <a:p>
          <a:pPr lvl="0" algn="ctr" defTabSz="1111250" rtl="0">
            <a:lnSpc>
              <a:spcPct val="90000"/>
            </a:lnSpc>
            <a:spcBef>
              <a:spcPct val="0"/>
            </a:spcBef>
            <a:spcAft>
              <a:spcPct val="35000"/>
            </a:spcAft>
          </a:pPr>
          <a:r>
            <a:rPr lang="uz-Cyrl-UZ" sz="2500" kern="1200" dirty="0" smtClean="0">
              <a:solidFill>
                <a:srgbClr val="7030A0"/>
              </a:solidFill>
            </a:rPr>
            <a:t>– бир ишчига тўғри келадиган ўртача йиллик маҳсулот;</a:t>
          </a:r>
          <a:endParaRPr lang="ru-RU" sz="2500" kern="1200" dirty="0">
            <a:solidFill>
              <a:srgbClr val="7030A0"/>
            </a:solidFill>
          </a:endParaRPr>
        </a:p>
      </dsp:txBody>
      <dsp:txXfrm rot="5400000">
        <a:off x="5076515" y="1254334"/>
        <a:ext cx="1761483" cy="3763003"/>
      </dsp:txXfrm>
    </dsp:sp>
    <dsp:sp modelId="{2B6FDF07-B35B-49EE-9FF7-E783BB6C8698}">
      <dsp:nvSpPr>
        <dsp:cNvPr id="0" name=""/>
        <dsp:cNvSpPr/>
      </dsp:nvSpPr>
      <dsp:spPr>
        <a:xfrm rot="16200000">
          <a:off x="4715015" y="2255094"/>
          <a:ext cx="6271673" cy="1761483"/>
        </a:xfrm>
        <a:prstGeom prst="flowChartManualOperation">
          <a:avLst/>
        </a:prstGeom>
        <a:solidFill>
          <a:srgbClr val="FFFF0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6766" bIns="0" numCol="1" spcCol="1270" anchor="ctr" anchorCtr="0">
          <a:noAutofit/>
        </a:bodyPr>
        <a:lstStyle/>
        <a:p>
          <a:pPr lvl="0" algn="ctr" defTabSz="1111250" rtl="0">
            <a:lnSpc>
              <a:spcPct val="90000"/>
            </a:lnSpc>
            <a:spcBef>
              <a:spcPct val="0"/>
            </a:spcBef>
            <a:spcAft>
              <a:spcPct val="35000"/>
            </a:spcAft>
          </a:pPr>
          <a:r>
            <a:rPr lang="uz-Cyrl-UZ" sz="2500" kern="1200" dirty="0" smtClean="0">
              <a:solidFill>
                <a:srgbClr val="7030A0"/>
              </a:solidFill>
            </a:rPr>
            <a:t>– ишчининг бир кунлик иш унуми;</a:t>
          </a:r>
          <a:endParaRPr lang="ru-RU" sz="2500" kern="1200" dirty="0">
            <a:solidFill>
              <a:srgbClr val="7030A0"/>
            </a:solidFill>
          </a:endParaRPr>
        </a:p>
      </dsp:txBody>
      <dsp:txXfrm rot="5400000">
        <a:off x="6970110" y="1254334"/>
        <a:ext cx="1761483" cy="3763003"/>
      </dsp:txXfrm>
    </dsp:sp>
    <dsp:sp modelId="{EDA1719A-08AC-4009-8587-C315D72DB970}">
      <dsp:nvSpPr>
        <dsp:cNvPr id="0" name=""/>
        <dsp:cNvSpPr/>
      </dsp:nvSpPr>
      <dsp:spPr>
        <a:xfrm rot="16200000">
          <a:off x="6608609" y="2255094"/>
          <a:ext cx="6271673" cy="1761483"/>
        </a:xfrm>
        <a:prstGeom prst="flowChartManualOperation">
          <a:avLst/>
        </a:prstGeom>
        <a:solidFill>
          <a:srgbClr val="FFFF00"/>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6766" bIns="0" numCol="1" spcCol="1270" anchor="ctr" anchorCtr="0">
          <a:noAutofit/>
        </a:bodyPr>
        <a:lstStyle/>
        <a:p>
          <a:pPr lvl="0" algn="ctr" defTabSz="1111250" rtl="0">
            <a:lnSpc>
              <a:spcPct val="90000"/>
            </a:lnSpc>
            <a:spcBef>
              <a:spcPct val="0"/>
            </a:spcBef>
            <a:spcAft>
              <a:spcPct val="35000"/>
            </a:spcAft>
          </a:pPr>
          <a:r>
            <a:rPr lang="uz-Cyrl-UZ" sz="2500" kern="1200" dirty="0" smtClean="0">
              <a:solidFill>
                <a:srgbClr val="7030A0"/>
              </a:solidFill>
            </a:rPr>
            <a:t>– ишчининг бир соатлик иш унуми.</a:t>
          </a:r>
          <a:endParaRPr lang="ru-RU" sz="2500" kern="1200" dirty="0">
            <a:solidFill>
              <a:srgbClr val="7030A0"/>
            </a:solidFill>
          </a:endParaRPr>
        </a:p>
      </dsp:txBody>
      <dsp:txXfrm rot="5400000">
        <a:off x="8863704" y="1254334"/>
        <a:ext cx="1761483" cy="3763003"/>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A3D75E-28C9-457D-9636-D9264D56C4BD}">
      <dsp:nvSpPr>
        <dsp:cNvPr id="0" name=""/>
        <dsp:cNvSpPr/>
      </dsp:nvSpPr>
      <dsp:spPr>
        <a:xfrm>
          <a:off x="0" y="0"/>
          <a:ext cx="5408548" cy="5408548"/>
        </a:xfrm>
        <a:prstGeom prst="pie">
          <a:avLst>
            <a:gd name="adj1" fmla="val 5400000"/>
            <a:gd name="adj2" fmla="val 16200000"/>
          </a:avLst>
        </a:prstGeom>
        <a:gradFill rotWithShape="0">
          <a:gsLst>
            <a:gs pos="0">
              <a:schemeClr val="accent1">
                <a:hueOff val="0"/>
                <a:satOff val="0"/>
                <a:lumOff val="0"/>
                <a:alphaOff val="0"/>
                <a:tint val="75000"/>
                <a:shade val="85000"/>
                <a:satMod val="230000"/>
              </a:schemeClr>
            </a:gs>
            <a:gs pos="25000">
              <a:schemeClr val="accent1">
                <a:hueOff val="0"/>
                <a:satOff val="0"/>
                <a:lumOff val="0"/>
                <a:alphaOff val="0"/>
                <a:tint val="90000"/>
                <a:shade val="70000"/>
                <a:satMod val="220000"/>
              </a:schemeClr>
            </a:gs>
            <a:gs pos="50000">
              <a:schemeClr val="accent1">
                <a:hueOff val="0"/>
                <a:satOff val="0"/>
                <a:lumOff val="0"/>
                <a:alphaOff val="0"/>
                <a:tint val="90000"/>
                <a:shade val="58000"/>
                <a:satMod val="225000"/>
              </a:schemeClr>
            </a:gs>
            <a:gs pos="65000">
              <a:schemeClr val="accent1">
                <a:hueOff val="0"/>
                <a:satOff val="0"/>
                <a:lumOff val="0"/>
                <a:alphaOff val="0"/>
                <a:tint val="90000"/>
                <a:shade val="58000"/>
                <a:satMod val="225000"/>
              </a:schemeClr>
            </a:gs>
            <a:gs pos="80000">
              <a:schemeClr val="accent1">
                <a:hueOff val="0"/>
                <a:satOff val="0"/>
                <a:lumOff val="0"/>
                <a:alphaOff val="0"/>
                <a:tint val="90000"/>
                <a:shade val="69000"/>
                <a:satMod val="220000"/>
              </a:schemeClr>
            </a:gs>
            <a:gs pos="100000">
              <a:schemeClr val="accent1">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EF2EE616-9E32-49B4-8C8B-3D20C952F6F2}">
      <dsp:nvSpPr>
        <dsp:cNvPr id="0" name=""/>
        <dsp:cNvSpPr/>
      </dsp:nvSpPr>
      <dsp:spPr>
        <a:xfrm>
          <a:off x="2704274" y="0"/>
          <a:ext cx="7719886" cy="5408548"/>
        </a:xfrm>
        <a:prstGeom prst="rect">
          <a:avLst/>
        </a:prstGeom>
        <a:solidFill>
          <a:schemeClr val="lt1">
            <a:alpha val="90000"/>
            <a:hueOff val="0"/>
            <a:satOff val="0"/>
            <a:lumOff val="0"/>
            <a:alphaOff val="0"/>
          </a:schemeClr>
        </a:solidFill>
        <a:ln w="10000" cap="flat" cmpd="sng" algn="ctr">
          <a:solidFill>
            <a:schemeClr val="accent1">
              <a:hueOff val="0"/>
              <a:satOff val="0"/>
              <a:lumOff val="0"/>
              <a:alphaOff val="0"/>
            </a:schemeClr>
          </a:solidFill>
          <a:prstDash val="solid"/>
        </a:ln>
        <a:effectLst>
          <a:outerShdw blurRad="76200" dist="50800" dir="5400000" rotWithShape="0">
            <a:srgbClr val="4E3B3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60020" tIns="160020" rIns="160020" bIns="160020" numCol="1" spcCol="1270" anchor="ctr" anchorCtr="0">
          <a:noAutofit/>
        </a:bodyPr>
        <a:lstStyle/>
        <a:p>
          <a:pPr lvl="0" algn="ctr" defTabSz="1866900" rtl="0">
            <a:lnSpc>
              <a:spcPct val="90000"/>
            </a:lnSpc>
            <a:spcBef>
              <a:spcPct val="0"/>
            </a:spcBef>
            <a:spcAft>
              <a:spcPct val="35000"/>
            </a:spcAft>
          </a:pPr>
          <a:r>
            <a:rPr lang="uz-Cyrl-UZ" sz="4200" kern="1200" dirty="0" smtClean="0">
              <a:latin typeface="Times New Roman" pitchFamily="18" charset="0"/>
              <a:cs typeface="Times New Roman" pitchFamily="18" charset="0"/>
            </a:rPr>
            <a:t>Меҳнат унумдорлиги кўрсаткичларини комплекс таҳлил этиш учун кўрсаткичлар ўтган йил, ҳисобот йилининг режаси, бир хил ихтисосга эга бўлган корхона маълумотлари билан таққосланиб, ишга солинмаган ички  имкониятлар аниқланади.</a:t>
          </a:r>
          <a:endParaRPr lang="ru-RU" sz="4200" kern="1200" dirty="0">
            <a:latin typeface="Times New Roman" pitchFamily="18" charset="0"/>
            <a:cs typeface="Times New Roman" pitchFamily="18" charset="0"/>
          </a:endParaRPr>
        </a:p>
      </dsp:txBody>
      <dsp:txXfrm>
        <a:off x="2704274" y="0"/>
        <a:ext cx="7719886" cy="5408548"/>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target1">
  <dgm:title val=""/>
  <dgm:desc val=""/>
  <dgm:catLst>
    <dgm:cat type="relationship" pri="25000"/>
    <dgm:cat type="convert" pri="2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resizeHandles val="exact"/>
    </dgm:varLst>
    <dgm:alg type="composite">
      <dgm:param type="ar" val="1.25"/>
    </dgm:alg>
    <dgm:shape xmlns:r="http://schemas.openxmlformats.org/officeDocument/2006/relationships" r:blip="">
      <dgm:adjLst/>
    </dgm:shape>
    <dgm:presOf/>
    <dgm:choose name="Name0">
      <dgm:if name="Name1" func="var" arg="dir" op="equ" val="norm">
        <dgm:choose name="Name2">
          <dgm:if name="Name3" axis="ch" ptType="node" func="cnt" op="equ" val="0">
            <dgm:constrLst/>
          </dgm:if>
          <dgm:if name="Name4"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r" for="ch" forName="line1" refType="l" refFor="ch" refForName="text1"/>
              <dgm:constr type="h" for="ch" forName="line1"/>
              <dgm:constr type="l" for="ch" forName="d1" refType="w" fact="0.3"/>
              <dgm:constr type="b" for="ch" forName="d1" refType="h" fact="0.625"/>
              <dgm:constr type="w" for="ch" forName="d1" refType="w" fact="0.32475"/>
              <dgm:constr type="h" for="ch" forName="d1" refType="h" fact="0.469"/>
            </dgm:constrLst>
          </dgm:if>
          <dgm:if name="Name5"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312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44325"/>
              <dgm:constr type="b" for="ch" forName="d2" refType="h" fact="0.7975"/>
              <dgm:constr type="w" for="ch" forName="d2" refType="w" fact="0.1815"/>
              <dgm:constr type="h" for="ch" forName="d2" refType="h" fact="0.3283"/>
            </dgm:constrLst>
          </dgm:if>
          <dgm:if name="Name6"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2187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2187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86"/>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7175"/>
              <dgm:constr type="b" for="ch" forName="d3" refType="h" fact="0.83375"/>
              <dgm:constr type="w" for="ch" forName="d3" refType="w" fact="0.1527"/>
              <dgm:constr type="h" for="ch" forName="d3" refType="h" fact="0.287"/>
            </dgm:constrLst>
          </dgm:if>
          <dgm:if name="Name7"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7938"/>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29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7938"/>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662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25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r" for="ch" forName="text4" refType="w"/>
              <dgm:constr type="t" for="ch" forName="text4" refType="b" refFor="ch" refForName="text3"/>
              <dgm:constr type="l" for="ch" forName="line4" refType="w" fact="0.625"/>
              <dgm:constr type="ctrY" for="ch" forName="line4" refType="ctrY" refFor="ch" refForName="text4"/>
              <dgm:constr type="w" for="ch" forName="line4" refType="w" fact="0.075"/>
              <dgm:constr type="h" for="ch" forName="line4"/>
              <dgm:constr type="l" for="ch" forName="d4" refType="w" fact="0.48525"/>
              <dgm:constr type="b" for="ch" forName="d4" refType="h" fact="0.85594"/>
              <dgm:constr type="w" for="ch" forName="d4" refType="w" fact="0.1394"/>
              <dgm:constr type="h" for="ch" forName="d4" refType="h" fact="0.2282"/>
            </dgm:constrLst>
          </dgm:if>
          <dgm:if name="Name8"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324"/>
              <dgm:constr type="r" for="ch" forName="text1" refType="w"/>
              <dgm:constr type="ctrY" for="ch" forName="text1" refType="h" fact="0.13"/>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324"/>
              <dgm:constr type="r" for="ch" forName="text2" refType="w"/>
              <dgm:constr type="ctrY" for="ch" forName="text2" refType="h" fact="0.27"/>
              <dgm:constr type="l" for="ch" forName="line2" refType="w" fact="0.625"/>
              <dgm:constr type="ctrY" for="ch" forName="line2" refType="ctrY" refFor="ch" refForName="text2"/>
              <dgm:constr type="w" for="ch" forName="line2" refType="w" fact="0.075"/>
              <dgm:constr type="h" for="ch" forName="line2"/>
              <dgm:constr type="l" for="ch" forName="d2" refType="w" fact="0.3498"/>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r" for="ch" forName="text3" refType="w"/>
              <dgm:constr type="ctrY" for="ch" forName="text3" refType="h" fact="0.41"/>
              <dgm:constr type="l" for="ch" forName="line3" refType="w" fact="0.625"/>
              <dgm:constr type="ctrY" for="ch" forName="line3" refType="ctrY" refFor="ch" refForName="text3"/>
              <dgm:constr type="w" for="ch" forName="line3" refType="w" fact="0.075"/>
              <dgm:constr type="h" for="ch" forName="line3"/>
              <dgm:constr type="l" for="ch" forName="d3" refType="w" fact="0.394"/>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r" for="ch" forName="text4" refType="w"/>
              <dgm:constr type="ctrY" for="ch" forName="text4" refType="h" fact="0.547"/>
              <dgm:constr type="l" for="ch" forName="line4" refType="w" fact="0.625"/>
              <dgm:constr type="ctrY" for="ch" forName="line4" refType="ctrY" refFor="ch" refForName="text4"/>
              <dgm:constr type="w" for="ch" forName="line4" refType="w" fact="0.075"/>
              <dgm:constr type="h" for="ch" forName="line4"/>
              <dgm:constr type="l" for="ch" forName="d4" refType="w" fact="0.446"/>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r" for="ch" forName="text5" refType="w"/>
              <dgm:constr type="ctrY" for="ch" forName="text5" refType="h" fact="0.68"/>
              <dgm:constr type="l" for="ch" forName="line5" refType="w" fact="0.625"/>
              <dgm:constr type="ctrY" for="ch" forName="line5" refType="ctrY" refFor="ch" refForName="text5"/>
              <dgm:constr type="w" for="ch" forName="line5" refType="w" fact="0.075"/>
              <dgm:constr type="h" for="ch" forName="line5"/>
              <dgm:constr type="l" for="ch" forName="d5" refType="w" fact="0.495"/>
              <dgm:constr type="b" for="ch" forName="d5" refType="h" fact="0.855"/>
              <dgm:constr type="w" for="ch" forName="d5" refType="w" fact="0.13"/>
              <dgm:constr type="h" for="ch" forName="d5" refType="h" fact="0.175"/>
            </dgm:constrLst>
          </dgm:if>
          <dgm:else name="Name9"/>
        </dgm:choose>
      </dgm:if>
      <dgm:else name="Name10">
        <dgm:choose name="Name11">
          <dgm:if name="Name12" axis="ch" ptType="node" func="cnt" op="equ" val="0">
            <dgm:constrLst/>
          </dgm:if>
          <dgm:if name="Name13"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Lst>
          </dgm:if>
          <dgm:if name="Name14"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312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55675"/>
              <dgm:constr type="b" for="ch" forName="d2" refType="h" fact="0.7975"/>
              <dgm:constr type="w" for="ch" forName="d2" refType="w" fact="0.1815"/>
              <dgm:constr type="h" for="ch" forName="d2" refType="h" fact="0.3283"/>
            </dgm:constrLst>
          </dgm:if>
          <dgm:if name="Name15"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2187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2187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14"/>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2825"/>
              <dgm:constr type="b" for="ch" forName="d3" refType="h" fact="0.83375"/>
              <dgm:constr type="w" for="ch" forName="d3" refType="w" fact="0.1527"/>
              <dgm:constr type="h" for="ch" forName="d3" refType="h" fact="0.287"/>
            </dgm:constrLst>
          </dgm:if>
          <dgm:if name="Name16"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7938"/>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0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7938"/>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337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74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l" for="ch" forName="text4"/>
              <dgm:constr type="t" for="ch" forName="text4" refType="b" refFor="ch" refForName="text3"/>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1475"/>
              <dgm:constr type="b" for="ch" forName="d4" refType="h" fact="0.85594"/>
              <dgm:constr type="w" for="ch" forName="d4" refType="w" fact="0.1394"/>
              <dgm:constr type="h" for="ch" forName="d4" refType="h" fact="0.2282"/>
            </dgm:constrLst>
          </dgm:if>
          <dgm:if name="Name17"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324"/>
              <dgm:constr type="l" for="ch" forName="text1"/>
              <dgm:constr type="ctrY" for="ch" forName="text1" refType="h" fact="0.13"/>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324"/>
              <dgm:constr type="l" for="ch" forName="text2"/>
              <dgm:constr type="ctrY" for="ch" forName="text2" refType="h" fact="0.27"/>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502"/>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l" for="ch" forName="text3"/>
              <dgm:constr type="ctrY" for="ch" forName="text3" refType="h" fact="0.41"/>
              <dgm:constr type="l" for="ch" forName="line3" refType="r" refFor="ch" refForName="text3"/>
              <dgm:constr type="ctrY" for="ch" forName="line3" refType="ctrY" refFor="ch" refForName="text3"/>
              <dgm:constr type="r" for="ch" forName="line3" refType="w" fact="0.375"/>
              <dgm:constr type="h" for="ch" forName="line3"/>
              <dgm:constr type="r" for="ch" forName="d3" refType="w" fact="0.606"/>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l" for="ch" forName="text4"/>
              <dgm:constr type="ctrY" for="ch" forName="text4" refType="h" fact="0.547"/>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54"/>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l" for="ch" forName="text5"/>
              <dgm:constr type="ctrY" for="ch" forName="text5" refType="h" fact="0.68"/>
              <dgm:constr type="l" for="ch" forName="line5" refType="r" refFor="ch" refForName="text5"/>
              <dgm:constr type="ctrY" for="ch" forName="line5" refType="ctrY" refFor="ch" refForName="text5"/>
              <dgm:constr type="r" for="ch" forName="line5" refType="w" fact="0.375"/>
              <dgm:constr type="h" for="ch" forName="line5"/>
              <dgm:constr type="r" for="ch" forName="d5" refType="w" fact="0.505"/>
              <dgm:constr type="b" for="ch" forName="d5" refType="h" fact="0.855"/>
              <dgm:constr type="w" for="ch" forName="d5" refType="w" fact="0.13"/>
              <dgm:constr type="h" for="ch" forName="d5" refType="h" fact="0.175"/>
            </dgm:constrLst>
          </dgm:if>
          <dgm:else name="Name18"/>
        </dgm:choose>
      </dgm:else>
    </dgm:choose>
    <dgm:ruleLst/>
    <dgm:forEach name="Name19" axis="ch" ptType="node" cnt="1">
      <dgm:layoutNode name="circle1" styleLbl="lnNode1">
        <dgm:alg type="sp"/>
        <dgm:shape xmlns:r="http://schemas.openxmlformats.org/officeDocument/2006/relationships" type="ellipse" r:blip="">
          <dgm:adjLst/>
        </dgm:shape>
        <dgm:presOf/>
        <dgm:constrLst/>
        <dgm:ruleLst/>
      </dgm:layoutNode>
      <dgm:layoutNode name="text1" styleLbl="revTx">
        <dgm:varLst>
          <dgm:bulletEnabled val="1"/>
        </dgm:varLst>
        <dgm:choose name="Name20">
          <dgm:if name="Name21" func="var" arg="dir" op="equ" val="norm">
            <dgm:choose name="Name22">
              <dgm:if name="Name23" axis="root des" ptType="all node" func="maxDepth" op="gt" val="1">
                <dgm:alg type="tx">
                  <dgm:param type="parTxLTRAlign" val="l"/>
                  <dgm:param type="parTxRTLAlign" val="r"/>
                </dgm:alg>
              </dgm:if>
              <dgm:else name="Name24">
                <dgm:alg type="tx">
                  <dgm:param type="parTxLTRAlign" val="l"/>
                  <dgm:param type="parTxRTLAlign" val="l"/>
                </dgm:alg>
              </dgm:else>
            </dgm:choose>
          </dgm:if>
          <dgm:else name="Name25">
            <dgm:choose name="Name26">
              <dgm:if name="Name27" axis="root des" ptType="all node" func="maxDepth" op="gt" val="1">
                <dgm:alg type="tx">
                  <dgm:param type="parTxLTRAlign" val="l"/>
                  <dgm:param type="parTxRTLAlign" val="r"/>
                </dgm:alg>
              </dgm:if>
              <dgm:else name="Name28">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29">
          <dgm:if name="Name30" func="var" arg="dir" op="equ" val="norm">
            <dgm:constrLst>
              <dgm:constr type="tMarg" refType="primFontSz" fact="0.1"/>
              <dgm:constr type="bMarg" refType="primFontSz" fact="0.1"/>
              <dgm:constr type="rMarg" refType="primFontSz" fact="0.1"/>
            </dgm:constrLst>
          </dgm:if>
          <dgm:else name="Name31">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1" styleLbl="callout">
        <dgm:alg type="sp"/>
        <dgm:shape xmlns:r="http://schemas.openxmlformats.org/officeDocument/2006/relationships" type="line" r:blip="">
          <dgm:adjLst/>
        </dgm:shape>
        <dgm:presOf/>
        <dgm:constrLst/>
        <dgm:ruleLst/>
      </dgm:layoutNode>
      <dgm:layoutNode name="d1" styleLbl="callout">
        <dgm:alg type="sp"/>
        <dgm:choose name="Name32">
          <dgm:if name="Name33" func="var" arg="dir" op="equ" val="norm">
            <dgm:shape xmlns:r="http://schemas.openxmlformats.org/officeDocument/2006/relationships" rot="90" type="line" r:blip="">
              <dgm:adjLst/>
            </dgm:shape>
          </dgm:if>
          <dgm:else name="Name34">
            <dgm:shape xmlns:r="http://schemas.openxmlformats.org/officeDocument/2006/relationships" rot="180" type="line" r:blip="">
              <dgm:adjLst/>
            </dgm:shape>
          </dgm:else>
        </dgm:choose>
        <dgm:presOf/>
        <dgm:constrLst/>
        <dgm:ruleLst/>
      </dgm:layoutNode>
    </dgm:forEach>
    <dgm:forEach name="Name35" axis="ch" ptType="node" st="2" cnt="1">
      <dgm:layoutNode name="circle2" styleLbl="lnNode1">
        <dgm:alg type="sp"/>
        <dgm:shape xmlns:r="http://schemas.openxmlformats.org/officeDocument/2006/relationships" type="ellipse" r:blip="" zOrderOff="-5">
          <dgm:adjLst/>
        </dgm:shape>
        <dgm:presOf/>
        <dgm:constrLst/>
        <dgm:ruleLst/>
      </dgm:layoutNode>
      <dgm:layoutNode name="text2" styleLbl="revTx">
        <dgm:varLst>
          <dgm:bulletEnabled val="1"/>
        </dgm:varLst>
        <dgm:choose name="Name36">
          <dgm:if name="Name37" func="var" arg="dir" op="equ" val="norm">
            <dgm:choose name="Name38">
              <dgm:if name="Name39" axis="root des" ptType="all node" func="maxDepth" op="gt" val="1">
                <dgm:alg type="tx">
                  <dgm:param type="parTxLTRAlign" val="l"/>
                  <dgm:param type="parTxRTLAlign" val="r"/>
                </dgm:alg>
              </dgm:if>
              <dgm:else name="Name40">
                <dgm:alg type="tx">
                  <dgm:param type="parTxLTRAlign" val="l"/>
                  <dgm:param type="parTxRTLAlign" val="l"/>
                </dgm:alg>
              </dgm:else>
            </dgm:choose>
          </dgm:if>
          <dgm:else name="Name41">
            <dgm:choose name="Name42">
              <dgm:if name="Name43" axis="root des" ptType="all node" func="maxDepth" op="gt" val="1">
                <dgm:alg type="tx">
                  <dgm:param type="parTxLTRAlign" val="l"/>
                  <dgm:param type="parTxRTLAlign" val="r"/>
                </dgm:alg>
              </dgm:if>
              <dgm:else name="Name44">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45">
          <dgm:if name="Name46" func="var" arg="dir" op="equ" val="norm">
            <dgm:constrLst>
              <dgm:constr type="tMarg" refType="primFontSz" fact="0.1"/>
              <dgm:constr type="bMarg" refType="primFontSz" fact="0.1"/>
              <dgm:constr type="rMarg" refType="primFontSz" fact="0.1"/>
            </dgm:constrLst>
          </dgm:if>
          <dgm:else name="Name47">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2" styleLbl="callout">
        <dgm:alg type="sp"/>
        <dgm:shape xmlns:r="http://schemas.openxmlformats.org/officeDocument/2006/relationships" type="line" r:blip="">
          <dgm:adjLst/>
        </dgm:shape>
        <dgm:presOf/>
        <dgm:constrLst/>
        <dgm:ruleLst/>
      </dgm:layoutNode>
      <dgm:layoutNode name="d2" styleLbl="callout">
        <dgm:alg type="sp"/>
        <dgm:choose name="Name48">
          <dgm:if name="Name49" func="var" arg="dir" op="equ" val="norm">
            <dgm:shape xmlns:r="http://schemas.openxmlformats.org/officeDocument/2006/relationships" rot="90" type="line" r:blip="">
              <dgm:adjLst/>
            </dgm:shape>
          </dgm:if>
          <dgm:else name="Name50">
            <dgm:shape xmlns:r="http://schemas.openxmlformats.org/officeDocument/2006/relationships" rot="180" type="line" r:blip="">
              <dgm:adjLst/>
            </dgm:shape>
          </dgm:else>
        </dgm:choose>
        <dgm:presOf/>
        <dgm:constrLst/>
        <dgm:ruleLst/>
      </dgm:layoutNode>
    </dgm:forEach>
    <dgm:forEach name="Name51" axis="ch" ptType="node" st="3" cnt="1">
      <dgm:layoutNode name="circle3" styleLbl="lnNode1">
        <dgm:alg type="sp"/>
        <dgm:shape xmlns:r="http://schemas.openxmlformats.org/officeDocument/2006/relationships" type="ellipse" r:blip="" zOrderOff="-10">
          <dgm:adjLst/>
        </dgm:shape>
        <dgm:presOf/>
        <dgm:constrLst/>
        <dgm:ruleLst/>
      </dgm:layoutNode>
      <dgm:layoutNode name="text3" styleLbl="revTx">
        <dgm:varLst>
          <dgm:bulletEnabled val="1"/>
        </dgm:varLst>
        <dgm:choose name="Name52">
          <dgm:if name="Name53" func="var" arg="dir" op="equ" val="norm">
            <dgm:choose name="Name54">
              <dgm:if name="Name55" axis="root des" ptType="all node" func="maxDepth" op="gt" val="1">
                <dgm:alg type="tx">
                  <dgm:param type="parTxLTRAlign" val="l"/>
                  <dgm:param type="parTxRTLAlign" val="r"/>
                </dgm:alg>
              </dgm:if>
              <dgm:else name="Name56">
                <dgm:alg type="tx">
                  <dgm:param type="parTxLTRAlign" val="l"/>
                  <dgm:param type="parTxRTLAlign" val="l"/>
                </dgm:alg>
              </dgm:else>
            </dgm:choose>
          </dgm:if>
          <dgm:else name="Name57">
            <dgm:choose name="Name58">
              <dgm:if name="Name59" axis="root des" ptType="all node" func="maxDepth" op="gt" val="1">
                <dgm:alg type="tx">
                  <dgm:param type="parTxLTRAlign" val="l"/>
                  <dgm:param type="parTxRTLAlign" val="r"/>
                </dgm:alg>
              </dgm:if>
              <dgm:else name="Name60">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61">
          <dgm:if name="Name62" func="var" arg="dir" op="equ" val="norm">
            <dgm:constrLst>
              <dgm:constr type="tMarg" refType="primFontSz" fact="0.1"/>
              <dgm:constr type="bMarg" refType="primFontSz" fact="0.1"/>
              <dgm:constr type="rMarg" refType="primFontSz" fact="0.1"/>
            </dgm:constrLst>
          </dgm:if>
          <dgm:else name="Name63">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3" styleLbl="callout">
        <dgm:alg type="sp"/>
        <dgm:shape xmlns:r="http://schemas.openxmlformats.org/officeDocument/2006/relationships" type="line" r:blip="">
          <dgm:adjLst/>
        </dgm:shape>
        <dgm:presOf/>
        <dgm:constrLst/>
        <dgm:ruleLst/>
      </dgm:layoutNode>
      <dgm:layoutNode name="d3" styleLbl="callout">
        <dgm:alg type="sp"/>
        <dgm:choose name="Name64">
          <dgm:if name="Name65" func="var" arg="dir" op="equ" val="norm">
            <dgm:shape xmlns:r="http://schemas.openxmlformats.org/officeDocument/2006/relationships" rot="90" type="line" r:blip="">
              <dgm:adjLst/>
            </dgm:shape>
          </dgm:if>
          <dgm:else name="Name66">
            <dgm:shape xmlns:r="http://schemas.openxmlformats.org/officeDocument/2006/relationships" rot="180" type="line" r:blip="">
              <dgm:adjLst/>
            </dgm:shape>
          </dgm:else>
        </dgm:choose>
        <dgm:presOf/>
        <dgm:constrLst/>
        <dgm:ruleLst/>
      </dgm:layoutNode>
    </dgm:forEach>
    <dgm:forEach name="Name67" axis="ch" ptType="node" st="4" cnt="1">
      <dgm:layoutNode name="circle4" styleLbl="lnNode1">
        <dgm:alg type="sp"/>
        <dgm:shape xmlns:r="http://schemas.openxmlformats.org/officeDocument/2006/relationships" type="ellipse" r:blip="" zOrderOff="-15">
          <dgm:adjLst/>
        </dgm:shape>
        <dgm:presOf/>
        <dgm:constrLst/>
        <dgm:ruleLst/>
      </dgm:layoutNode>
      <dgm:layoutNode name="text4" styleLbl="revTx">
        <dgm:varLst>
          <dgm:bulletEnabled val="1"/>
        </dgm:varLst>
        <dgm:choose name="Name68">
          <dgm:if name="Name69" func="var" arg="dir" op="equ" val="norm">
            <dgm:choose name="Name70">
              <dgm:if name="Name71" axis="root des" ptType="all node" func="maxDepth" op="gt" val="1">
                <dgm:alg type="tx">
                  <dgm:param type="parTxLTRAlign" val="l"/>
                  <dgm:param type="parTxRTLAlign" val="r"/>
                </dgm:alg>
              </dgm:if>
              <dgm:else name="Name72">
                <dgm:alg type="tx">
                  <dgm:param type="parTxLTRAlign" val="l"/>
                  <dgm:param type="parTxRTLAlign" val="l"/>
                </dgm:alg>
              </dgm:else>
            </dgm:choose>
          </dgm:if>
          <dgm:else name="Name73">
            <dgm:choose name="Name74">
              <dgm:if name="Name75" axis="root des" ptType="all node" func="maxDepth" op="gt" val="1">
                <dgm:alg type="tx">
                  <dgm:param type="parTxLTRAlign" val="l"/>
                  <dgm:param type="parTxRTLAlign" val="r"/>
                </dgm:alg>
              </dgm:if>
              <dgm:else name="Name76">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77">
          <dgm:if name="Name78" func="var" arg="dir" op="equ" val="norm">
            <dgm:constrLst>
              <dgm:constr type="tMarg" refType="primFontSz" fact="0.1"/>
              <dgm:constr type="bMarg" refType="primFontSz" fact="0.1"/>
              <dgm:constr type="rMarg" refType="primFontSz" fact="0.1"/>
            </dgm:constrLst>
          </dgm:if>
          <dgm:else name="Name79">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4" styleLbl="callout">
        <dgm:alg type="sp"/>
        <dgm:shape xmlns:r="http://schemas.openxmlformats.org/officeDocument/2006/relationships" type="line" r:blip="">
          <dgm:adjLst/>
        </dgm:shape>
        <dgm:presOf/>
        <dgm:constrLst/>
        <dgm:ruleLst/>
      </dgm:layoutNode>
      <dgm:layoutNode name="d4" styleLbl="callout">
        <dgm:alg type="sp"/>
        <dgm:choose name="Name80">
          <dgm:if name="Name81" func="var" arg="dir" op="equ" val="norm">
            <dgm:shape xmlns:r="http://schemas.openxmlformats.org/officeDocument/2006/relationships" rot="90" type="line" r:blip="">
              <dgm:adjLst/>
            </dgm:shape>
          </dgm:if>
          <dgm:else name="Name82">
            <dgm:shape xmlns:r="http://schemas.openxmlformats.org/officeDocument/2006/relationships" rot="180" type="line" r:blip="">
              <dgm:adjLst/>
            </dgm:shape>
          </dgm:else>
        </dgm:choose>
        <dgm:presOf/>
        <dgm:constrLst/>
        <dgm:ruleLst/>
      </dgm:layoutNode>
    </dgm:forEach>
    <dgm:forEach name="Name83" axis="ch" ptType="node" st="5" cnt="1">
      <dgm:layoutNode name="circle5" styleLbl="lnNode1">
        <dgm:alg type="sp"/>
        <dgm:shape xmlns:r="http://schemas.openxmlformats.org/officeDocument/2006/relationships" type="ellipse" r:blip="" zOrderOff="-20">
          <dgm:adjLst/>
        </dgm:shape>
        <dgm:presOf/>
        <dgm:constrLst/>
        <dgm:ruleLst/>
      </dgm:layoutNode>
      <dgm:layoutNode name="text5"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alg>
              </dgm:if>
              <dgm:else name="Name88">
                <dgm:alg type="tx">
                  <dgm:param type="parTxLTRAlign" val="l"/>
                  <dgm:param type="parTxRTLAlign" val="l"/>
                </dgm:alg>
              </dgm:else>
            </dgm:choose>
          </dgm:if>
          <dgm:else name="Name89">
            <dgm:choose name="Name90">
              <dgm:if name="Name91" axis="root des" ptType="all node" func="maxDepth" op="gt" val="1">
                <dgm:alg type="tx">
                  <dgm:param type="parTxLTRAlign" val="l"/>
                  <dgm:param type="parTxRTLAlign" val="r"/>
                </dgm:alg>
              </dgm:if>
              <dgm:else name="Name92">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tMarg" refType="primFontSz" fact="0.1"/>
              <dgm:constr type="bMarg" refType="primFontSz" fact="0.1"/>
              <dgm:constr type="rMarg" refType="primFontSz" fact="0.1"/>
            </dgm:constrLst>
          </dgm:if>
          <dgm:else name="Name95">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5" styleLbl="callout">
        <dgm:alg type="sp"/>
        <dgm:shape xmlns:r="http://schemas.openxmlformats.org/officeDocument/2006/relationships" type="line" r:blip="">
          <dgm:adjLst/>
        </dgm:shape>
        <dgm:presOf/>
        <dgm:constrLst/>
        <dgm:ruleLst/>
      </dgm:layoutNode>
      <dgm:layoutNode name="d5" styleLbl="callout">
        <dgm:alg type="sp"/>
        <dgm:choose name="Name96">
          <dgm:if name="Name97" func="var" arg="dir" op="equ" val="norm">
            <dgm:shape xmlns:r="http://schemas.openxmlformats.org/officeDocument/2006/relationships" rot="90" type="line" r:blip="">
              <dgm:adjLst/>
            </dgm:shape>
          </dgm:if>
          <dgm:else name="Name98">
            <dgm:shape xmlns:r="http://schemas.openxmlformats.org/officeDocument/2006/relationships" rot="180" type="line" r:blip="">
              <dgm:adjLst/>
            </dgm:shape>
          </dgm:else>
        </dgm:choose>
        <dgm:presOf/>
        <dgm:constrLst/>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B812BB-7416-4E1E-BB97-BBE7EAA4E3F6}" type="datetimeFigureOut">
              <a:rPr lang="ru-RU" smtClean="0"/>
              <a:t>14.04.2021</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C864BB-5EED-4A8A-961F-63DAA4CD4355}" type="slidenum">
              <a:rPr lang="ru-RU" smtClean="0"/>
              <a:t>‹#›</a:t>
            </a:fld>
            <a:endParaRPr lang="ru-RU"/>
          </a:p>
        </p:txBody>
      </p:sp>
    </p:spTree>
    <p:extLst>
      <p:ext uri="{BB962C8B-B14F-4D97-AF65-F5344CB8AC3E}">
        <p14:creationId xmlns:p14="http://schemas.microsoft.com/office/powerpoint/2010/main" val="2668042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5349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508000" y="4853412"/>
            <a:ext cx="112776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508000" y="3886200"/>
            <a:ext cx="112776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fld id="{55B318AC-E278-4DD4-84CE-755C75CD06E5}" type="datetimeFigureOut">
              <a:rPr lang="ru-RU" smtClean="0"/>
              <a:pPr>
                <a:defRPr/>
              </a:pPr>
              <a:t>14.04.2021</a:t>
            </a:fld>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10972800" y="6473952"/>
            <a:ext cx="1011936" cy="246888"/>
          </a:xfrm>
        </p:spPr>
        <p:txBody>
          <a:bodyPr/>
          <a:lstStyle/>
          <a:p>
            <a:pPr>
              <a:defRPr/>
            </a:pPr>
            <a:fld id="{D49AAC49-1D6B-4CAB-90BA-68E2407C1C42}"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BAD2B964-7780-4F45-9EF0-FDB6AEA18FC8}" type="datetimeFigureOut">
              <a:rPr lang="ru-RU" smtClean="0"/>
              <a:pPr>
                <a:defRPr/>
              </a:pPr>
              <a:t>14.04.2021</a:t>
            </a:fld>
            <a:endParaRPr lang="ru-RU"/>
          </a:p>
        </p:txBody>
      </p:sp>
      <p:sp>
        <p:nvSpPr>
          <p:cNvPr id="19" name="Нижний колонтитул 18"/>
          <p:cNvSpPr>
            <a:spLocks noGrp="1"/>
          </p:cNvSpPr>
          <p:nvPr>
            <p:ph type="ftr" sz="quarter" idx="11"/>
          </p:nvPr>
        </p:nvSpPr>
        <p:spPr>
          <a:xfrm>
            <a:off x="4775200" y="76201"/>
            <a:ext cx="3860800" cy="288925"/>
          </a:xfrm>
        </p:spPr>
        <p:txBody>
          <a:bodyPr/>
          <a:lstStyle/>
          <a:p>
            <a:pPr>
              <a:defRPr/>
            </a:pPr>
            <a:endParaRPr lang="ru-RU"/>
          </a:p>
        </p:txBody>
      </p:sp>
      <p:sp>
        <p:nvSpPr>
          <p:cNvPr id="16" name="Номер слайда 15"/>
          <p:cNvSpPr>
            <a:spLocks noGrp="1"/>
          </p:cNvSpPr>
          <p:nvPr>
            <p:ph type="sldNum" sz="quarter" idx="12"/>
          </p:nvPr>
        </p:nvSpPr>
        <p:spPr>
          <a:xfrm>
            <a:off x="10972800" y="6473952"/>
            <a:ext cx="1011936" cy="246888"/>
          </a:xfrm>
        </p:spPr>
        <p:txBody>
          <a:bodyPr/>
          <a:lstStyle/>
          <a:p>
            <a:pPr>
              <a:defRPr/>
            </a:pPr>
            <a:fld id="{8111C011-A536-4C61-9E0F-BB81A16DF053}" type="slidenum">
              <a:rPr lang="ru-RU" smtClean="0"/>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3444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508000" y="1676400"/>
            <a:ext cx="112776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fld id="{087CE23B-F9BA-4D09-8185-DBB6518172DA}" type="datetimeFigureOut">
              <a:rPr lang="ru-RU" smtClean="0"/>
              <a:pPr>
                <a:defRPr/>
              </a:pPr>
              <a:t>14.04.2021</a:t>
            </a:fld>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7F56D8A6-F0B8-4543-9531-C2A4F530E792}" type="slidenum">
              <a:rPr lang="ru-RU" smtClean="0"/>
              <a:pPr>
                <a:defRPr/>
              </a:pPr>
              <a:t>‹#›</a:t>
            </a:fld>
            <a:endParaRPr lang="ru-RU"/>
          </a:p>
        </p:txBody>
      </p:sp>
      <p:sp>
        <p:nvSpPr>
          <p:cNvPr id="8" name="Заголовок 7"/>
          <p:cNvSpPr>
            <a:spLocks noGrp="1"/>
          </p:cNvSpPr>
          <p:nvPr>
            <p:ph type="title"/>
          </p:nvPr>
        </p:nvSpPr>
        <p:spPr>
          <a:xfrm>
            <a:off x="240633" y="2947086"/>
            <a:ext cx="115824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406400" y="1600200"/>
            <a:ext cx="5588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6197600" y="1600200"/>
            <a:ext cx="57912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fld id="{19070AB9-72F0-4D41-A8AB-18AD3E4AFFD0}" type="datetimeFigureOut">
              <a:rPr lang="ru-RU" smtClean="0"/>
              <a:pPr>
                <a:defRPr/>
              </a:pPr>
              <a:t>14.04.2021</a:t>
            </a:fld>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D9EC6C2C-C66B-4526-88F1-1C468D1115E9}"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406400" y="5410200"/>
            <a:ext cx="114808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375259" y="666750"/>
            <a:ext cx="57207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6193367" y="666750"/>
            <a:ext cx="5722988"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375259" y="1316038"/>
            <a:ext cx="5720741"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6198307" y="1316038"/>
            <a:ext cx="571804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fld id="{1124E85B-238C-4768-B03E-B4358FF14381}" type="datetimeFigureOut">
              <a:rPr lang="ru-RU" smtClean="0"/>
              <a:pPr>
                <a:defRPr/>
              </a:pPr>
              <a:t>14.04.2021</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10972800" y="6477000"/>
            <a:ext cx="1016000" cy="246888"/>
          </a:xfrm>
        </p:spPr>
        <p:txBody>
          <a:bodyPr/>
          <a:lstStyle/>
          <a:p>
            <a:pPr>
              <a:defRPr/>
            </a:pPr>
            <a:fld id="{D9FEA659-A0EC-4C54-AC23-80D2C899CDC5}" type="slidenum">
              <a:rPr lang="ru-RU" smtClean="0"/>
              <a:pPr>
                <a:defRPr/>
              </a:pPr>
              <a:t>‹#›</a:t>
            </a:fld>
            <a:endParaRPr lang="ru-RU"/>
          </a:p>
        </p:txBody>
      </p:sp>
      <p:sp>
        <p:nvSpPr>
          <p:cNvPr id="11" name="Прямая соединительная линия 10"/>
          <p:cNvSpPr>
            <a:spLocks noChangeShapeType="1"/>
          </p:cNvSpPr>
          <p:nvPr/>
        </p:nvSpPr>
        <p:spPr bwMode="auto">
          <a:xfrm>
            <a:off x="685800" y="6019801"/>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fld id="{8D64A0C8-EB2F-4BE9-9F4E-49C786CC214D}" type="datetimeFigureOut">
              <a:rPr lang="ru-RU" smtClean="0"/>
              <a:pPr>
                <a:defRPr/>
              </a:pPr>
              <a:t>14.04.2021</a:t>
            </a:fld>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5B2A19E9-0F43-4554-AE23-26478D8844A1}" type="slidenum">
              <a:rPr lang="ru-RU" smtClean="0"/>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2DBC6117-665E-4065-826B-D786553AEE15}" type="datetimeFigureOut">
              <a:rPr lang="ru-RU" smtClean="0"/>
              <a:pPr>
                <a:defRPr/>
              </a:pPr>
              <a:t>14.04.2021</a:t>
            </a:fld>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0BECCCE2-5B19-493E-A9A3-0F13E95D2FC8}"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685800" y="5849118"/>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609600" y="5486400"/>
            <a:ext cx="112776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609601" y="609600"/>
            <a:ext cx="4011084"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4766733" y="609600"/>
            <a:ext cx="7120467"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5E1F5E12-7E6C-4CEC-95B8-FB482C37D725}" type="datetimeFigureOut">
              <a:rPr lang="ru-RU" smtClean="0"/>
              <a:pPr>
                <a:defRPr/>
              </a:pPr>
              <a:t>14.04.2021</a:t>
            </a:fld>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A270C05E-15CF-4E3B-A33B-333932826B1B}"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4673600" y="616634"/>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fld id="{5AB23D4A-C346-4EC3-9045-40A3E5013143}" type="datetimeFigureOut">
              <a:rPr lang="ru-RU" smtClean="0"/>
              <a:pPr>
                <a:defRPr/>
              </a:pPr>
              <a:t>14.04.2021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0012B034-054A-4A5D-946B-7311AAE7FC06}" type="slidenum">
              <a:rPr lang="ru-RU" smtClean="0"/>
              <a:pPr>
                <a:defRPr/>
              </a:pPr>
              <a:t>‹#›</a:t>
            </a:fld>
            <a:endParaRPr lang="ru-RU"/>
          </a:p>
        </p:txBody>
      </p:sp>
      <p:sp>
        <p:nvSpPr>
          <p:cNvPr id="17" name="Заголовок 16"/>
          <p:cNvSpPr>
            <a:spLocks noGrp="1"/>
          </p:cNvSpPr>
          <p:nvPr>
            <p:ph type="title"/>
          </p:nvPr>
        </p:nvSpPr>
        <p:spPr>
          <a:xfrm>
            <a:off x="508000" y="4993760"/>
            <a:ext cx="78232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508000" y="5533218"/>
            <a:ext cx="78232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7B6884E5-D772-4287-81F1-01B77B24A710}" type="datetimeFigureOut">
              <a:rPr lang="ru-RU" smtClean="0"/>
              <a:pPr>
                <a:defRPr/>
              </a:pPr>
              <a:t>14.04.2021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F1E03CB8-68B8-4FC5-81A0-DB2D7B3F8E84}"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144000" y="549277"/>
            <a:ext cx="2438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549277"/>
            <a:ext cx="83312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78AF73D6-AB74-4778-BF45-27CFED1497F7}" type="datetimeFigureOut">
              <a:rPr lang="ru-RU" smtClean="0"/>
              <a:pPr>
                <a:defRPr/>
              </a:pPr>
              <a:t>14.04.2021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57902C13-2514-41B8-9774-64707A77196A}"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406400" y="1554163"/>
            <a:ext cx="115824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8636000" y="76201"/>
            <a:ext cx="33528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fld id="{DFCCE646-B046-4993-AF09-F6DE73EEAF7B}" type="datetimeFigureOut">
              <a:rPr lang="ru-RU" smtClean="0"/>
              <a:pPr>
                <a:defRPr/>
              </a:pPr>
              <a:t>14.04.2021</a:t>
            </a:fld>
            <a:endParaRPr lang="ru-RU"/>
          </a:p>
        </p:txBody>
      </p:sp>
      <p:sp>
        <p:nvSpPr>
          <p:cNvPr id="28" name="Нижний колонтитул 27"/>
          <p:cNvSpPr>
            <a:spLocks noGrp="1"/>
          </p:cNvSpPr>
          <p:nvPr>
            <p:ph type="ftr" sz="quarter" idx="3"/>
          </p:nvPr>
        </p:nvSpPr>
        <p:spPr>
          <a:xfrm>
            <a:off x="4165600" y="76201"/>
            <a:ext cx="44704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10972800" y="6477001"/>
            <a:ext cx="1016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D954958D-1F61-4E93-8760-D6DA66623EC3}" type="slidenum">
              <a:rPr lang="ru-RU" smtClean="0"/>
              <a:pPr>
                <a:defRPr/>
              </a:pPr>
              <a:t>‹#›</a:t>
            </a:fld>
            <a:endParaRPr lang="ru-RU"/>
          </a:p>
        </p:txBody>
      </p:sp>
      <p:sp>
        <p:nvSpPr>
          <p:cNvPr id="10" name="Заголовок 9"/>
          <p:cNvSpPr>
            <a:spLocks noGrp="1"/>
          </p:cNvSpPr>
          <p:nvPr>
            <p:ph type="title"/>
          </p:nvPr>
        </p:nvSpPr>
        <p:spPr>
          <a:xfrm>
            <a:off x="406400" y="457200"/>
            <a:ext cx="115824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685800" y="1057987"/>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3.jpeg"/><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7.xml"/><Relationship Id="rId7" Type="http://schemas.openxmlformats.org/officeDocument/2006/relationships/image" Target="../media/image3.jpeg"/><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0.xml"/><Relationship Id="rId7" Type="http://schemas.openxmlformats.org/officeDocument/2006/relationships/image" Target="../media/image3.jpeg"/><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7.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9.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5.wmf"/><Relationship Id="rId5" Type="http://schemas.openxmlformats.org/officeDocument/2006/relationships/oleObject" Target="../embeddings/oleObject2.bin"/><Relationship Id="rId4" Type="http://schemas.openxmlformats.org/officeDocument/2006/relationships/image" Target="../media/image4.wmf"/></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7.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7.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7.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Заголовок 1"/>
          <p:cNvSpPr>
            <a:spLocks noGrp="1"/>
          </p:cNvSpPr>
          <p:nvPr>
            <p:ph type="title"/>
          </p:nvPr>
        </p:nvSpPr>
        <p:spPr>
          <a:xfrm>
            <a:off x="868026" y="833852"/>
            <a:ext cx="10945812" cy="1273175"/>
          </a:xfrm>
        </p:spPr>
        <p:txBody>
          <a:bodyPr>
            <a:normAutofit fontScale="90000"/>
          </a:bodyPr>
          <a:lstStyle/>
          <a:p>
            <a:pPr algn="ctr"/>
            <a:r>
              <a:rPr lang="uz-Cyrl-UZ" sz="4800" b="1" dirty="0" smtClean="0">
                <a:effectLst/>
                <a:latin typeface="Times New Roman" pitchFamily="18" charset="0"/>
                <a:cs typeface="Times New Roman" pitchFamily="18" charset="0"/>
              </a:rPr>
              <a:t>5-МАъруза. </a:t>
            </a:r>
            <a:r>
              <a:rPr lang="en-US" sz="4900" dirty="0" smtClean="0">
                <a:latin typeface="Times New Roman" pitchFamily="18" charset="0"/>
                <a:cs typeface="Times New Roman" pitchFamily="18" charset="0"/>
              </a:rPr>
              <a:t/>
            </a:r>
            <a:br>
              <a:rPr lang="en-US" sz="4900" dirty="0" smtClean="0">
                <a:latin typeface="Times New Roman" pitchFamily="18" charset="0"/>
                <a:cs typeface="Times New Roman" pitchFamily="18" charset="0"/>
              </a:rPr>
            </a:br>
            <a:r>
              <a:rPr lang="uz-Cyrl-UZ" b="1" dirty="0">
                <a:effectLst/>
                <a:latin typeface="Times New Roman" pitchFamily="18" charset="0"/>
                <a:cs typeface="Times New Roman" pitchFamily="18" charset="0"/>
              </a:rPr>
              <a:t>МЕҲНАТ РЕСУРСЛАРИДАН ФОЙДАЛАНИШ ВА МЕҲНАТГА ҲАҚ ТЎЛАШНИ БАҲОЛАШ.</a:t>
            </a:r>
            <a:endParaRPr lang="ru-RU" dirty="0">
              <a:effectLst/>
              <a:latin typeface="Times New Roman" pitchFamily="18" charset="0"/>
              <a:cs typeface="Times New Roman" pitchFamily="18" charset="0"/>
            </a:endParaRPr>
          </a:p>
        </p:txBody>
      </p:sp>
      <p:sp>
        <p:nvSpPr>
          <p:cNvPr id="18434" name="Объект 2"/>
          <p:cNvSpPr>
            <a:spLocks noGrp="1"/>
          </p:cNvSpPr>
          <p:nvPr>
            <p:ph idx="1"/>
          </p:nvPr>
        </p:nvSpPr>
        <p:spPr>
          <a:xfrm>
            <a:off x="1083654" y="2565447"/>
            <a:ext cx="10412413" cy="3982085"/>
          </a:xfrm>
        </p:spPr>
        <p:txBody>
          <a:bodyPr>
            <a:normAutofit fontScale="92500" lnSpcReduction="20000"/>
          </a:bodyPr>
          <a:lstStyle/>
          <a:p>
            <a:pPr algn="ctr" eaLnBrk="1" hangingPunct="1">
              <a:lnSpc>
                <a:spcPct val="80000"/>
              </a:lnSpc>
              <a:buNone/>
            </a:pPr>
            <a:endParaRPr lang="en-US" sz="2000" dirty="0" smtClean="0">
              <a:latin typeface="Times New Roman" pitchFamily="18" charset="0"/>
              <a:cs typeface="Times New Roman" pitchFamily="18" charset="0"/>
            </a:endParaRPr>
          </a:p>
          <a:p>
            <a:pPr algn="ctr" eaLnBrk="1" hangingPunct="1">
              <a:lnSpc>
                <a:spcPct val="80000"/>
              </a:lnSpc>
              <a:buNone/>
            </a:pPr>
            <a:r>
              <a:rPr lang="ru-RU" sz="4500" dirty="0" smtClean="0">
                <a:latin typeface="Times New Roman" pitchFamily="18" charset="0"/>
                <a:cs typeface="Times New Roman" pitchFamily="18" charset="0"/>
              </a:rPr>
              <a:t>Режа</a:t>
            </a:r>
            <a:r>
              <a:rPr lang="en-US" sz="4500" dirty="0" smtClean="0">
                <a:latin typeface="Times New Roman" pitchFamily="18" charset="0"/>
                <a:cs typeface="Times New Roman" pitchFamily="18" charset="0"/>
              </a:rPr>
              <a:t>:</a:t>
            </a:r>
          </a:p>
          <a:p>
            <a:pPr algn="just"/>
            <a:r>
              <a:rPr lang="uz-Cyrl-UZ" dirty="0" smtClean="0">
                <a:latin typeface="Times New Roman" pitchFamily="18" charset="0"/>
                <a:cs typeface="Times New Roman" pitchFamily="18" charset="0"/>
              </a:rPr>
              <a:t>1. Меҳнат </a:t>
            </a:r>
            <a:r>
              <a:rPr lang="uz-Cyrl-UZ" dirty="0">
                <a:latin typeface="Times New Roman" pitchFamily="18" charset="0"/>
                <a:cs typeface="Times New Roman" pitchFamily="18" charset="0"/>
              </a:rPr>
              <a:t>ресурслардан фойдаланишни</a:t>
            </a:r>
            <a:r>
              <a:rPr lang="uz-Cyrl-UZ" b="1" dirty="0">
                <a:latin typeface="Times New Roman" pitchFamily="18" charset="0"/>
                <a:cs typeface="Times New Roman" pitchFamily="18" charset="0"/>
              </a:rPr>
              <a:t> </a:t>
            </a:r>
            <a:r>
              <a:rPr lang="uz-Cyrl-UZ" dirty="0">
                <a:latin typeface="Times New Roman" pitchFamily="18" charset="0"/>
                <a:cs typeface="Times New Roman" pitchFamily="18" charset="0"/>
              </a:rPr>
              <a:t>баҳолаш кўрсаткичлари ва усуллари.</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2. Меҳнат ресурсларидан фойдаланишни баҳолаш. </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3.Фермер ва деҳқон хўжаликларининг меҳнат ресурслари, улардан самарали фойдаланиш</a:t>
            </a:r>
            <a:endParaRPr lang="ru-RU" dirty="0">
              <a:latin typeface="Times New Roman" pitchFamily="18" charset="0"/>
              <a:cs typeface="Times New Roman" pitchFamily="18" charset="0"/>
            </a:endParaRPr>
          </a:p>
          <a:p>
            <a:pPr algn="just"/>
            <a:r>
              <a:rPr lang="uz-Cyrl-UZ" dirty="0">
                <a:latin typeface="Times New Roman" pitchFamily="18" charset="0"/>
                <a:cs typeface="Times New Roman" pitchFamily="18" charset="0"/>
              </a:rPr>
              <a:t>4</a:t>
            </a:r>
            <a:r>
              <a:rPr lang="uz-Cyrl-UZ" b="1" dirty="0">
                <a:latin typeface="Times New Roman" pitchFamily="18" charset="0"/>
                <a:cs typeface="Times New Roman" pitchFamily="18" charset="0"/>
              </a:rPr>
              <a:t> </a:t>
            </a:r>
            <a:r>
              <a:rPr lang="uz-Cyrl-UZ" dirty="0">
                <a:latin typeface="Times New Roman" pitchFamily="18" charset="0"/>
                <a:cs typeface="Times New Roman" pitchFamily="18" charset="0"/>
              </a:rPr>
              <a:t>Меҳнат унумдорлиги кўрсаткичлари ва улар динамикасини баҳолаш. </a:t>
            </a:r>
            <a:endParaRPr lang="ru-RU" dirty="0">
              <a:latin typeface="Times New Roman" pitchFamily="18" charset="0"/>
              <a:cs typeface="Times New Roman" pitchFamily="18" charset="0"/>
            </a:endParaRPr>
          </a:p>
          <a:p>
            <a:pPr lvl="0">
              <a:buNone/>
            </a:pPr>
            <a:endParaRPr lang="ru-RU" sz="3200" dirty="0" smtClean="0"/>
          </a:p>
          <a:p>
            <a:pPr lvl="0">
              <a:buNone/>
            </a:pPr>
            <a:endParaRPr lang="en-US" sz="53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хема 6"/>
          <p:cNvGraphicFramePr/>
          <p:nvPr>
            <p:extLst>
              <p:ext uri="{D42A27DB-BD31-4B8C-83A1-F6EECF244321}">
                <p14:modId xmlns:p14="http://schemas.microsoft.com/office/powerpoint/2010/main" val="2151416347"/>
              </p:ext>
            </p:extLst>
          </p:nvPr>
        </p:nvGraphicFramePr>
        <p:xfrm>
          <a:off x="609600" y="572568"/>
          <a:ext cx="10653486" cy="51529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Содержимое 10" descr="36963.jpe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175" y="5214938"/>
            <a:ext cx="1714500"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659651792"/>
              </p:ext>
            </p:extLst>
          </p:nvPr>
        </p:nvGraphicFramePr>
        <p:xfrm>
          <a:off x="1039037" y="367469"/>
          <a:ext cx="10424160" cy="6458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4652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64806" y="2556133"/>
            <a:ext cx="10424160" cy="3539430"/>
          </a:xfrm>
          <a:prstGeom prst="rect">
            <a:avLst/>
          </a:prstGeom>
        </p:spPr>
        <p:txBody>
          <a:bodyPr wrap="square">
            <a:spAutoFit/>
          </a:bodyPr>
          <a:lstStyle/>
          <a:p>
            <a:pPr marL="457200" indent="-457200">
              <a:buFont typeface="Wingdings" pitchFamily="2" charset="2"/>
              <a:buChar char="Ø"/>
            </a:pPr>
            <a:r>
              <a:rPr lang="uz-Cyrl-UZ" sz="2800" dirty="0" smtClean="0">
                <a:solidFill>
                  <a:srgbClr val="0070C0"/>
                </a:solidFill>
              </a:rPr>
              <a:t>оилавий </a:t>
            </a:r>
            <a:r>
              <a:rPr lang="uz-Cyrl-UZ" sz="2800" dirty="0">
                <a:solidFill>
                  <a:srgbClr val="0070C0"/>
                </a:solidFill>
              </a:rPr>
              <a:t>бизнес ва кичик хусусий корхоналарни ривожлан</a:t>
            </a:r>
            <a:r>
              <a:rPr lang="ru-RU" sz="2800" dirty="0">
                <a:solidFill>
                  <a:srgbClr val="0070C0"/>
                </a:solidFill>
              </a:rPr>
              <a:t>-</a:t>
            </a:r>
            <a:r>
              <a:rPr lang="uz-Cyrl-UZ" sz="2800" dirty="0">
                <a:solidFill>
                  <a:srgbClr val="0070C0"/>
                </a:solidFill>
              </a:rPr>
              <a:t>тиришни жадаллаштиришни таъминлаш</a:t>
            </a:r>
            <a:r>
              <a:rPr lang="ru-RU" sz="2800" dirty="0">
                <a:solidFill>
                  <a:srgbClr val="0070C0"/>
                </a:solidFill>
              </a:rPr>
              <a:t>;</a:t>
            </a:r>
          </a:p>
          <a:p>
            <a:pPr marL="457200" indent="-457200">
              <a:buFont typeface="Wingdings" pitchFamily="2" charset="2"/>
              <a:buChar char="Ø"/>
            </a:pPr>
            <a:r>
              <a:rPr lang="uz-Cyrl-UZ" sz="2800" dirty="0" smtClean="0">
                <a:solidFill>
                  <a:srgbClr val="0070C0"/>
                </a:solidFill>
              </a:rPr>
              <a:t>мазкур </a:t>
            </a:r>
            <a:r>
              <a:rPr lang="uz-Cyrl-UZ" sz="2800" dirty="0">
                <a:solidFill>
                  <a:srgbClr val="0070C0"/>
                </a:solidFill>
              </a:rPr>
              <a:t>мақсадларда микрокредитлаш тизимини рағбатлантириш;</a:t>
            </a:r>
            <a:endParaRPr lang="ru-RU" sz="2800" dirty="0">
              <a:solidFill>
                <a:srgbClr val="0070C0"/>
              </a:solidFill>
            </a:endParaRPr>
          </a:p>
          <a:p>
            <a:pPr marL="457200" indent="-457200">
              <a:buFont typeface="Wingdings" pitchFamily="2" charset="2"/>
              <a:buChar char="Ø"/>
            </a:pPr>
            <a:r>
              <a:rPr lang="uz-Cyrl-UZ" sz="2800" dirty="0" smtClean="0">
                <a:solidFill>
                  <a:srgbClr val="0070C0"/>
                </a:solidFill>
              </a:rPr>
              <a:t>йирик </a:t>
            </a:r>
            <a:r>
              <a:rPr lang="uz-Cyrl-UZ" sz="2800" dirty="0">
                <a:solidFill>
                  <a:srgbClr val="0070C0"/>
                </a:solidFill>
              </a:rPr>
              <a:t>саноат корхоналари ва нисбатан кичикроқ бўлган ишлаб чиқариш корхоналари билан касаначиликни кенгайтириш асосидаги кооперацияни ривожлантириш имкониятларидан кенг қамровли фойдаланиш</a:t>
            </a:r>
            <a:r>
              <a:rPr lang="uz-Cyrl-UZ" sz="2800" dirty="0" smtClean="0">
                <a:solidFill>
                  <a:srgbClr val="0070C0"/>
                </a:solidFill>
              </a:rPr>
              <a:t>;</a:t>
            </a:r>
            <a:endParaRPr lang="ru-RU" sz="2800" dirty="0">
              <a:solidFill>
                <a:srgbClr val="0070C0"/>
              </a:solidFill>
            </a:endParaRPr>
          </a:p>
        </p:txBody>
      </p:sp>
      <p:graphicFrame>
        <p:nvGraphicFramePr>
          <p:cNvPr id="4" name="Схема 3"/>
          <p:cNvGraphicFramePr/>
          <p:nvPr>
            <p:extLst>
              <p:ext uri="{D42A27DB-BD31-4B8C-83A1-F6EECF244321}">
                <p14:modId xmlns:p14="http://schemas.microsoft.com/office/powerpoint/2010/main" val="1685989541"/>
              </p:ext>
            </p:extLst>
          </p:nvPr>
        </p:nvGraphicFramePr>
        <p:xfrm>
          <a:off x="1213503" y="418922"/>
          <a:ext cx="10126766" cy="16312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09042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34070" y="932432"/>
            <a:ext cx="10424160" cy="5262979"/>
          </a:xfrm>
          <a:prstGeom prst="rect">
            <a:avLst/>
          </a:prstGeom>
        </p:spPr>
        <p:txBody>
          <a:bodyPr wrap="square">
            <a:spAutoFit/>
          </a:bodyPr>
          <a:lstStyle/>
          <a:p>
            <a:pPr marL="457200" indent="-457200">
              <a:buFont typeface="Wingdings" pitchFamily="2" charset="2"/>
              <a:buChar char="Ø"/>
            </a:pPr>
            <a:r>
              <a:rPr lang="uz-Cyrl-UZ" sz="2800" dirty="0" smtClean="0">
                <a:solidFill>
                  <a:srgbClr val="0070C0"/>
                </a:solidFill>
              </a:rPr>
              <a:t>маҳаллий </a:t>
            </a:r>
            <a:r>
              <a:rPr lang="uz-Cyrl-UZ" sz="2800" dirty="0">
                <a:solidFill>
                  <a:srgbClr val="0070C0"/>
                </a:solidFill>
              </a:rPr>
              <a:t>хом ашёни пухта қайта ишлашга ва тайёр рақобатбардош маҳсулот ишлаб чиқаришга йўналтирилган енгил ва озиқ-овқат, қайта ишлаш саноатининг кўп меҳнат талаб қиладиган тармоқларини жадал ривожлантириш;</a:t>
            </a:r>
            <a:endParaRPr lang="ru-RU" sz="2800" dirty="0">
              <a:solidFill>
                <a:srgbClr val="0070C0"/>
              </a:solidFill>
            </a:endParaRPr>
          </a:p>
          <a:p>
            <a:pPr marL="457200" indent="-457200">
              <a:buFont typeface="Wingdings" pitchFamily="2" charset="2"/>
              <a:buChar char="Ø"/>
            </a:pPr>
            <a:r>
              <a:rPr lang="uz-Cyrl-UZ" sz="2800" dirty="0" smtClean="0">
                <a:solidFill>
                  <a:srgbClr val="0070C0"/>
                </a:solidFill>
              </a:rPr>
              <a:t>хизмат </a:t>
            </a:r>
            <a:r>
              <a:rPr lang="uz-Cyrl-UZ" sz="2800" dirty="0">
                <a:solidFill>
                  <a:srgbClr val="0070C0"/>
                </a:solidFill>
              </a:rPr>
              <a:t>кўрсатиш соҳаларини ривожлантириш, қишлоқ жой-ларида қишлоқ хўжалигига тааллуқли бўлмаган бандлик соҳалари-ни кенгайтириш масалаларини ҳал этишга эътиборни кучайтириш;</a:t>
            </a:r>
            <a:endParaRPr lang="ru-RU" sz="2800" dirty="0">
              <a:solidFill>
                <a:srgbClr val="0070C0"/>
              </a:solidFill>
            </a:endParaRPr>
          </a:p>
          <a:p>
            <a:pPr marL="457200" indent="-457200">
              <a:buFont typeface="Wingdings" pitchFamily="2" charset="2"/>
              <a:buChar char="Ø"/>
            </a:pPr>
            <a:r>
              <a:rPr lang="uz-Cyrl-UZ" sz="2800" dirty="0" smtClean="0">
                <a:solidFill>
                  <a:srgbClr val="0070C0"/>
                </a:solidFill>
              </a:rPr>
              <a:t>ишсизларни </a:t>
            </a:r>
            <a:r>
              <a:rPr lang="uz-Cyrl-UZ" sz="2800" dirty="0">
                <a:solidFill>
                  <a:srgbClr val="0070C0"/>
                </a:solidFill>
              </a:rPr>
              <a:t>касбий ўқитиш ва жамоат ишлари тизимларини такомиллаштириш билан шуғулланадиган хизматлар ишини фаоллаштириш.</a:t>
            </a:r>
            <a:endParaRPr lang="ru-RU" sz="2800" dirty="0">
              <a:solidFill>
                <a:srgbClr val="0070C0"/>
              </a:solidFill>
            </a:endParaRPr>
          </a:p>
        </p:txBody>
      </p:sp>
    </p:spTree>
    <p:extLst>
      <p:ext uri="{BB962C8B-B14F-4D97-AF65-F5344CB8AC3E}">
        <p14:creationId xmlns:p14="http://schemas.microsoft.com/office/powerpoint/2010/main" val="32378797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524904466"/>
              </p:ext>
            </p:extLst>
          </p:nvPr>
        </p:nvGraphicFramePr>
        <p:xfrm>
          <a:off x="1090311" y="240223"/>
          <a:ext cx="10424160" cy="65556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0005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1239693773"/>
              </p:ext>
            </p:extLst>
          </p:nvPr>
        </p:nvGraphicFramePr>
        <p:xfrm>
          <a:off x="1264778" y="85458"/>
          <a:ext cx="9665293" cy="67084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18333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645850852"/>
              </p:ext>
            </p:extLst>
          </p:nvPr>
        </p:nvGraphicFramePr>
        <p:xfrm>
          <a:off x="1039037" y="119642"/>
          <a:ext cx="10424160" cy="6665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809411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хема 6"/>
          <p:cNvGraphicFramePr/>
          <p:nvPr>
            <p:extLst>
              <p:ext uri="{D42A27DB-BD31-4B8C-83A1-F6EECF244321}">
                <p14:modId xmlns:p14="http://schemas.microsoft.com/office/powerpoint/2010/main" val="3271784107"/>
              </p:ext>
            </p:extLst>
          </p:nvPr>
        </p:nvGraphicFramePr>
        <p:xfrm>
          <a:off x="609600" y="572568"/>
          <a:ext cx="10653486" cy="51529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Содержимое 10" descr="36963.jpe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175" y="5214938"/>
            <a:ext cx="1714500"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837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3916319043"/>
              </p:ext>
            </p:extLst>
          </p:nvPr>
        </p:nvGraphicFramePr>
        <p:xfrm>
          <a:off x="1039037" y="256375"/>
          <a:ext cx="10424160" cy="6272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046102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39037" y="470960"/>
            <a:ext cx="10424160" cy="5693866"/>
          </a:xfrm>
          <a:prstGeom prst="rect">
            <a:avLst/>
          </a:prstGeom>
        </p:spPr>
        <p:txBody>
          <a:bodyPr wrap="square">
            <a:spAutoFit/>
          </a:bodyPr>
          <a:lstStyle/>
          <a:p>
            <a:pPr algn="just"/>
            <a:r>
              <a:rPr lang="ru-RU" sz="2400" dirty="0" smtClean="0">
                <a:solidFill>
                  <a:srgbClr val="0070C0"/>
                </a:solidFill>
              </a:rPr>
              <a:t>     </a:t>
            </a:r>
            <a:r>
              <a:rPr lang="uz-Cyrl-UZ" sz="2800" dirty="0">
                <a:solidFill>
                  <a:srgbClr val="0070C0"/>
                </a:solidFill>
              </a:rPr>
              <a:t>Ишлаб чиқариш ходимлари, яъни асосий ишлаб чиқариш ходимлари таркибига маҳсулот ишлаб чиқариш ва саноат характеридаги ишларни бажариш, ишлаб чиқаришни  ташкил этиш ва корхонани  бошқаришдаги ходимлар киради.</a:t>
            </a:r>
            <a:endParaRPr lang="ru-RU" sz="2800" dirty="0">
              <a:solidFill>
                <a:srgbClr val="0070C0"/>
              </a:solidFill>
            </a:endParaRPr>
          </a:p>
          <a:p>
            <a:pPr algn="just"/>
            <a:r>
              <a:rPr lang="uz-Cyrl-UZ" sz="2800" dirty="0">
                <a:solidFill>
                  <a:srgbClr val="0070C0"/>
                </a:solidFill>
              </a:rPr>
              <a:t>Ноишлаб чиқариш ходимлари қаторига транспорт, уй-жой  коммунал хўжалиги, маданий-маърифий соҳалардаги ходимлар киради.</a:t>
            </a:r>
            <a:endParaRPr lang="ru-RU" sz="2800" dirty="0">
              <a:solidFill>
                <a:srgbClr val="0070C0"/>
              </a:solidFill>
            </a:endParaRPr>
          </a:p>
          <a:p>
            <a:pPr algn="just"/>
            <a:r>
              <a:rPr lang="uz-Cyrl-UZ" sz="2800" dirty="0" smtClean="0">
                <a:solidFill>
                  <a:srgbClr val="0070C0"/>
                </a:solidFill>
              </a:rPr>
              <a:t>    Ишчи </a:t>
            </a:r>
            <a:r>
              <a:rPr lang="uz-Cyrl-UZ" sz="2800" dirty="0">
                <a:solidFill>
                  <a:srgbClr val="0070C0"/>
                </a:solidFill>
              </a:rPr>
              <a:t>кучи таҳлили корхонанинг меҳнат ресурслари билан таъминланишини аниқлашдан бошланади. Бунинг учун жами ишлаб чиқариш ходимлари, шу жумладан, айрим категориядаги ходимларнинг ҳақиқий сони бизнес режадагиси билан таққосланиб, ходимларнинг ортиқча ёки  етишмаслиги аниқланади.</a:t>
            </a:r>
            <a:endParaRPr lang="ru-RU" sz="2800" dirty="0">
              <a:solidFill>
                <a:srgbClr val="0070C0"/>
              </a:solidFill>
            </a:endParaRPr>
          </a:p>
        </p:txBody>
      </p:sp>
    </p:spTree>
    <p:extLst>
      <p:ext uri="{BB962C8B-B14F-4D97-AF65-F5344CB8AC3E}">
        <p14:creationId xmlns:p14="http://schemas.microsoft.com/office/powerpoint/2010/main" val="4187222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604220360"/>
              </p:ext>
            </p:extLst>
          </p:nvPr>
        </p:nvGraphicFramePr>
        <p:xfrm>
          <a:off x="1039037" y="102550"/>
          <a:ext cx="10424160" cy="66486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04023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63133378"/>
              </p:ext>
            </p:extLst>
          </p:nvPr>
        </p:nvGraphicFramePr>
        <p:xfrm>
          <a:off x="1039037" y="701695"/>
          <a:ext cx="10424160" cy="56734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83528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326194888"/>
              </p:ext>
            </p:extLst>
          </p:nvPr>
        </p:nvGraphicFramePr>
        <p:xfrm>
          <a:off x="367471" y="3016665"/>
          <a:ext cx="11639372" cy="35336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Схема 5"/>
          <p:cNvGraphicFramePr/>
          <p:nvPr>
            <p:extLst>
              <p:ext uri="{D42A27DB-BD31-4B8C-83A1-F6EECF244321}">
                <p14:modId xmlns:p14="http://schemas.microsoft.com/office/powerpoint/2010/main" val="2720358042"/>
              </p:ext>
            </p:extLst>
          </p:nvPr>
        </p:nvGraphicFramePr>
        <p:xfrm>
          <a:off x="2808717" y="138677"/>
          <a:ext cx="7241137" cy="278398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574587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39037" y="445323"/>
            <a:ext cx="10424160" cy="6186309"/>
          </a:xfrm>
          <a:prstGeom prst="rect">
            <a:avLst/>
          </a:prstGeom>
        </p:spPr>
        <p:txBody>
          <a:bodyPr wrap="square">
            <a:spAutoFit/>
          </a:bodyPr>
          <a:lstStyle/>
          <a:p>
            <a:pPr algn="just"/>
            <a:r>
              <a:rPr lang="ru-RU" sz="2600" dirty="0" smtClean="0">
                <a:solidFill>
                  <a:srgbClr val="0070C0"/>
                </a:solidFill>
              </a:rPr>
              <a:t>     </a:t>
            </a:r>
            <a:r>
              <a:rPr lang="uz-Cyrl-UZ" sz="3600" dirty="0">
                <a:solidFill>
                  <a:srgbClr val="0070C0"/>
                </a:solidFill>
              </a:rPr>
              <a:t>Меҳнат омиллари таҳлилининг усуллари саноат корхонасиникига кўп жиҳатдан яқинлашиб кетади. Бу ерда саноатдаги каби аввало ширкат хўжалигининг ишчи кучи билан таъминланганлиги, </a:t>
            </a:r>
            <a:r>
              <a:rPr lang="uz-Cyrl-UZ" sz="3600" dirty="0" smtClean="0">
                <a:solidFill>
                  <a:srgbClr val="0070C0"/>
                </a:solidFill>
              </a:rPr>
              <a:t>ишчи таркиб </a:t>
            </a:r>
            <a:r>
              <a:rPr lang="uz-Cyrl-UZ" sz="3600" dirty="0">
                <a:solidFill>
                  <a:srgbClr val="0070C0"/>
                </a:solidFill>
              </a:rPr>
              <a:t>тузилиши, қишлоқ хўжалиги маҳсулотининг ҳақиқатдаги ҳажми аниқланади, меҳрат унумдорлиги бўйича бизнес-режанинг бажарилиши баҳоланади, ўсимликшунослик ва чорвачилик бўйича ишлаб чиқариш дастурининг бажарилишига меҳнат омиллари таъсири умумлаштирилади.</a:t>
            </a:r>
            <a:endParaRPr lang="ru-RU" sz="3600" dirty="0">
              <a:solidFill>
                <a:srgbClr val="0070C0"/>
              </a:solidFill>
            </a:endParaRPr>
          </a:p>
        </p:txBody>
      </p:sp>
    </p:spTree>
    <p:extLst>
      <p:ext uri="{BB962C8B-B14F-4D97-AF65-F5344CB8AC3E}">
        <p14:creationId xmlns:p14="http://schemas.microsoft.com/office/powerpoint/2010/main" val="34989811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p:cNvGraphicFramePr>
            <a:graphicFrameLocks noGrp="1"/>
          </p:cNvGraphicFramePr>
          <p:nvPr>
            <p:extLst>
              <p:ext uri="{D42A27DB-BD31-4B8C-83A1-F6EECF244321}">
                <p14:modId xmlns:p14="http://schemas.microsoft.com/office/powerpoint/2010/main" val="1551977573"/>
              </p:ext>
            </p:extLst>
          </p:nvPr>
        </p:nvGraphicFramePr>
        <p:xfrm>
          <a:off x="2204813" y="2589376"/>
          <a:ext cx="8221054" cy="3443954"/>
        </p:xfrm>
        <a:graphic>
          <a:graphicData uri="http://schemas.openxmlformats.org/drawingml/2006/table">
            <a:tbl>
              <a:tblPr>
                <a:tableStyleId>{5C22544A-7EE6-4342-B048-85BDC9FD1C3A}</a:tableStyleId>
              </a:tblPr>
              <a:tblGrid>
                <a:gridCol w="1043891"/>
                <a:gridCol w="2782347"/>
                <a:gridCol w="696201"/>
                <a:gridCol w="932630"/>
                <a:gridCol w="811552"/>
                <a:gridCol w="1043891"/>
                <a:gridCol w="910542"/>
              </a:tblGrid>
              <a:tr h="587038">
                <a:tc rowSpan="2">
                  <a:txBody>
                    <a:bodyPr/>
                    <a:lstStyle/>
                    <a:p>
                      <a:pPr algn="ctr">
                        <a:spcAft>
                          <a:spcPts val="0"/>
                        </a:spcAft>
                      </a:pPr>
                      <a:r>
                        <a:rPr lang="uz-Cyrl-UZ" sz="1300">
                          <a:effectLst/>
                        </a:rPr>
                        <a:t>№</a:t>
                      </a:r>
                      <a:endParaRPr lang="ru-RU" sz="1200">
                        <a:effectLst/>
                      </a:endParaRPr>
                    </a:p>
                    <a:p>
                      <a:pPr algn="ctr">
                        <a:spcAft>
                          <a:spcPts val="0"/>
                        </a:spcAft>
                      </a:pPr>
                      <a:r>
                        <a:rPr lang="uz-Cyrl-UZ" sz="1300">
                          <a:effectLst/>
                        </a:rPr>
                        <a:t>т/р</a:t>
                      </a:r>
                      <a:endParaRPr lang="ru-RU" sz="1200">
                        <a:effectLst/>
                        <a:latin typeface="Times New Roman"/>
                        <a:ea typeface="Times New Roman"/>
                      </a:endParaRPr>
                    </a:p>
                  </a:txBody>
                  <a:tcPr marL="68580" marR="68580" marT="0" marB="0">
                    <a:solidFill>
                      <a:srgbClr val="FF0000"/>
                    </a:solidFill>
                  </a:tcPr>
                </a:tc>
                <a:tc rowSpan="2">
                  <a:txBody>
                    <a:bodyPr/>
                    <a:lstStyle/>
                    <a:p>
                      <a:pPr algn="ctr">
                        <a:spcAft>
                          <a:spcPts val="0"/>
                        </a:spcAft>
                      </a:pPr>
                      <a:r>
                        <a:rPr lang="uz-Cyrl-UZ" sz="1300">
                          <a:effectLst/>
                        </a:rPr>
                        <a:t>Кўрсаткичлар</a:t>
                      </a:r>
                      <a:endParaRPr lang="ru-RU" sz="1200">
                        <a:effectLst/>
                        <a:latin typeface="Times New Roman"/>
                        <a:ea typeface="Times New Roman"/>
                      </a:endParaRPr>
                    </a:p>
                  </a:txBody>
                  <a:tcPr marL="68580" marR="68580" marT="0" marB="0" anchor="ctr">
                    <a:solidFill>
                      <a:srgbClr val="FF0000"/>
                    </a:solidFill>
                  </a:tcPr>
                </a:tc>
                <a:tc rowSpan="2">
                  <a:txBody>
                    <a:bodyPr/>
                    <a:lstStyle/>
                    <a:p>
                      <a:pPr algn="ctr">
                        <a:spcAft>
                          <a:spcPts val="0"/>
                        </a:spcAft>
                      </a:pPr>
                      <a:r>
                        <a:rPr lang="uz-Cyrl-UZ" sz="1300">
                          <a:effectLst/>
                        </a:rPr>
                        <a:t>Ўлч.</a:t>
                      </a:r>
                      <a:endParaRPr lang="ru-RU" sz="1200">
                        <a:effectLst/>
                      </a:endParaRPr>
                    </a:p>
                    <a:p>
                      <a:pPr algn="ctr">
                        <a:spcAft>
                          <a:spcPts val="0"/>
                        </a:spcAft>
                      </a:pPr>
                      <a:r>
                        <a:rPr lang="uz-Cyrl-UZ" sz="1300">
                          <a:effectLst/>
                        </a:rPr>
                        <a:t>бирл.</a:t>
                      </a:r>
                      <a:endParaRPr lang="ru-RU" sz="1200">
                        <a:effectLst/>
                        <a:latin typeface="Times New Roman"/>
                        <a:ea typeface="Times New Roman"/>
                      </a:endParaRPr>
                    </a:p>
                  </a:txBody>
                  <a:tcPr marL="68580" marR="68580" marT="0" marB="0" anchor="ctr">
                    <a:solidFill>
                      <a:srgbClr val="FF0000"/>
                    </a:solidFill>
                  </a:tcPr>
                </a:tc>
                <a:tc rowSpan="2">
                  <a:txBody>
                    <a:bodyPr/>
                    <a:lstStyle/>
                    <a:p>
                      <a:pPr algn="ctr">
                        <a:spcAft>
                          <a:spcPts val="0"/>
                        </a:spcAft>
                      </a:pPr>
                      <a:r>
                        <a:rPr lang="uz-Cyrl-UZ" sz="1300">
                          <a:effectLst/>
                        </a:rPr>
                        <a:t>Бизнес-режа бўйича</a:t>
                      </a:r>
                      <a:endParaRPr lang="ru-RU" sz="1200">
                        <a:effectLst/>
                        <a:latin typeface="Times New Roman"/>
                        <a:ea typeface="Times New Roman"/>
                      </a:endParaRPr>
                    </a:p>
                  </a:txBody>
                  <a:tcPr marL="68580" marR="68580" marT="0" marB="0" anchor="ctr">
                    <a:solidFill>
                      <a:srgbClr val="FF0000"/>
                    </a:solidFill>
                  </a:tcPr>
                </a:tc>
                <a:tc rowSpan="2">
                  <a:txBody>
                    <a:bodyPr/>
                    <a:lstStyle/>
                    <a:p>
                      <a:pPr algn="ctr">
                        <a:spcAft>
                          <a:spcPts val="0"/>
                        </a:spcAft>
                      </a:pPr>
                      <a:r>
                        <a:rPr lang="uz-Cyrl-UZ" sz="1300">
                          <a:effectLst/>
                        </a:rPr>
                        <a:t>Ҳақи-қатда</a:t>
                      </a:r>
                      <a:endParaRPr lang="ru-RU" sz="1200">
                        <a:effectLst/>
                        <a:latin typeface="Times New Roman"/>
                        <a:ea typeface="Times New Roman"/>
                      </a:endParaRPr>
                    </a:p>
                  </a:txBody>
                  <a:tcPr marL="68580" marR="68580" marT="0" marB="0" anchor="ctr">
                    <a:solidFill>
                      <a:srgbClr val="FF0000"/>
                    </a:solidFill>
                  </a:tcPr>
                </a:tc>
                <a:tc gridSpan="2">
                  <a:txBody>
                    <a:bodyPr/>
                    <a:lstStyle/>
                    <a:p>
                      <a:pPr algn="ctr">
                        <a:spcAft>
                          <a:spcPts val="0"/>
                        </a:spcAft>
                      </a:pPr>
                      <a:r>
                        <a:rPr lang="uz-Cyrl-UZ" sz="1300">
                          <a:effectLst/>
                        </a:rPr>
                        <a:t>Фарқ</a:t>
                      </a:r>
                      <a:endParaRPr lang="ru-RU" sz="1200">
                        <a:effectLst/>
                        <a:latin typeface="Times New Roman"/>
                        <a:ea typeface="Times New Roman"/>
                      </a:endParaRPr>
                    </a:p>
                  </a:txBody>
                  <a:tcPr marL="68580" marR="68580" marT="0" marB="0" anchor="ctr">
                    <a:solidFill>
                      <a:srgbClr val="FF0000"/>
                    </a:solidFill>
                  </a:tcPr>
                </a:tc>
                <a:tc hMerge="1">
                  <a:txBody>
                    <a:bodyPr/>
                    <a:lstStyle/>
                    <a:p>
                      <a:endParaRPr lang="ru-RU"/>
                    </a:p>
                  </a:txBody>
                  <a:tcPr/>
                </a:tc>
              </a:tr>
              <a:tr h="352223">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pPr>
                      <a:r>
                        <a:rPr lang="uz-Cyrl-UZ" sz="1300">
                          <a:effectLst/>
                        </a:rPr>
                        <a:t>Мутлақ</a:t>
                      </a:r>
                      <a:endParaRPr lang="ru-RU" sz="1200">
                        <a:effectLst/>
                        <a:latin typeface="Times New Roman"/>
                        <a:ea typeface="Times New Roman"/>
                      </a:endParaRPr>
                    </a:p>
                  </a:txBody>
                  <a:tcPr marL="68580" marR="68580" marT="0" marB="0" anchor="ctr">
                    <a:solidFill>
                      <a:srgbClr val="FF0000"/>
                    </a:solidFill>
                  </a:tcPr>
                </a:tc>
                <a:tc>
                  <a:txBody>
                    <a:bodyPr/>
                    <a:lstStyle/>
                    <a:p>
                      <a:pPr algn="ctr">
                        <a:spcAft>
                          <a:spcPts val="0"/>
                        </a:spcAft>
                      </a:pPr>
                      <a:r>
                        <a:rPr lang="uz-Cyrl-UZ" sz="1300">
                          <a:effectLst/>
                        </a:rPr>
                        <a:t>%да</a:t>
                      </a:r>
                      <a:endParaRPr lang="ru-RU" sz="1200">
                        <a:effectLst/>
                        <a:latin typeface="Times New Roman"/>
                        <a:ea typeface="Times New Roman"/>
                      </a:endParaRPr>
                    </a:p>
                  </a:txBody>
                  <a:tcPr marL="68580" marR="68580" marT="0" marB="0" anchor="ctr">
                    <a:solidFill>
                      <a:srgbClr val="FF0000"/>
                    </a:solidFill>
                  </a:tcPr>
                </a:tc>
              </a:tr>
              <a:tr h="626173">
                <a:tc>
                  <a:txBody>
                    <a:bodyPr/>
                    <a:lstStyle/>
                    <a:p>
                      <a:pPr>
                        <a:spcAft>
                          <a:spcPts val="0"/>
                        </a:spcAft>
                      </a:pPr>
                      <a:r>
                        <a:rPr lang="uz-Cyrl-UZ" sz="1300">
                          <a:effectLst/>
                        </a:rPr>
                        <a:t>1.</a:t>
                      </a:r>
                      <a:endParaRPr lang="ru-RU" sz="1200">
                        <a:effectLst/>
                        <a:latin typeface="Times New Roman"/>
                        <a:ea typeface="Times New Roman"/>
                      </a:endParaRPr>
                    </a:p>
                  </a:txBody>
                  <a:tcPr marL="68580" marR="68580" marT="0" marB="0" anchor="ctr">
                    <a:solidFill>
                      <a:srgbClr val="FF0000"/>
                    </a:solidFill>
                  </a:tcPr>
                </a:tc>
                <a:tc>
                  <a:txBody>
                    <a:bodyPr/>
                    <a:lstStyle/>
                    <a:p>
                      <a:pPr>
                        <a:spcAft>
                          <a:spcPts val="0"/>
                        </a:spcAft>
                      </a:pPr>
                      <a:r>
                        <a:rPr lang="uz-Cyrl-UZ" sz="1300">
                          <a:effectLst/>
                        </a:rPr>
                        <a:t>Умумий маҳсулот</a:t>
                      </a:r>
                      <a:endParaRPr lang="ru-RU" sz="1200">
                        <a:effectLst/>
                        <a:latin typeface="Times New Roman"/>
                        <a:ea typeface="Times New Roman"/>
                      </a:endParaRPr>
                    </a:p>
                  </a:txBody>
                  <a:tcPr marL="68580" marR="68580" marT="0" marB="0" anchor="ctr">
                    <a:solidFill>
                      <a:srgbClr val="FF0000"/>
                    </a:solidFill>
                  </a:tcPr>
                </a:tc>
                <a:tc>
                  <a:txBody>
                    <a:bodyPr/>
                    <a:lstStyle/>
                    <a:p>
                      <a:pPr>
                        <a:spcAft>
                          <a:spcPts val="0"/>
                        </a:spcAft>
                      </a:pPr>
                      <a:r>
                        <a:rPr lang="uz-Cyrl-UZ" sz="1300">
                          <a:effectLst/>
                        </a:rPr>
                        <a:t>минг сўм</a:t>
                      </a:r>
                      <a:endParaRPr lang="ru-RU" sz="1200">
                        <a:effectLst/>
                        <a:latin typeface="Times New Roman"/>
                        <a:ea typeface="Times New Roman"/>
                      </a:endParaRPr>
                    </a:p>
                  </a:txBody>
                  <a:tcPr marL="68580" marR="68580" marT="0" marB="0" anchor="ctr">
                    <a:solidFill>
                      <a:srgbClr val="FF0000"/>
                    </a:solidFill>
                  </a:tcPr>
                </a:tc>
                <a:tc>
                  <a:txBody>
                    <a:bodyPr/>
                    <a:lstStyle/>
                    <a:p>
                      <a:pPr algn="ctr">
                        <a:spcAft>
                          <a:spcPts val="0"/>
                        </a:spcAft>
                      </a:pPr>
                      <a:r>
                        <a:rPr lang="uz-Cyrl-UZ" sz="1300">
                          <a:effectLst/>
                        </a:rPr>
                        <a:t>65500</a:t>
                      </a:r>
                      <a:endParaRPr lang="ru-RU" sz="1200">
                        <a:effectLst/>
                        <a:latin typeface="Times New Roman"/>
                        <a:ea typeface="Times New Roman"/>
                      </a:endParaRPr>
                    </a:p>
                  </a:txBody>
                  <a:tcPr marL="68580" marR="68580" marT="0" marB="0" anchor="ctr">
                    <a:solidFill>
                      <a:srgbClr val="FF0000"/>
                    </a:solidFill>
                  </a:tcPr>
                </a:tc>
                <a:tc>
                  <a:txBody>
                    <a:bodyPr/>
                    <a:lstStyle/>
                    <a:p>
                      <a:pPr algn="ctr">
                        <a:spcAft>
                          <a:spcPts val="0"/>
                        </a:spcAft>
                      </a:pPr>
                      <a:r>
                        <a:rPr lang="uz-Cyrl-UZ" sz="1300">
                          <a:effectLst/>
                        </a:rPr>
                        <a:t>70350</a:t>
                      </a:r>
                      <a:endParaRPr lang="ru-RU" sz="1200">
                        <a:effectLst/>
                        <a:latin typeface="Times New Roman"/>
                        <a:ea typeface="Times New Roman"/>
                      </a:endParaRPr>
                    </a:p>
                  </a:txBody>
                  <a:tcPr marL="68580" marR="68580" marT="0" marB="0" anchor="ctr">
                    <a:solidFill>
                      <a:srgbClr val="FF0000"/>
                    </a:solidFill>
                  </a:tcPr>
                </a:tc>
                <a:tc>
                  <a:txBody>
                    <a:bodyPr/>
                    <a:lstStyle/>
                    <a:p>
                      <a:pPr algn="ctr">
                        <a:spcAft>
                          <a:spcPts val="0"/>
                        </a:spcAft>
                      </a:pPr>
                      <a:r>
                        <a:rPr lang="uz-Cyrl-UZ" sz="1300">
                          <a:effectLst/>
                        </a:rPr>
                        <a:t>+4850</a:t>
                      </a:r>
                      <a:endParaRPr lang="ru-RU" sz="1200">
                        <a:effectLst/>
                        <a:latin typeface="Times New Roman"/>
                        <a:ea typeface="Times New Roman"/>
                      </a:endParaRPr>
                    </a:p>
                  </a:txBody>
                  <a:tcPr marL="68580" marR="68580" marT="0" marB="0" anchor="ctr">
                    <a:solidFill>
                      <a:srgbClr val="FF0000"/>
                    </a:solidFill>
                  </a:tcPr>
                </a:tc>
                <a:tc>
                  <a:txBody>
                    <a:bodyPr/>
                    <a:lstStyle/>
                    <a:p>
                      <a:pPr algn="ctr">
                        <a:spcAft>
                          <a:spcPts val="0"/>
                        </a:spcAft>
                      </a:pPr>
                      <a:r>
                        <a:rPr lang="uz-Cyrl-UZ" sz="1300">
                          <a:effectLst/>
                        </a:rPr>
                        <a:t>+7,4</a:t>
                      </a:r>
                      <a:endParaRPr lang="ru-RU" sz="1200">
                        <a:effectLst/>
                        <a:latin typeface="Times New Roman"/>
                        <a:ea typeface="Times New Roman"/>
                      </a:endParaRPr>
                    </a:p>
                  </a:txBody>
                  <a:tcPr marL="68580" marR="68580" marT="0" marB="0" anchor="ctr">
                    <a:solidFill>
                      <a:srgbClr val="FF0000"/>
                    </a:solidFill>
                  </a:tcPr>
                </a:tc>
              </a:tr>
              <a:tr h="626173">
                <a:tc>
                  <a:txBody>
                    <a:bodyPr/>
                    <a:lstStyle/>
                    <a:p>
                      <a:pPr>
                        <a:spcAft>
                          <a:spcPts val="0"/>
                        </a:spcAft>
                      </a:pPr>
                      <a:r>
                        <a:rPr lang="uz-Cyrl-UZ" sz="1300">
                          <a:effectLst/>
                        </a:rPr>
                        <a:t>2.</a:t>
                      </a:r>
                      <a:endParaRPr lang="ru-RU" sz="1200">
                        <a:effectLst/>
                        <a:latin typeface="Times New Roman"/>
                        <a:ea typeface="Times New Roman"/>
                      </a:endParaRPr>
                    </a:p>
                  </a:txBody>
                  <a:tcPr marL="68580" marR="68580" marT="0" marB="0" anchor="ctr">
                    <a:solidFill>
                      <a:srgbClr val="FF0000"/>
                    </a:solidFill>
                  </a:tcPr>
                </a:tc>
                <a:tc>
                  <a:txBody>
                    <a:bodyPr/>
                    <a:lstStyle/>
                    <a:p>
                      <a:pPr>
                        <a:spcAft>
                          <a:spcPts val="0"/>
                        </a:spcAft>
                      </a:pPr>
                      <a:r>
                        <a:rPr lang="uz-Cyrl-UZ" sz="1300">
                          <a:effectLst/>
                        </a:rPr>
                        <a:t>Ишчиларнинг ўртача рўйхат сони</a:t>
                      </a:r>
                      <a:endParaRPr lang="ru-RU" sz="1200">
                        <a:effectLst/>
                        <a:latin typeface="Times New Roman"/>
                        <a:ea typeface="Times New Roman"/>
                      </a:endParaRPr>
                    </a:p>
                  </a:txBody>
                  <a:tcPr marL="68580" marR="68580" marT="0" marB="0" anchor="ctr">
                    <a:solidFill>
                      <a:srgbClr val="FF0000"/>
                    </a:solidFill>
                  </a:tcPr>
                </a:tc>
                <a:tc>
                  <a:txBody>
                    <a:bodyPr/>
                    <a:lstStyle/>
                    <a:p>
                      <a:pPr>
                        <a:spcAft>
                          <a:spcPts val="0"/>
                        </a:spcAft>
                      </a:pPr>
                      <a:r>
                        <a:rPr lang="uz-Cyrl-UZ" sz="1300">
                          <a:effectLst/>
                        </a:rPr>
                        <a:t>одам</a:t>
                      </a:r>
                      <a:endParaRPr lang="ru-RU" sz="1200">
                        <a:effectLst/>
                        <a:latin typeface="Times New Roman"/>
                        <a:ea typeface="Times New Roman"/>
                      </a:endParaRPr>
                    </a:p>
                  </a:txBody>
                  <a:tcPr marL="68580" marR="68580" marT="0" marB="0" anchor="ctr">
                    <a:solidFill>
                      <a:srgbClr val="FF0000"/>
                    </a:solidFill>
                  </a:tcPr>
                </a:tc>
                <a:tc>
                  <a:txBody>
                    <a:bodyPr/>
                    <a:lstStyle/>
                    <a:p>
                      <a:pPr algn="ctr">
                        <a:spcAft>
                          <a:spcPts val="0"/>
                        </a:spcAft>
                      </a:pPr>
                      <a:r>
                        <a:rPr lang="uz-Cyrl-UZ" sz="1300">
                          <a:effectLst/>
                        </a:rPr>
                        <a:t>47</a:t>
                      </a:r>
                      <a:endParaRPr lang="ru-RU" sz="1200">
                        <a:effectLst/>
                        <a:latin typeface="Times New Roman"/>
                        <a:ea typeface="Times New Roman"/>
                      </a:endParaRPr>
                    </a:p>
                  </a:txBody>
                  <a:tcPr marL="68580" marR="68580" marT="0" marB="0" anchor="ctr">
                    <a:solidFill>
                      <a:srgbClr val="FF0000"/>
                    </a:solidFill>
                  </a:tcPr>
                </a:tc>
                <a:tc>
                  <a:txBody>
                    <a:bodyPr/>
                    <a:lstStyle/>
                    <a:p>
                      <a:pPr algn="ctr">
                        <a:spcAft>
                          <a:spcPts val="0"/>
                        </a:spcAft>
                      </a:pPr>
                      <a:r>
                        <a:rPr lang="uz-Cyrl-UZ" sz="1300">
                          <a:effectLst/>
                        </a:rPr>
                        <a:t>50</a:t>
                      </a:r>
                      <a:endParaRPr lang="ru-RU" sz="1200">
                        <a:effectLst/>
                        <a:latin typeface="Times New Roman"/>
                        <a:ea typeface="Times New Roman"/>
                      </a:endParaRPr>
                    </a:p>
                  </a:txBody>
                  <a:tcPr marL="68580" marR="68580" marT="0" marB="0" anchor="ctr">
                    <a:solidFill>
                      <a:srgbClr val="FF0000"/>
                    </a:solidFill>
                  </a:tcPr>
                </a:tc>
                <a:tc>
                  <a:txBody>
                    <a:bodyPr/>
                    <a:lstStyle/>
                    <a:p>
                      <a:pPr algn="ctr">
                        <a:spcAft>
                          <a:spcPts val="0"/>
                        </a:spcAft>
                      </a:pPr>
                      <a:r>
                        <a:rPr lang="uz-Cyrl-UZ" sz="1300">
                          <a:effectLst/>
                        </a:rPr>
                        <a:t>+3</a:t>
                      </a:r>
                      <a:endParaRPr lang="ru-RU" sz="1200">
                        <a:effectLst/>
                        <a:latin typeface="Times New Roman"/>
                        <a:ea typeface="Times New Roman"/>
                      </a:endParaRPr>
                    </a:p>
                  </a:txBody>
                  <a:tcPr marL="68580" marR="68580" marT="0" marB="0" anchor="ctr">
                    <a:solidFill>
                      <a:srgbClr val="FF0000"/>
                    </a:solidFill>
                  </a:tcPr>
                </a:tc>
                <a:tc>
                  <a:txBody>
                    <a:bodyPr/>
                    <a:lstStyle/>
                    <a:p>
                      <a:pPr algn="ctr">
                        <a:spcAft>
                          <a:spcPts val="0"/>
                        </a:spcAft>
                      </a:pPr>
                      <a:r>
                        <a:rPr lang="uz-Cyrl-UZ" sz="1300">
                          <a:effectLst/>
                        </a:rPr>
                        <a:t>6,3</a:t>
                      </a:r>
                      <a:endParaRPr lang="ru-RU" sz="1200">
                        <a:effectLst/>
                        <a:latin typeface="Times New Roman"/>
                        <a:ea typeface="Times New Roman"/>
                      </a:endParaRPr>
                    </a:p>
                  </a:txBody>
                  <a:tcPr marL="68580" marR="68580" marT="0" marB="0" anchor="ctr">
                    <a:solidFill>
                      <a:srgbClr val="FF0000"/>
                    </a:solidFill>
                  </a:tcPr>
                </a:tc>
              </a:tr>
              <a:tr h="1252347">
                <a:tc>
                  <a:txBody>
                    <a:bodyPr/>
                    <a:lstStyle/>
                    <a:p>
                      <a:pPr>
                        <a:spcAft>
                          <a:spcPts val="0"/>
                        </a:spcAft>
                      </a:pPr>
                      <a:r>
                        <a:rPr lang="uz-Cyrl-UZ" sz="1300">
                          <a:effectLst/>
                        </a:rPr>
                        <a:t>3.</a:t>
                      </a:r>
                      <a:endParaRPr lang="ru-RU" sz="1200">
                        <a:effectLst/>
                        <a:latin typeface="Times New Roman"/>
                        <a:ea typeface="Times New Roman"/>
                      </a:endParaRPr>
                    </a:p>
                  </a:txBody>
                  <a:tcPr marL="68580" marR="68580" marT="0" marB="0" anchor="ctr">
                    <a:solidFill>
                      <a:srgbClr val="FF0000"/>
                    </a:solidFill>
                  </a:tcPr>
                </a:tc>
                <a:tc>
                  <a:txBody>
                    <a:bodyPr/>
                    <a:lstStyle/>
                    <a:p>
                      <a:pPr>
                        <a:spcAft>
                          <a:spcPts val="0"/>
                        </a:spcAft>
                      </a:pPr>
                      <a:r>
                        <a:rPr lang="uz-Cyrl-UZ" sz="1300">
                          <a:effectLst/>
                        </a:rPr>
                        <a:t>Битта ишлаётганга тўғри келадиган ўртача йиллик иш маҳсули,1-қатор:2-қатор</a:t>
                      </a:r>
                      <a:endParaRPr lang="ru-RU" sz="1200">
                        <a:effectLst/>
                        <a:latin typeface="Times New Roman"/>
                        <a:ea typeface="Times New Roman"/>
                      </a:endParaRPr>
                    </a:p>
                  </a:txBody>
                  <a:tcPr marL="68580" marR="68580" marT="0" marB="0" anchor="ctr">
                    <a:solidFill>
                      <a:srgbClr val="FF0000"/>
                    </a:solidFill>
                  </a:tcPr>
                </a:tc>
                <a:tc>
                  <a:txBody>
                    <a:bodyPr/>
                    <a:lstStyle/>
                    <a:p>
                      <a:pPr>
                        <a:spcAft>
                          <a:spcPts val="0"/>
                        </a:spcAft>
                      </a:pPr>
                      <a:r>
                        <a:rPr lang="uz-Cyrl-UZ" sz="1300">
                          <a:effectLst/>
                        </a:rPr>
                        <a:t>минг</a:t>
                      </a:r>
                      <a:endParaRPr lang="ru-RU" sz="1200">
                        <a:effectLst/>
                        <a:latin typeface="Times New Roman"/>
                        <a:ea typeface="Times New Roman"/>
                      </a:endParaRPr>
                    </a:p>
                  </a:txBody>
                  <a:tcPr marL="68580" marR="68580" marT="0" marB="0" anchor="ctr">
                    <a:solidFill>
                      <a:srgbClr val="FF0000"/>
                    </a:solidFill>
                  </a:tcPr>
                </a:tc>
                <a:tc>
                  <a:txBody>
                    <a:bodyPr/>
                    <a:lstStyle/>
                    <a:p>
                      <a:pPr algn="ctr">
                        <a:spcAft>
                          <a:spcPts val="0"/>
                        </a:spcAft>
                      </a:pPr>
                      <a:r>
                        <a:rPr lang="uz-Cyrl-UZ" sz="1300">
                          <a:effectLst/>
                        </a:rPr>
                        <a:t>1393,6</a:t>
                      </a:r>
                      <a:endParaRPr lang="ru-RU" sz="1200">
                        <a:effectLst/>
                        <a:latin typeface="Times New Roman"/>
                        <a:ea typeface="Times New Roman"/>
                      </a:endParaRPr>
                    </a:p>
                  </a:txBody>
                  <a:tcPr marL="68580" marR="68580" marT="0" marB="0" anchor="ctr">
                    <a:solidFill>
                      <a:srgbClr val="FF0000"/>
                    </a:solidFill>
                  </a:tcPr>
                </a:tc>
                <a:tc>
                  <a:txBody>
                    <a:bodyPr/>
                    <a:lstStyle/>
                    <a:p>
                      <a:pPr algn="ctr">
                        <a:spcAft>
                          <a:spcPts val="0"/>
                        </a:spcAft>
                      </a:pPr>
                      <a:r>
                        <a:rPr lang="uz-Cyrl-UZ" sz="1300">
                          <a:effectLst/>
                        </a:rPr>
                        <a:t>1407</a:t>
                      </a:r>
                      <a:endParaRPr lang="ru-RU" sz="1200">
                        <a:effectLst/>
                        <a:latin typeface="Times New Roman"/>
                        <a:ea typeface="Times New Roman"/>
                      </a:endParaRPr>
                    </a:p>
                  </a:txBody>
                  <a:tcPr marL="68580" marR="68580" marT="0" marB="0" anchor="ctr">
                    <a:solidFill>
                      <a:srgbClr val="FF0000"/>
                    </a:solidFill>
                  </a:tcPr>
                </a:tc>
                <a:tc>
                  <a:txBody>
                    <a:bodyPr/>
                    <a:lstStyle/>
                    <a:p>
                      <a:pPr algn="ctr">
                        <a:spcAft>
                          <a:spcPts val="0"/>
                        </a:spcAft>
                      </a:pPr>
                      <a:r>
                        <a:rPr lang="uz-Cyrl-UZ" sz="1300">
                          <a:effectLst/>
                        </a:rPr>
                        <a:t>+13,4</a:t>
                      </a:r>
                      <a:endParaRPr lang="ru-RU" sz="1200">
                        <a:effectLst/>
                        <a:latin typeface="Times New Roman"/>
                        <a:ea typeface="Times New Roman"/>
                      </a:endParaRPr>
                    </a:p>
                  </a:txBody>
                  <a:tcPr marL="68580" marR="68580" marT="0" marB="0" anchor="ctr">
                    <a:solidFill>
                      <a:srgbClr val="FF0000"/>
                    </a:solidFill>
                  </a:tcPr>
                </a:tc>
                <a:tc>
                  <a:txBody>
                    <a:bodyPr/>
                    <a:lstStyle/>
                    <a:p>
                      <a:pPr algn="ctr">
                        <a:spcAft>
                          <a:spcPts val="0"/>
                        </a:spcAft>
                      </a:pPr>
                      <a:r>
                        <a:rPr lang="uz-Cyrl-UZ" sz="1300" dirty="0">
                          <a:effectLst/>
                        </a:rPr>
                        <a:t>+0,96</a:t>
                      </a:r>
                      <a:endParaRPr lang="ru-RU" sz="1200" dirty="0">
                        <a:effectLst/>
                        <a:latin typeface="Times New Roman"/>
                        <a:ea typeface="Times New Roman"/>
                      </a:endParaRPr>
                    </a:p>
                  </a:txBody>
                  <a:tcPr marL="68580" marR="68580" marT="0" marB="0" anchor="ctr">
                    <a:solidFill>
                      <a:srgbClr val="FF0000"/>
                    </a:solidFill>
                  </a:tcPr>
                </a:tc>
              </a:tr>
            </a:tbl>
          </a:graphicData>
        </a:graphic>
      </p:graphicFrame>
      <p:graphicFrame>
        <p:nvGraphicFramePr>
          <p:cNvPr id="5" name="Схема 4"/>
          <p:cNvGraphicFramePr/>
          <p:nvPr>
            <p:extLst>
              <p:ext uri="{D42A27DB-BD31-4B8C-83A1-F6EECF244321}">
                <p14:modId xmlns:p14="http://schemas.microsoft.com/office/powerpoint/2010/main" val="1673987064"/>
              </p:ext>
            </p:extLst>
          </p:nvPr>
        </p:nvGraphicFramePr>
        <p:xfrm>
          <a:off x="2800172" y="1114665"/>
          <a:ext cx="7155678" cy="11072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613551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3458046272"/>
              </p:ext>
            </p:extLst>
          </p:nvPr>
        </p:nvGraphicFramePr>
        <p:xfrm>
          <a:off x="1039037" y="445323"/>
          <a:ext cx="10424160" cy="61247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954746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2528405978"/>
              </p:ext>
            </p:extLst>
          </p:nvPr>
        </p:nvGraphicFramePr>
        <p:xfrm>
          <a:off x="1039037" y="68366"/>
          <a:ext cx="10424160" cy="6665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02189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1773450136"/>
              </p:ext>
            </p:extLst>
          </p:nvPr>
        </p:nvGraphicFramePr>
        <p:xfrm>
          <a:off x="1039037" y="205099"/>
          <a:ext cx="10424160" cy="66213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56856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хема 6"/>
          <p:cNvGraphicFramePr/>
          <p:nvPr>
            <p:extLst>
              <p:ext uri="{D42A27DB-BD31-4B8C-83A1-F6EECF244321}">
                <p14:modId xmlns:p14="http://schemas.microsoft.com/office/powerpoint/2010/main" val="3370625013"/>
              </p:ext>
            </p:extLst>
          </p:nvPr>
        </p:nvGraphicFramePr>
        <p:xfrm>
          <a:off x="609600" y="572568"/>
          <a:ext cx="10653486" cy="51529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Содержимое 10" descr="36963.jpe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175" y="5214938"/>
            <a:ext cx="1714500"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90559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39036" y="325681"/>
            <a:ext cx="10694339" cy="6370975"/>
          </a:xfrm>
          <a:prstGeom prst="rect">
            <a:avLst/>
          </a:prstGeom>
        </p:spPr>
        <p:txBody>
          <a:bodyPr wrap="square">
            <a:spAutoFit/>
          </a:bodyPr>
          <a:lstStyle/>
          <a:p>
            <a:pPr algn="ctr"/>
            <a:r>
              <a:rPr lang="ru-RU" sz="2400" b="1" dirty="0" smtClean="0">
                <a:solidFill>
                  <a:srgbClr val="FF0000"/>
                </a:solidFill>
              </a:rPr>
              <a:t>     </a:t>
            </a:r>
            <a:r>
              <a:rPr lang="uz-Cyrl-UZ" sz="2400" b="1" dirty="0" smtClean="0">
                <a:solidFill>
                  <a:srgbClr val="FF0000"/>
                </a:solidFill>
              </a:rPr>
              <a:t>ФЕРМЕР ВА ДЕҲҚОН ХЎЖАЛИКЛАРИДА МЕҲНАТ РЕСУРСЛАРИДАН ФОЙДАЛАНИШ ЖАРАЁНИДА ҚИШЛОҚ ХЎЖАЛИГИДА МЕҲНАТ РЕСУРСЛАРИ БОЗОРИНИНГ ЎЗИГА ХОС ХУСУСИЯТЛАРИНИ ЭЪТИБОРГА ОЛИШ ЛОЗИМ:</a:t>
            </a:r>
          </a:p>
          <a:p>
            <a:endParaRPr lang="ru-RU" sz="2400" dirty="0"/>
          </a:p>
          <a:p>
            <a:pPr marL="342900" indent="-342900" algn="just">
              <a:buFont typeface="Wingdings" pitchFamily="2" charset="2"/>
              <a:buChar char="Ø"/>
            </a:pPr>
            <a:r>
              <a:rPr lang="uz-Cyrl-UZ" sz="2400" dirty="0" smtClean="0">
                <a:solidFill>
                  <a:srgbClr val="0070C0"/>
                </a:solidFill>
              </a:rPr>
              <a:t>қишлоқ </a:t>
            </a:r>
            <a:r>
              <a:rPr lang="uz-Cyrl-UZ" sz="2400" dirty="0">
                <a:solidFill>
                  <a:srgbClr val="0070C0"/>
                </a:solidFill>
              </a:rPr>
              <a:t>хўжалигидаги меҳнат ресурсларига бўлган талаб ва ишнинг қўл меҳнати сиғими камайиб бориши қишлоқ хўжалигидан меҳнат ресурсларининг бўшашига ва ортиқча ишчи кучининг ҳосил бўлишига сабаб бўлади. Натижада бўшаб қолган ишчи кучларини бошқа тармоқларга  жалб этиш зарурияти туғилади;</a:t>
            </a:r>
            <a:endParaRPr lang="ru-RU" sz="2400" dirty="0">
              <a:solidFill>
                <a:srgbClr val="0070C0"/>
              </a:solidFill>
            </a:endParaRPr>
          </a:p>
          <a:p>
            <a:pPr marL="342900" indent="-342900" algn="just">
              <a:buFont typeface="Wingdings" pitchFamily="2" charset="2"/>
              <a:buChar char="Ø"/>
            </a:pPr>
            <a:r>
              <a:rPr lang="uz-Cyrl-UZ" sz="2400" dirty="0" smtClean="0">
                <a:solidFill>
                  <a:srgbClr val="0070C0"/>
                </a:solidFill>
              </a:rPr>
              <a:t>қишлоқ </a:t>
            </a:r>
            <a:r>
              <a:rPr lang="uz-Cyrl-UZ" sz="2400" dirty="0">
                <a:solidFill>
                  <a:srgbClr val="0070C0"/>
                </a:solidFill>
              </a:rPr>
              <a:t>хўжалигида мавжуд меҳнат ресурсларидан йил мобайнида бир текис фойдаланиб бўлмайди. қишлоқ хўжалигининг мавсумий характерга эгалиги сабабли иш тиғизлиги баъзан ортиб, баъзан пасаяди. бу ҳолат ишчи кучига бўлган талабни белгилайдиган муҳим омиллардан бири ҳисобланади. экинларни парваришлаш ёки ҳосилнинг йиғим-терим палласида меҳнат ресурсларига бўлган талаб ошади, қиш ойларида ишчи кучига талаб минималлашади;</a:t>
            </a:r>
            <a:endParaRPr lang="ru-RU" sz="2400" dirty="0">
              <a:solidFill>
                <a:srgbClr val="0070C0"/>
              </a:solidFill>
            </a:endParaRPr>
          </a:p>
        </p:txBody>
      </p:sp>
    </p:spTree>
    <p:extLst>
      <p:ext uri="{BB962C8B-B14F-4D97-AF65-F5344CB8AC3E}">
        <p14:creationId xmlns:p14="http://schemas.microsoft.com/office/powerpoint/2010/main" val="40425137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39035" y="616238"/>
            <a:ext cx="10694339" cy="5293757"/>
          </a:xfrm>
          <a:prstGeom prst="rect">
            <a:avLst/>
          </a:prstGeom>
        </p:spPr>
        <p:txBody>
          <a:bodyPr wrap="square">
            <a:spAutoFit/>
          </a:bodyPr>
          <a:lstStyle/>
          <a:p>
            <a:pPr marL="457200" indent="-457200" algn="just">
              <a:buFont typeface="Wingdings" pitchFamily="2" charset="2"/>
              <a:buChar char="Ø"/>
            </a:pPr>
            <a:r>
              <a:rPr lang="uz-Cyrl-UZ" sz="2600" dirty="0" smtClean="0">
                <a:solidFill>
                  <a:srgbClr val="0070C0"/>
                </a:solidFill>
              </a:rPr>
              <a:t>қишлоқ </a:t>
            </a:r>
            <a:r>
              <a:rPr lang="uz-Cyrl-UZ" sz="2600" dirty="0">
                <a:solidFill>
                  <a:srgbClr val="0070C0"/>
                </a:solidFill>
              </a:rPr>
              <a:t>хўжалиги ишлаб чиқариши ўсимликлар ва чорва моллари каби жонли организмларга боғлиқ бўлиб, табиий-биологик омиллар меҳнат ресурсларидан фойдаланишга ўз таъсирини ўтказади;</a:t>
            </a:r>
            <a:endParaRPr lang="ru-RU" sz="2600" dirty="0">
              <a:solidFill>
                <a:srgbClr val="0070C0"/>
              </a:solidFill>
            </a:endParaRPr>
          </a:p>
          <a:p>
            <a:pPr marL="457200" indent="-457200" algn="just">
              <a:buFont typeface="Wingdings" pitchFamily="2" charset="2"/>
              <a:buChar char="Ø"/>
            </a:pPr>
            <a:r>
              <a:rPr lang="uz-Cyrl-UZ" sz="2600" dirty="0" smtClean="0">
                <a:solidFill>
                  <a:srgbClr val="0070C0"/>
                </a:solidFill>
              </a:rPr>
              <a:t>қишлоқ </a:t>
            </a:r>
            <a:r>
              <a:rPr lang="uz-Cyrl-UZ" sz="2600" dirty="0">
                <a:solidFill>
                  <a:srgbClr val="0070C0"/>
                </a:solidFill>
              </a:rPr>
              <a:t>хўжалиги ишлаб чиқаришида саноат тармоқлари каби тор ихтисослашувнинг мавжуд эмаслиги ишчи кучининг бир даврда бир нечта вазифаларни  бажаришга мажбур этади ва маҳсулот етиштириш устидан бевосита назорат юритиш имконини бермайди;</a:t>
            </a:r>
            <a:endParaRPr lang="ru-RU" sz="2600" dirty="0">
              <a:solidFill>
                <a:srgbClr val="0070C0"/>
              </a:solidFill>
            </a:endParaRPr>
          </a:p>
          <a:p>
            <a:pPr marL="457200" indent="-457200" algn="just">
              <a:buFont typeface="Wingdings" pitchFamily="2" charset="2"/>
              <a:buChar char="Ø"/>
            </a:pPr>
            <a:r>
              <a:rPr lang="uz-Cyrl-UZ" sz="2600" dirty="0" smtClean="0">
                <a:solidFill>
                  <a:srgbClr val="0070C0"/>
                </a:solidFill>
              </a:rPr>
              <a:t>қишлоқ </a:t>
            </a:r>
            <a:r>
              <a:rPr lang="uz-Cyrl-UZ" sz="2600" dirty="0">
                <a:solidFill>
                  <a:srgbClr val="0070C0"/>
                </a:solidFill>
              </a:rPr>
              <a:t>хўжалигидаги айрим меҳнат жараёнларида (суғориш, ҳосилни йиғиш) ҳанузгача қўл кучи устунликка эга, ишлаб чиқариш жараёнларининг механизациялашганлик ва автоматлашганлик даражаси нисбатан паст даражада қолмоқда. </a:t>
            </a:r>
            <a:endParaRPr lang="ru-RU" sz="2600" dirty="0">
              <a:solidFill>
                <a:srgbClr val="0070C0"/>
              </a:solidFill>
            </a:endParaRPr>
          </a:p>
        </p:txBody>
      </p:sp>
    </p:spTree>
    <p:extLst>
      <p:ext uri="{BB962C8B-B14F-4D97-AF65-F5344CB8AC3E}">
        <p14:creationId xmlns:p14="http://schemas.microsoft.com/office/powerpoint/2010/main" val="41494483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2212995055"/>
              </p:ext>
            </p:extLst>
          </p:nvPr>
        </p:nvGraphicFramePr>
        <p:xfrm>
          <a:off x="1039037" y="324740"/>
          <a:ext cx="10424160" cy="63067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105976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39037" y="650422"/>
            <a:ext cx="10424160" cy="5293757"/>
          </a:xfrm>
          <a:prstGeom prst="rect">
            <a:avLst/>
          </a:prstGeom>
        </p:spPr>
        <p:txBody>
          <a:bodyPr wrap="square">
            <a:spAutoFit/>
          </a:bodyPr>
          <a:lstStyle/>
          <a:p>
            <a:pPr algn="just"/>
            <a:r>
              <a:rPr lang="ru-RU" sz="2600" dirty="0" smtClean="0">
                <a:solidFill>
                  <a:srgbClr val="0070C0"/>
                </a:solidFill>
              </a:rPr>
              <a:t>     </a:t>
            </a:r>
            <a:r>
              <a:rPr lang="uz-Cyrl-UZ" sz="2600" dirty="0">
                <a:solidFill>
                  <a:srgbClr val="0070C0"/>
                </a:solidFill>
              </a:rPr>
              <a:t>Статистик маълумотларга қараганда 1997-2008 йиллар оралиғида иқтисодиётда жами банд бўлганларга нисбатан фермер хўжаликларида бандлар салмоғи 2,2 фоиздан 12,5 фоизга ўсиб борган. Агар 1997 йили фермер хўжаликларида жами 188 минг киши меҳнат қилган бўлса, 2008 йил бошига келиб бу кўрсаткич 1343 минг кишига етган, ёки 7,14 мартага ошган Бу ҳолатни ширкат хўжаликларининг тугатилиши ва фермер хўжаликлари сонининг кескин ошганлиги билан изоҳлаш мумкин. </a:t>
            </a:r>
            <a:endParaRPr lang="ru-RU" sz="2600" dirty="0">
              <a:solidFill>
                <a:srgbClr val="0070C0"/>
              </a:solidFill>
            </a:endParaRPr>
          </a:p>
          <a:p>
            <a:pPr algn="just"/>
            <a:r>
              <a:rPr lang="uz-Cyrl-UZ" sz="2600" dirty="0">
                <a:solidFill>
                  <a:srgbClr val="0070C0"/>
                </a:solidFill>
              </a:rPr>
              <a:t> </a:t>
            </a:r>
            <a:r>
              <a:rPr lang="uz-Cyrl-UZ" sz="2600" dirty="0" smtClean="0">
                <a:solidFill>
                  <a:srgbClr val="0070C0"/>
                </a:solidFill>
              </a:rPr>
              <a:t>    Деҳқон </a:t>
            </a:r>
            <a:r>
              <a:rPr lang="uz-Cyrl-UZ" sz="2600" dirty="0">
                <a:solidFill>
                  <a:srgbClr val="0070C0"/>
                </a:solidFill>
              </a:rPr>
              <a:t>хўжаликларида банд бўлганлар сони 1997 йилда 1297 минг кишидан 2007 йилда 1473 минг кишига ёки 113,6 фоизга ошган бўлишига қарамай, уларнинг иқтисодиётда жами банд бўлганларга нисбатан салмоғи шу йиллар оралиғида 14,9 фоиздан 13,7 фоизга камайган. </a:t>
            </a:r>
            <a:endParaRPr lang="ru-RU" sz="2600" dirty="0">
              <a:solidFill>
                <a:srgbClr val="0070C0"/>
              </a:solidFill>
            </a:endParaRPr>
          </a:p>
        </p:txBody>
      </p:sp>
    </p:spTree>
    <p:extLst>
      <p:ext uri="{BB962C8B-B14F-4D97-AF65-F5344CB8AC3E}">
        <p14:creationId xmlns:p14="http://schemas.microsoft.com/office/powerpoint/2010/main" val="12345669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34688912"/>
              </p:ext>
            </p:extLst>
          </p:nvPr>
        </p:nvGraphicFramePr>
        <p:xfrm>
          <a:off x="1039037" y="205099"/>
          <a:ext cx="10424160" cy="67255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3039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хема 6"/>
          <p:cNvGraphicFramePr/>
          <p:nvPr>
            <p:extLst>
              <p:ext uri="{D42A27DB-BD31-4B8C-83A1-F6EECF244321}">
                <p14:modId xmlns:p14="http://schemas.microsoft.com/office/powerpoint/2010/main" val="4176526917"/>
              </p:ext>
            </p:extLst>
          </p:nvPr>
        </p:nvGraphicFramePr>
        <p:xfrm>
          <a:off x="609600" y="572568"/>
          <a:ext cx="10653486" cy="51529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Содержимое 10" descr="36963.jpe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175" y="5214938"/>
            <a:ext cx="1714500"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7448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54794013"/>
              </p:ext>
            </p:extLst>
          </p:nvPr>
        </p:nvGraphicFramePr>
        <p:xfrm>
          <a:off x="1039037" y="213645"/>
          <a:ext cx="10424160" cy="65204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43226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4474633"/>
              </p:ext>
            </p:extLst>
          </p:nvPr>
        </p:nvGraphicFramePr>
        <p:xfrm>
          <a:off x="1039037" y="376955"/>
          <a:ext cx="10424160" cy="63400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69027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39037" y="376956"/>
            <a:ext cx="10424160" cy="6247864"/>
          </a:xfrm>
          <a:prstGeom prst="rect">
            <a:avLst/>
          </a:prstGeom>
        </p:spPr>
        <p:txBody>
          <a:bodyPr wrap="square">
            <a:spAutoFit/>
          </a:bodyPr>
          <a:lstStyle/>
          <a:p>
            <a:pPr marL="514350" indent="-514350">
              <a:buAutoNum type="arabicPeriod"/>
            </a:pPr>
            <a:r>
              <a:rPr lang="uz-Cyrl-UZ" sz="3000" dirty="0" smtClean="0">
                <a:solidFill>
                  <a:srgbClr val="FF0000"/>
                </a:solidFill>
              </a:rPr>
              <a:t>Қиймат </a:t>
            </a:r>
            <a:r>
              <a:rPr lang="uz-Cyrl-UZ" sz="3000" dirty="0">
                <a:solidFill>
                  <a:srgbClr val="FF0000"/>
                </a:solidFill>
              </a:rPr>
              <a:t>шакли  </a:t>
            </a:r>
            <a:endParaRPr lang="uz-Cyrl-UZ" sz="3000" dirty="0" smtClean="0">
              <a:solidFill>
                <a:srgbClr val="FF0000"/>
              </a:solidFill>
            </a:endParaRPr>
          </a:p>
          <a:p>
            <a:endParaRPr lang="ru-RU" sz="3000" dirty="0"/>
          </a:p>
          <a:p>
            <a:r>
              <a:rPr lang="uz-Cyrl-UZ" sz="2400" dirty="0">
                <a:solidFill>
                  <a:srgbClr val="0070C0"/>
                </a:solidFill>
              </a:rPr>
              <a:t>Бунда </a:t>
            </a:r>
            <a:r>
              <a:rPr lang="uz-Cyrl-UZ" sz="2400" i="1" dirty="0">
                <a:solidFill>
                  <a:srgbClr val="0070C0"/>
                </a:solidFill>
              </a:rPr>
              <a:t>Му – </a:t>
            </a:r>
            <a:r>
              <a:rPr lang="uz-Cyrl-UZ" sz="2400" dirty="0">
                <a:solidFill>
                  <a:srgbClr val="0070C0"/>
                </a:solidFill>
              </a:rPr>
              <a:t>меҳнат унумдорлиги (бир ходимга тўғри келадиган ўртача маҳсулот); </a:t>
            </a:r>
            <a:endParaRPr lang="ru-RU" sz="2400" dirty="0">
              <a:solidFill>
                <a:srgbClr val="0070C0"/>
              </a:solidFill>
            </a:endParaRPr>
          </a:p>
          <a:p>
            <a:r>
              <a:rPr lang="uz-Cyrl-UZ" sz="2400" dirty="0">
                <a:solidFill>
                  <a:srgbClr val="0070C0"/>
                </a:solidFill>
              </a:rPr>
              <a:t>Q – ишлаб чиқарилган маҳсулот солиштирма улгуржи баҳода;</a:t>
            </a:r>
            <a:endParaRPr lang="ru-RU" sz="2400" dirty="0">
              <a:solidFill>
                <a:srgbClr val="0070C0"/>
              </a:solidFill>
            </a:endParaRPr>
          </a:p>
          <a:p>
            <a:r>
              <a:rPr lang="uz-Cyrl-UZ" sz="2400" dirty="0">
                <a:solidFill>
                  <a:srgbClr val="0070C0"/>
                </a:solidFill>
              </a:rPr>
              <a:t>Х – ходимларнинг рўйхат бўйича ўртача сони.</a:t>
            </a:r>
            <a:endParaRPr lang="ru-RU" sz="2400" dirty="0">
              <a:solidFill>
                <a:srgbClr val="0070C0"/>
              </a:solidFill>
            </a:endParaRPr>
          </a:p>
          <a:p>
            <a:endParaRPr lang="uz-Cyrl-UZ" sz="3000" dirty="0" smtClean="0"/>
          </a:p>
          <a:p>
            <a:r>
              <a:rPr lang="uz-Cyrl-UZ" sz="3000" dirty="0" smtClean="0"/>
              <a:t>2.</a:t>
            </a:r>
            <a:r>
              <a:rPr lang="uz-Cyrl-UZ" sz="3000" dirty="0" smtClean="0">
                <a:solidFill>
                  <a:srgbClr val="FF0000"/>
                </a:solidFill>
              </a:rPr>
              <a:t> Натура  </a:t>
            </a:r>
          </a:p>
          <a:p>
            <a:endParaRPr lang="ru-RU" sz="3000" dirty="0"/>
          </a:p>
          <a:p>
            <a:r>
              <a:rPr lang="uz-Cyrl-UZ" sz="3000" dirty="0" smtClean="0"/>
              <a:t>3. </a:t>
            </a:r>
            <a:r>
              <a:rPr lang="uz-Cyrl-UZ" sz="3000" dirty="0" smtClean="0">
                <a:solidFill>
                  <a:srgbClr val="FF0000"/>
                </a:solidFill>
              </a:rPr>
              <a:t>Меҳнат</a:t>
            </a:r>
            <a:r>
              <a:rPr lang="uz-Cyrl-UZ" sz="3000" dirty="0" smtClean="0"/>
              <a:t> </a:t>
            </a:r>
          </a:p>
          <a:p>
            <a:endParaRPr lang="ru-RU" sz="3000" dirty="0"/>
          </a:p>
          <a:p>
            <a:r>
              <a:rPr lang="uz-Cyrl-UZ" sz="2400" dirty="0">
                <a:solidFill>
                  <a:srgbClr val="0070C0"/>
                </a:solidFill>
              </a:rPr>
              <a:t>Т – маҳсулотни ишлаб чиқариш учун сарфланган вақт (киши-кун, киши-соат);</a:t>
            </a:r>
            <a:endParaRPr lang="ru-RU" sz="2400" dirty="0">
              <a:solidFill>
                <a:srgbClr val="0070C0"/>
              </a:solidFill>
            </a:endParaRPr>
          </a:p>
          <a:p>
            <a:r>
              <a:rPr lang="uz-Cyrl-UZ" sz="2400" dirty="0">
                <a:solidFill>
                  <a:srgbClr val="0070C0"/>
                </a:solidFill>
              </a:rPr>
              <a:t>Q – маҳсулот миқдори (дона, кг, ва х.к.)</a:t>
            </a:r>
            <a:endParaRPr lang="ru-RU" sz="2400" dirty="0">
              <a:solidFill>
                <a:srgbClr val="0070C0"/>
              </a:solidFill>
            </a:endParaRPr>
          </a:p>
          <a:p>
            <a:endParaRPr lang="ru-RU" sz="2200" dirty="0">
              <a:solidFill>
                <a:srgbClr val="0070C0"/>
              </a:solidFill>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937050804"/>
              </p:ext>
            </p:extLst>
          </p:nvPr>
        </p:nvGraphicFramePr>
        <p:xfrm>
          <a:off x="4925321" y="214586"/>
          <a:ext cx="1492571" cy="971356"/>
        </p:xfrm>
        <a:graphic>
          <a:graphicData uri="http://schemas.openxmlformats.org/presentationml/2006/ole">
            <mc:AlternateContent xmlns:mc="http://schemas.openxmlformats.org/markup-compatibility/2006">
              <mc:Choice xmlns:v="urn:schemas-microsoft-com:vml" Requires="v">
                <p:oleObj spid="_x0000_s2063" name="Формула" r:id="rId3" imgW="596900" imgH="393700" progId="Equation.3">
                  <p:embed/>
                </p:oleObj>
              </mc:Choice>
              <mc:Fallback>
                <p:oleObj name="Формула" r:id="rId3" imgW="596900" imgH="3937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5321" y="214586"/>
                        <a:ext cx="1492571" cy="971356"/>
                      </a:xfrm>
                      <a:prstGeom prst="rect">
                        <a:avLst/>
                      </a:prstGeom>
                      <a:noFill/>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669335082"/>
              </p:ext>
            </p:extLst>
          </p:nvPr>
        </p:nvGraphicFramePr>
        <p:xfrm>
          <a:off x="3563596" y="3090689"/>
          <a:ext cx="3425162" cy="820398"/>
        </p:xfrm>
        <a:graphic>
          <a:graphicData uri="http://schemas.openxmlformats.org/presentationml/2006/ole">
            <mc:AlternateContent xmlns:mc="http://schemas.openxmlformats.org/markup-compatibility/2006">
              <mc:Choice xmlns:v="urn:schemas-microsoft-com:vml" Requires="v">
                <p:oleObj spid="_x0000_s2064" name="Формула" r:id="rId5" imgW="1587500" imgH="393700" progId="Equation.3">
                  <p:embed/>
                </p:oleObj>
              </mc:Choice>
              <mc:Fallback>
                <p:oleObj name="Формула" r:id="rId5" imgW="1587500" imgH="3937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63596" y="3090689"/>
                        <a:ext cx="3425162" cy="820398"/>
                      </a:xfrm>
                      <a:prstGeom prst="rect">
                        <a:avLst/>
                      </a:prstGeom>
                      <a:noFill/>
                    </p:spPr>
                  </p:pic>
                </p:oleObj>
              </mc:Fallback>
            </mc:AlternateContent>
          </a:graphicData>
        </a:graphic>
      </p:graphicFrame>
      <p:sp>
        <p:nvSpPr>
          <p:cNvPr id="7"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1511738253"/>
              </p:ext>
            </p:extLst>
          </p:nvPr>
        </p:nvGraphicFramePr>
        <p:xfrm>
          <a:off x="3443955" y="3999431"/>
          <a:ext cx="1414826" cy="965675"/>
        </p:xfrm>
        <a:graphic>
          <a:graphicData uri="http://schemas.openxmlformats.org/presentationml/2006/ole">
            <mc:AlternateContent xmlns:mc="http://schemas.openxmlformats.org/markup-compatibility/2006">
              <mc:Choice xmlns:v="urn:schemas-microsoft-com:vml" Requires="v">
                <p:oleObj spid="_x0000_s2065" name="Формула" r:id="rId7" imgW="596900" imgH="419100" progId="Equation.3">
                  <p:embed/>
                </p:oleObj>
              </mc:Choice>
              <mc:Fallback>
                <p:oleObj name="Формула" r:id="rId7" imgW="596900" imgH="419100"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43955" y="3999431"/>
                        <a:ext cx="1414826" cy="965675"/>
                      </a:xfrm>
                      <a:prstGeom prst="rect">
                        <a:avLst/>
                      </a:prstGeom>
                      <a:noFill/>
                    </p:spPr>
                  </p:pic>
                </p:oleObj>
              </mc:Fallback>
            </mc:AlternateContent>
          </a:graphicData>
        </a:graphic>
      </p:graphicFrame>
    </p:spTree>
    <p:extLst>
      <p:ext uri="{BB962C8B-B14F-4D97-AF65-F5344CB8AC3E}">
        <p14:creationId xmlns:p14="http://schemas.microsoft.com/office/powerpoint/2010/main" val="35698743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969939881"/>
              </p:ext>
            </p:extLst>
          </p:nvPr>
        </p:nvGraphicFramePr>
        <p:xfrm>
          <a:off x="1039037" y="410111"/>
          <a:ext cx="10424160" cy="61872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83191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2543918677"/>
              </p:ext>
            </p:extLst>
          </p:nvPr>
        </p:nvGraphicFramePr>
        <p:xfrm>
          <a:off x="1039037" y="274406"/>
          <a:ext cx="10625972" cy="62716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629891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473074729"/>
              </p:ext>
            </p:extLst>
          </p:nvPr>
        </p:nvGraphicFramePr>
        <p:xfrm>
          <a:off x="1039037" y="701695"/>
          <a:ext cx="10424160" cy="54085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58837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894522" y="775252"/>
            <a:ext cx="10575235" cy="5446643"/>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hardEdge"/>
            </a:sp3d>
          </a:bodyPr>
          <a:lstStyle/>
          <a:p>
            <a:pPr algn="ctr" fontAlgn="auto">
              <a:spcBef>
                <a:spcPts val="0"/>
              </a:spcBef>
              <a:spcAft>
                <a:spcPts val="0"/>
              </a:spcAft>
              <a:defRPr/>
            </a:pPr>
            <a:r>
              <a:rPr lang="ru-RU"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ЭЪТИБОРИНГИЗ УЧУН РАХМАТ</a:t>
            </a: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  </a:t>
            </a:r>
            <a:endPar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a:p>
            <a:pPr algn="ctr" fontAlgn="auto">
              <a:spcBef>
                <a:spcPts val="0"/>
              </a:spcBef>
              <a:spcAft>
                <a:spcPts val="0"/>
              </a:spcAft>
              <a:defRPr/>
            </a:pPr>
            <a:endParaRPr lang="ru-RU"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846</TotalTime>
  <Words>2095</Words>
  <Application>Microsoft Office PowerPoint</Application>
  <PresentationFormat>Произвольный</PresentationFormat>
  <Paragraphs>129</Paragraphs>
  <Slides>33</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33</vt:i4>
      </vt:variant>
    </vt:vector>
  </HeadingPairs>
  <TitlesOfParts>
    <vt:vector size="35" baseType="lpstr">
      <vt:lpstr>Трек</vt:lpstr>
      <vt:lpstr>Microsoft Equation 3.0</vt:lpstr>
      <vt:lpstr>5-МАъруза.  МЕҲНАТ РЕСУРСЛАРИДАН ФОЙДАЛАНИШ ВА МЕҲНАТГА ҲАҚ ТЎЛАШНИ БАҲОЛАШ.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Ma’ruza №2 KINEMATIK JUFTLAR VA ULARNING TURLARI </dc:title>
  <dc:creator>Admin</dc:creator>
  <cp:lastModifiedBy>Komp</cp:lastModifiedBy>
  <cp:revision>102</cp:revision>
  <dcterms:created xsi:type="dcterms:W3CDTF">2016-11-02T09:43:45Z</dcterms:created>
  <dcterms:modified xsi:type="dcterms:W3CDTF">2021-04-14T10:04:45Z</dcterms:modified>
</cp:coreProperties>
</file>