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23"/>
  </p:notesMasterIdLst>
  <p:sldIdLst>
    <p:sldId id="256" r:id="rId2"/>
    <p:sldId id="292" r:id="rId3"/>
    <p:sldId id="293" r:id="rId4"/>
    <p:sldId id="294" r:id="rId5"/>
    <p:sldId id="308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9" r:id="rId18"/>
    <p:sldId id="306" r:id="rId19"/>
    <p:sldId id="307" r:id="rId20"/>
    <p:sldId id="310" r:id="rId21"/>
    <p:sldId id="278" r:id="rId2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0" autoAdjust="0"/>
    <p:restoredTop sz="94662" autoAdjust="0"/>
  </p:normalViewPr>
  <p:slideViewPr>
    <p:cSldViewPr snapToGrid="0">
      <p:cViewPr varScale="1">
        <p:scale>
          <a:sx n="68" d="100"/>
          <a:sy n="68" d="100"/>
        </p:scale>
        <p:origin x="-798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812BB-7416-4E1E-BB97-BBE7EAA4E3F6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C864BB-5EED-4A8A-961F-63DAA4CD43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8042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27.05.2021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70955" y="2260774"/>
            <a:ext cx="10412413" cy="3816858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Хизмат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кўрсатувчи корхоналар фаолиятини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баҳолаш кўрсаткичлари ва усуллари.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2.Корхоналар таркиби ва маҳсулот ишлаб чиқариш ҳолатини баҳолаш.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3.Ишлаб чиқилган маҳсулот ва кўрсатилган хизматларнинг таннархи, товар маҳсулотларини ишлаб чиқариш ва хизмат кўрсатиш рентабеллигини баҳолаш.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68027" y="664230"/>
            <a:ext cx="10945812" cy="1273175"/>
          </a:xfrm>
        </p:spPr>
        <p:txBody>
          <a:bodyPr>
            <a:noAutofit/>
          </a:bodyPr>
          <a:lstStyle/>
          <a:p>
            <a:pPr algn="ctr"/>
            <a:r>
              <a:rPr lang="en-US" sz="37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Cyrl-UZ" sz="37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-МАЪРУЗА. </a:t>
            </a:r>
            <a:r>
              <a:rPr lang="en-US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ХИЗМАТ КЎРСАТУВЧИ КОРХОНАЛАР ФАОЛИЯТИНИ БАҲОЛАШ.</a:t>
            </a:r>
            <a: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z-Cyrl-UZ" sz="37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37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7856" y="282614"/>
            <a:ext cx="112048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тадбиркорга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эришган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аниқлашга ёрдам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Ушбу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 асосида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самарадорликни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яхши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танланади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баҳолаш-бу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(компания)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аксиялари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 аниқлаш мақсадида 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 мурожаат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қилинади, шунинг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зарурати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вақти-вақти 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раҳбарлари олдида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64115" t="23077" r="8530" b="41154"/>
          <a:stretch>
            <a:fillRect/>
          </a:stretch>
        </p:blipFill>
        <p:spPr bwMode="auto">
          <a:xfrm>
            <a:off x="1195754" y="3840480"/>
            <a:ext cx="3742006" cy="275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60344" t="29087" r="5166" b="35913"/>
          <a:stretch>
            <a:fillRect/>
          </a:stretch>
        </p:blipFill>
        <p:spPr bwMode="auto">
          <a:xfrm>
            <a:off x="5556738" y="3432516"/>
            <a:ext cx="6049108" cy="3451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2399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 самарадорлигини баҳолаш баъзи муаммоларни ҳал қилишни ўз ичига олади:</a:t>
            </a:r>
          </a:p>
          <a:p>
            <a:pPr algn="just"/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ввал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корхонанинг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 пакети баҳоланади. Бундай вазифа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оммабоп ҳисобланади, чунки ундан иқтисодий объектларнинг қиймати тўғрисида кенг қамровли тасаввурни шакллантириш мумкин.</a:t>
            </a:r>
          </a:p>
          <a:p>
            <a:pPr algn="just"/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2.Назорат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қилинмайдиган акциялар пакетини баҳолаш тартиби амалга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оширилади.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 вазиятда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жуда оз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акциялари баҳоланади.</a:t>
            </a:r>
          </a:p>
          <a:p>
            <a:pPr algn="just"/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3.Бозорда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рўйхатга олинган компаниянинг акцияларини баҳолаш амалга оширилади. Бундай вазифа камдан-кам учрайди. Котировкаларнинг батафсил таҳлили, шунингдек, чегирма ставкалари ва бозор ҳолати амалга оширилади.</a:t>
            </a:r>
          </a:p>
          <a:p>
            <a:pPr algn="just"/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4.Компаниянинг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барча мол-мулкини ўз ичига олган баҳолаш процедураси амалга оширилади. Бу ташкилот мулкига, ерга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, асбоб-ускуналар, транспорт воситалари, турли хил иншоотлар, бинолар, тармоқлар, алоқа воситалари ва бошқалар билан ифодаланади. Ушбу вазифа ташкилотнинг молиявий оқимларини таҳлил қилишни ўз ичига олади.</a:t>
            </a:r>
          </a:p>
        </p:txBody>
      </p:sp>
    </p:spTree>
    <p:extLst>
      <p:ext uri="{BB962C8B-B14F-4D97-AF65-F5344CB8AC3E}">
        <p14:creationId xmlns="" xmlns:p14="http://schemas.microsoft.com/office/powerpoint/2010/main" val="426861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нуқтаи назаридан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жозибадорлиги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уни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йўқолади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келажакдаги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 тўғрисидаги маълумотлардан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 ҳисобланади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якка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тартибдаги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қисм, бутун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мажмуа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 тизим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сотилиши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йирик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бўлганлиги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 фаолиятнинг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хисобланади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62818" t="22500" r="7665" b="41538"/>
          <a:stretch>
            <a:fillRect/>
          </a:stretch>
        </p:blipFill>
        <p:spPr bwMode="auto">
          <a:xfrm>
            <a:off x="844062" y="3207434"/>
            <a:ext cx="4909624" cy="336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55262" t="27548" r="4626" b="32644"/>
          <a:stretch>
            <a:fillRect/>
          </a:stretch>
        </p:blipFill>
        <p:spPr bwMode="auto">
          <a:xfrm>
            <a:off x="6063174" y="3263705"/>
            <a:ext cx="6030350" cy="3364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3273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809956" y="492369"/>
            <a:ext cx="5772443" cy="5950634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еҳтиёжи 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рентабеллиги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доимо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жараёнларга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 бўлиб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 учун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 муҳит учун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ҳам характерлидир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иқтисодиётининг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беқарор позициянинг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сабаби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беқарор деб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тавсифланса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келажакда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бозорнинг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беқарорликка олиб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маълумотларига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 тартибга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солиниб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доимий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None/>
            </a:pP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60113" t="23077" r="8098" b="32953"/>
          <a:stretch>
            <a:fillRect/>
          </a:stretch>
        </p:blipFill>
        <p:spPr bwMode="auto">
          <a:xfrm>
            <a:off x="407963" y="1111366"/>
            <a:ext cx="5698256" cy="443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1016" y="225415"/>
            <a:ext cx="6977576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 САМАРАДОРЛИГИНИ БАҲОЛАШГА </a:t>
            </a:r>
            <a:endParaRPr lang="en-US" sz="25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 </a:t>
            </a:r>
            <a:r>
              <a:rPr lang="ru-RU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 ТАМОЙИЛ</a:t>
            </a:r>
          </a:p>
          <a:p>
            <a:pPr algn="ctr"/>
            <a:r>
              <a:rPr lang="ru-RU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ЯКУНИЙ НАТИЖА ВА ФАОЛИЯТ МАҚСАДИ ЎРТАСИДАГИ БОҒЛИҚЛИК</a:t>
            </a: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баҳолашнинг асосий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Тадбиркорлик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 фаолиятини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 бирида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 мақсадлар мавжуд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 бир-бирини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истисно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 мумкин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ҳолда, битта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 ёки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муросали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ечим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мақсадларини излашдан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қўйилади.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 иқтисодий фаолият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кўп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мақсадли оптималлаштириш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усулидан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фойдаланишни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55249" t="22692" r="4205" b="27500"/>
          <a:stretch>
            <a:fillRect/>
          </a:stretch>
        </p:blipFill>
        <p:spPr bwMode="auto">
          <a:xfrm>
            <a:off x="7230788" y="1941369"/>
            <a:ext cx="4919008" cy="448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34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ОПТИМАЛЛИК МЕЗОНЛАРИ МАВЖУДЛИГИ</a:t>
            </a: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мақбуллигини белгилайди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мезонларнинг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қўлланилишига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балки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рухсат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нарсаларга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Мезон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баҳоларни қўллаш 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ҳолларда қўлланилади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Очиқ ташкилий-иқтисодий тизим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юритувчи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кўзлаб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 шароитларига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 ҳаракат қиладиган, яъни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сегментни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эгаллаган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 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мавқеини мустаҳкамлаш бозор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 доирасидаги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устунликларнинг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Даромадлилик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 вазифаларни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 имкониятлар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мустаҳкамлаш, 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 фаолиятнинг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потенциал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устувор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 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33783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ҲАЁТИЙ ТЦИКЛ (МАҲСУЛОТНИНГ ҲАЁТ АЙЛАНИШИ) ВА ИҚТИСОДИЙ ФАОЛИЯТ КЎРСАТКИЧЛАРИ ЎРТАСИДАГИ БОҒЛИҚЛИК</a:t>
            </a:r>
          </a:p>
          <a:p>
            <a:pPr algn="ctr"/>
            <a:r>
              <a:rPr lang="ru-RU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Маълумки</a:t>
            </a:r>
            <a:r>
              <a:rPr lang="ru-RU" sz="3000">
                <a:latin typeface="Times New Roman" panose="02020603050405020304" pitchFamily="18" charset="0"/>
                <a:cs typeface="Times New Roman" panose="02020603050405020304" pitchFamily="18" charset="0"/>
              </a:rPr>
              <a:t>, маҳсулот бозорда ҳаётининг дастлабки босқичларида (ишлаб чиқиш ва амалга ошириш) фойда олиш мумкин эмас, у маҳсулот ўсиш босқичига ўтишдан олдин (амалга ошириш охирида) ҳосил бўлади. Фойда - бу компанияни маҳсулот сифатини оширишга, маҳсулотни бозор эҳтиёжларига қараб ишлаб чиқаришга, тадқиқот ва синов харажатларини минималлаштиришга мажбур қиладиган рағбатлантирувчи бўғин. Бу ҳар бир босқичнинг давомийлигини қисқартиради.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56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эттирувчи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маблағлар ҳажми 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якуний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таққослаш йўли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КЎРСАТКИЧЛАРГА ҚУЙИДАГИЛАР КИРАДИ: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1.Бозорга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 бирлигининг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таннархи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2.Компаниянинг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3.Ишлаб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 жараёни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4.Компаниянинг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айланмаси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58709" t="23077" r="4530" b="42885"/>
          <a:stretch>
            <a:fillRect/>
          </a:stretch>
        </p:blipFill>
        <p:spPr bwMode="auto">
          <a:xfrm>
            <a:off x="2827606" y="3425225"/>
            <a:ext cx="6161649" cy="3207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3763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 кўрсатиш соҳаси самарадорлигини баҳолаш кўрсаткичларининг аксарияти ресурслар ёндашуви асосида тузилган бўлиб, бу корхонанинг иқтисодий самарадорлиги нуқтаи назаридан баҳолаш натижаларининг чекланишига олиб келади. Ҳозирги вақтда самарадорликни аниқлаш, унинг турларини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хусусиятларга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қараб тавсифлаш ва самарадорлик кўрсаткичларини таснифлаш бўйича ягона ёндашув мавжуд эмас. Ўтказилган тадқиқотларга қарамай, самарадорликни аниқлаш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соҳасида и</a:t>
            </a:r>
            <a:r>
              <a:rPr lang="uz-Cyrl-UZ" sz="250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тисодий самарадорликни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кўрсаткичларининг умумлаштирилган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ягона тизими </a:t>
            </a:r>
            <a:r>
              <a:rPr lang="ru-RU" sz="2500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 эмас. Иккинчиси, ўз навбатида, маълум принтсипларга асосланиши керак. Иқтисодий адабиётларда самарадорликни баҳолаш тамойилларини бирлаштиришнинг турли хил вариантлари таклиф этилади: изчиллик, мураккаблик, ишончлилик, объэктивлик, долзарблик, илмий табиат, самарадорлик, таққосланадиганлик, дарахт тузилиши принтсипи, кўринадиганлик принтсипи мутлақ ва нисбий кўрсаткичларнинг оқилона комбинацияси, этарлилик </a:t>
            </a:r>
            <a:r>
              <a:rPr lang="ru-RU" sz="2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принтсипиларидан иборат</a:t>
            </a:r>
            <a:endParaRPr lang="ru-RU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196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завқ 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ҳис-туйғулар 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таассуротлар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Лаззатланиш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эҳтиёжларни қондириш шарти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 қилинган қийматнинг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келмаслиги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ни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баҳолаш 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қониқиш пайдо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 қилинган қиймат кутилганидан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каттароқ бўлганда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Кутилаётган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 истеъмол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қилишдан олдин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 қилинган қиймат ҳосил бўлади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Мижознинг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 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фарқдир.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 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эҳтиёжларни қондириш 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Муайян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эҳтиёжни англашдан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чиқади.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118132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6" y="259307"/>
            <a:ext cx="112048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харидорларнинг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эҳтиёжлари жуда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 бошқаларга қараганда муҳимроқ бўлиши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нияти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 таркибий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қисмлардан иборат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воситачилар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чиқарувчилар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маркетинг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алоқалари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 бир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операция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хавф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доим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мурожаат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 мумкин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Кейинчалик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баҳолайди 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тақдим этилаётган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қийматлар бўйича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кутишларга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асосланиб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кўрсатувчи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провайдерни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танлайди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51765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6223" y="295428"/>
            <a:ext cx="1100009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Қишлоқ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иқтисодиётнинг тармоқларидан биридир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мақсади аҳолини қишлоқ 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маҳсулотлар 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ашё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таъминлашдир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Фермер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элементлардан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 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корхонаси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иқтисодиётнинг элементларидан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биридир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Қишлоқ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корхоналарининг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тизим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(ҳайвонлар,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кўпайишига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тўлиқ 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қисман боғлиқлигидир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чиқаришнинг ўзи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кенгайтирилган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содда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вариант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чиқарилган маҳсулот ҳар бир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 тциклида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сифат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ўлчамларини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сақлаб қолиши 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тавсифланади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Кенгайтирилган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такрор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чиқаришда ҳар бир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тциклда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 омиллари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кўпайиб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нечта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таркибий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қисмлардан иборат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ташкилий-иқтисодий тузилишини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белгилайдиган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элементлар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(меҳнат тақсимоти 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кооперацияси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ихтисослашуви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 жараёнларини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вақтида комбинацияси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 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техник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тузилишини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белгилайдиган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элементлар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элементлар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 тизимлари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нисбати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="" xmlns:p14="http://schemas.microsoft.com/office/powerpoint/2010/main" val="52969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18998"/>
            <a:ext cx="11969087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хўжалик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 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 қондираоладиган даражада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 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чиқариш, 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истемолчиларга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 етказиб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тармоқда бозор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 талабларига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 жавоб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сервисни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барпо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Тармоқда сервисни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сервис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субъэктларини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субектлар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хўжалик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 вақтида бажариши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пахта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хомашёсини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уруғликни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ёқилғи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ёнилғи 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ёғловчи материалларни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вақтида етказиб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зараркунандаларга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 курашишга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ҳосилни етиштириб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миқдордагисини қайта 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сақлашга 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ниҳоят сотишга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56331" t="24423" r="6296" b="25192"/>
          <a:stretch>
            <a:fillRect/>
          </a:stretch>
        </p:blipFill>
        <p:spPr bwMode="auto">
          <a:xfrm>
            <a:off x="886263" y="4016632"/>
            <a:ext cx="3498165" cy="265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 l="55262" t="23125" r="4517" b="32837"/>
          <a:stretch>
            <a:fillRect/>
          </a:stretch>
        </p:blipFill>
        <p:spPr bwMode="auto">
          <a:xfrm>
            <a:off x="6161649" y="3934263"/>
            <a:ext cx="4360985" cy="268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70198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2913" y="118492"/>
            <a:ext cx="1181441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Чорвачилик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 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 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 турли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ҳилдаги хизматларни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сервис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субектлари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тармоқдаги корхоналарга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ўсимликчилик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 чорвачилик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 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 ишлаш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 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истемолчиларга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 етказиб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 йўналишларда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мақсадга мувофиқ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хўжалик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маҳсулотларини 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 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чиқарилган маҳсулотларни яъни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кимёвий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ўғитларни, ёқилғи, ёнилғи, ёғловчи материалларни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чигитни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буғдой уруғини, қишлоқ хўжалик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маханизмларини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кунжара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 материалларини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 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хўжалик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агротехник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 ишлов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йетиштирилган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маҳсулотларни йиғиштириб олиш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58493" t="23077" r="4962" b="33269"/>
          <a:stretch>
            <a:fillRect/>
          </a:stretch>
        </p:blipFill>
        <p:spPr bwMode="auto">
          <a:xfrm>
            <a:off x="7765366" y="4190548"/>
            <a:ext cx="3657599" cy="2456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 l="55262" t="22933" r="5382" b="39519"/>
          <a:stretch>
            <a:fillRect/>
          </a:stretch>
        </p:blipFill>
        <p:spPr bwMode="auto">
          <a:xfrm>
            <a:off x="1547445" y="4252879"/>
            <a:ext cx="4515729" cy="242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304033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6920" y="365768"/>
            <a:ext cx="116824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экинларнинг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ҳосилдорлигига салбий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хашоратларга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ўсимликларга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ҳамда чорвачиликдаги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зараркунандаларга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касалликларга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қарши тадбирларни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 корхонларини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ҳосили юқори бўлган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зотли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зооветеринария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аудит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консалтинг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кредит,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суғурта, божхона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 иқтисодий муносабатларни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   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ирригация, мелиорация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тадбирларини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йетиштирилган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ҳосилни, маҳсулотни қийта ишлаш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 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истемолчиларга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9533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09600" y="478303"/>
            <a:ext cx="10972800" cy="5528990"/>
          </a:xfrm>
        </p:spPr>
        <p:txBody>
          <a:bodyPr>
            <a:normAutofit/>
          </a:bodyPr>
          <a:lstStyle/>
          <a:p>
            <a:pPr algn="just"/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етказиб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хўжалик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информациялар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борасидаги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тармоқда билимли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ҳислатларга эга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иқтидорли мутахасисларни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кўрсатаётган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 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мутахасисларни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билимларини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 йўналишларда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қишлоқда яшовчи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аҳолида барча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турдаги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вақтида 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борасида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 йўналишларда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ru-RU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716" y="0"/>
            <a:ext cx="116824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қишлоқ </a:t>
            </a:r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хўжалик экинларини ўсишига, экинларнинг ҳосилдорлигига салбий таъсир этувчи хашоратларга, ўсимликларга ҳамда чорвачиликдаги мавжуд бўлган зараркунандаларга, касалликларга қарши тадбирларни амалга ошириш;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тармоқ корхонларини тез пишар, кам сув талаб қиладиган, сифатли, ҳосили юқори бўлган навлар билан таъминлаш, зотли молларни сотиш, зооветеринария хизматларини кўрсатиш;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аудит ва консалтинг хизматларини амалга ошириш;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молия, кредит, суғурта, божхона ва бошқа иқтисодий муносабатларни амалга ошириш;         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ирригация, мелиорация тадбирларини амалга ошириш;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йетиштирилган ҳосилни, маҳсулотни қийта ишлаш, уларни сақлаш ва истемолчиларга етказиб бериш борасида;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қишлоқ хўжалик корхоналарни етарли информациялар билан таъминлаш борасидаги хизматлар;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тармоқда билимли, малакали, инсоний ҳислатларга эга бўлган ёш иқтидорли мутахасисларни тайёрлаш, фаолият кўрсатаётган раҳбар ва мутахасисларни билимларини ошириш борасида ва бошқа йўналишларда;</a:t>
            </a:r>
          </a:p>
          <a:p>
            <a:pPr algn="just"/>
            <a:r>
              <a:rPr 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	қишлоқда яшовчи аҳолида барча турдаги хизматларни вақтида ва сифатли амалга ошириш борасида ва бошқа йўналишларда.</a:t>
            </a:r>
          </a:p>
        </p:txBody>
      </p:sp>
    </p:spTree>
    <p:extLst>
      <p:ext uri="{BB962C8B-B14F-4D97-AF65-F5344CB8AC3E}">
        <p14:creationId xmlns="" xmlns:p14="http://schemas.microsoft.com/office/powerpoint/2010/main" val="621988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353" y="734097"/>
            <a:ext cx="1136060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Қишлоқ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корхоналарининг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фаолият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кўрсатиши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юқорида таъкидланган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хизматлар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қуйидаги вазифаларни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ҳал этилишини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таъминлашга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қаратилгандир: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жонли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меҳнат сарфларини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тежаш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меҳнат унумдорлигини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юксалишини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таъминлашга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жонли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меҳнатни индустрлашган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меҳнатга айлантиришни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таъминлашга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чиқариш ҳамда бошқариш харажатларини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тежалишини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маҳсулот таннахини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пасайишини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-қишлоқ хўжалиги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экинларининг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хосилдорлигини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молларининг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маҳсулдорлигини оширишга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йетиштирилаётган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маҳсулотларнинг сифатини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яхшиланишига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оқибатида махсулотларнинг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рақобатбардошлилигини юксалишини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8053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09600" y="267287"/>
            <a:ext cx="10972800" cy="220862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қишлоқ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чиқариш маданиятни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юксалишини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тармоқда барча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турдаги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муносабатлар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тизимини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яшилайди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муҳим ташкилий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иқтисодий ҳамда ижтимоий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масалаларни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ҳал этишни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таминлаши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қишлоқ хўжалигини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юксалишини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58709" t="22500" r="7773" b="38269"/>
          <a:stretch>
            <a:fillRect/>
          </a:stretch>
        </p:blipFill>
        <p:spPr bwMode="auto">
          <a:xfrm>
            <a:off x="6147582" y="2546252"/>
            <a:ext cx="5636455" cy="3866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 l="55694" t="27356" r="4517" b="37452"/>
          <a:stretch>
            <a:fillRect/>
          </a:stretch>
        </p:blipFill>
        <p:spPr bwMode="auto">
          <a:xfrm>
            <a:off x="239151" y="2574393"/>
            <a:ext cx="5742694" cy="3854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3" y="775254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 УЧУН РАХМАТ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  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1226</TotalTime>
  <Words>590</Words>
  <Application>Microsoft Office PowerPoint</Application>
  <PresentationFormat>Произвольный</PresentationFormat>
  <Paragraphs>70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Открытая</vt:lpstr>
      <vt:lpstr>8-МАЪРУЗА.  ХИЗМАТ КЎРСАТУВЧИ КОРХОНАЛАР ФАОЛИЯТИНИ БАҲОЛАШ. 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</dc:title>
  <dc:creator>Admin</dc:creator>
  <cp:lastModifiedBy>User</cp:lastModifiedBy>
  <cp:revision>139</cp:revision>
  <dcterms:created xsi:type="dcterms:W3CDTF">2016-11-02T09:43:45Z</dcterms:created>
  <dcterms:modified xsi:type="dcterms:W3CDTF">2021-05-27T05:26:34Z</dcterms:modified>
</cp:coreProperties>
</file>