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1" r:id="rId1"/>
  </p:sldMasterIdLst>
  <p:notesMasterIdLst>
    <p:notesMasterId r:id="rId23"/>
  </p:notesMasterIdLst>
  <p:sldIdLst>
    <p:sldId id="256" r:id="rId2"/>
    <p:sldId id="294" r:id="rId3"/>
    <p:sldId id="279" r:id="rId4"/>
    <p:sldId id="280" r:id="rId5"/>
    <p:sldId id="281" r:id="rId6"/>
    <p:sldId id="295" r:id="rId7"/>
    <p:sldId id="282" r:id="rId8"/>
    <p:sldId id="283" r:id="rId9"/>
    <p:sldId id="296" r:id="rId10"/>
    <p:sldId id="284" r:id="rId11"/>
    <p:sldId id="285" r:id="rId12"/>
    <p:sldId id="286" r:id="rId13"/>
    <p:sldId id="287" r:id="rId14"/>
    <p:sldId id="288" r:id="rId15"/>
    <p:sldId id="289" r:id="rId16"/>
    <p:sldId id="297" r:id="rId17"/>
    <p:sldId id="290" r:id="rId18"/>
    <p:sldId id="293" r:id="rId19"/>
    <p:sldId id="291" r:id="rId20"/>
    <p:sldId id="292" r:id="rId21"/>
    <p:sldId id="278" r:id="rId22"/>
  </p:sldIdLst>
  <p:sldSz cx="12192000" cy="6858000"/>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560" autoAdjust="0"/>
    <p:restoredTop sz="94662" autoAdjust="0"/>
  </p:normalViewPr>
  <p:slideViewPr>
    <p:cSldViewPr snapToGrid="0">
      <p:cViewPr varScale="1">
        <p:scale>
          <a:sx n="68" d="100"/>
          <a:sy n="68" d="100"/>
        </p:scale>
        <p:origin x="-798" y="-10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4CA694C-B6DD-4786-9359-AB02A69747DB}" type="doc">
      <dgm:prSet loTypeId="urn:microsoft.com/office/officeart/2008/layout/AscendingPictureAccentProcess" loCatId="process" qsTypeId="urn:microsoft.com/office/officeart/2005/8/quickstyle/simple1" qsCatId="simple" csTypeId="urn:microsoft.com/office/officeart/2005/8/colors/accent1_2" csCatId="accent1" phldr="1"/>
      <dgm:spPr/>
      <dgm:t>
        <a:bodyPr/>
        <a:lstStyle/>
        <a:p>
          <a:endParaRPr lang="ru-RU"/>
        </a:p>
      </dgm:t>
    </dgm:pt>
    <dgm:pt modelId="{6D2FD05F-A369-4583-881C-62338900351E}">
      <dgm:prSet phldrT="[Текст]"/>
      <dgm:spPr/>
      <dgm:t>
        <a:bodyPr/>
        <a:lstStyle/>
        <a:p>
          <a:r>
            <a:rPr lang="uz-Cyrl-UZ" smtClean="0"/>
            <a:t>Йил </a:t>
          </a:r>
          <a:endParaRPr lang="ru-RU"/>
        </a:p>
      </dgm:t>
    </dgm:pt>
    <dgm:pt modelId="{BA843A6E-E45D-410D-872E-4BDA74219544}" type="parTrans" cxnId="{5E2E142A-C570-4B77-A3AF-B189F8F4234E}">
      <dgm:prSet/>
      <dgm:spPr/>
      <dgm:t>
        <a:bodyPr/>
        <a:lstStyle/>
        <a:p>
          <a:endParaRPr lang="ru-RU"/>
        </a:p>
      </dgm:t>
    </dgm:pt>
    <dgm:pt modelId="{DFFA1BAB-898B-4F5A-891B-846AF9FF4BBF}" type="sibTrans" cxnId="{5E2E142A-C570-4B77-A3AF-B189F8F4234E}">
      <dgm:prSet/>
      <dgm:spPr/>
      <dgm:t>
        <a:bodyPr/>
        <a:lstStyle/>
        <a:p>
          <a:endParaRPr lang="ru-RU"/>
        </a:p>
      </dgm:t>
    </dgm:pt>
    <dgm:pt modelId="{2469AAB5-2A4B-4D9F-B6B7-760DF12ACE2A}">
      <dgm:prSet phldrT="[Текст]"/>
      <dgm:spPr/>
      <dgm:t>
        <a:bodyPr/>
        <a:lstStyle/>
        <a:p>
          <a:r>
            <a:rPr lang="uz-Cyrl-UZ" smtClean="0"/>
            <a:t>Йил</a:t>
          </a:r>
          <a:endParaRPr lang="ru-RU"/>
        </a:p>
      </dgm:t>
    </dgm:pt>
    <dgm:pt modelId="{9351ED0D-33E0-4C8E-A398-9CF773725BCB}" type="parTrans" cxnId="{80126B3C-DA37-4EF6-BC16-F79B20C51CFE}">
      <dgm:prSet/>
      <dgm:spPr/>
      <dgm:t>
        <a:bodyPr/>
        <a:lstStyle/>
        <a:p>
          <a:endParaRPr lang="ru-RU"/>
        </a:p>
      </dgm:t>
    </dgm:pt>
    <dgm:pt modelId="{9CAC6439-7092-41E7-8ED2-F40506DA0047}" type="sibTrans" cxnId="{80126B3C-DA37-4EF6-BC16-F79B20C51CFE}">
      <dgm:prSet/>
      <dgm:spPr/>
      <dgm:t>
        <a:bodyPr/>
        <a:lstStyle/>
        <a:p>
          <a:endParaRPr lang="ru-RU"/>
        </a:p>
      </dgm:t>
    </dgm:pt>
    <dgm:pt modelId="{882F94CA-8D01-467B-8E70-75BC411334E7}" type="pres">
      <dgm:prSet presAssocID="{04CA694C-B6DD-4786-9359-AB02A69747DB}" presName="Name0" presStyleCnt="0">
        <dgm:presLayoutVars>
          <dgm:chMax val="7"/>
          <dgm:chPref val="7"/>
          <dgm:dir/>
        </dgm:presLayoutVars>
      </dgm:prSet>
      <dgm:spPr/>
      <dgm:t>
        <a:bodyPr/>
        <a:lstStyle/>
        <a:p>
          <a:endParaRPr lang="ru-RU"/>
        </a:p>
      </dgm:t>
    </dgm:pt>
    <dgm:pt modelId="{4E6F6D3F-07FD-466C-B26B-FB09ADF2E820}" type="pres">
      <dgm:prSet presAssocID="{04CA694C-B6DD-4786-9359-AB02A69747DB}" presName="dot1" presStyleLbl="alignNode1" presStyleIdx="0" presStyleCnt="10">
        <dgm:style>
          <a:lnRef idx="1">
            <a:schemeClr val="accent2"/>
          </a:lnRef>
          <a:fillRef idx="3">
            <a:schemeClr val="accent2"/>
          </a:fillRef>
          <a:effectRef idx="2">
            <a:schemeClr val="accent2"/>
          </a:effectRef>
          <a:fontRef idx="minor">
            <a:schemeClr val="lt1"/>
          </a:fontRef>
        </dgm:style>
      </dgm:prSet>
      <dgm:spPr/>
    </dgm:pt>
    <dgm:pt modelId="{84F0C9B4-6E4F-4C6B-B15E-B18D17261D81}" type="pres">
      <dgm:prSet presAssocID="{04CA694C-B6DD-4786-9359-AB02A69747DB}" presName="dot2" presStyleLbl="alignNode1" presStyleIdx="1" presStyleCnt="10">
        <dgm:style>
          <a:lnRef idx="1">
            <a:schemeClr val="accent2"/>
          </a:lnRef>
          <a:fillRef idx="3">
            <a:schemeClr val="accent2"/>
          </a:fillRef>
          <a:effectRef idx="2">
            <a:schemeClr val="accent2"/>
          </a:effectRef>
          <a:fontRef idx="minor">
            <a:schemeClr val="lt1"/>
          </a:fontRef>
        </dgm:style>
      </dgm:prSet>
      <dgm:spPr/>
    </dgm:pt>
    <dgm:pt modelId="{05A38FC7-B45A-4E8C-9F87-37146B3CF0E6}" type="pres">
      <dgm:prSet presAssocID="{04CA694C-B6DD-4786-9359-AB02A69747DB}" presName="dot3" presStyleLbl="alignNode1" presStyleIdx="2" presStyleCnt="10">
        <dgm:style>
          <a:lnRef idx="1">
            <a:schemeClr val="accent2"/>
          </a:lnRef>
          <a:fillRef idx="3">
            <a:schemeClr val="accent2"/>
          </a:fillRef>
          <a:effectRef idx="2">
            <a:schemeClr val="accent2"/>
          </a:effectRef>
          <a:fontRef idx="minor">
            <a:schemeClr val="lt1"/>
          </a:fontRef>
        </dgm:style>
      </dgm:prSet>
      <dgm:spPr/>
    </dgm:pt>
    <dgm:pt modelId="{C49697E4-248B-4762-8EDC-7785D7A7B788}" type="pres">
      <dgm:prSet presAssocID="{04CA694C-B6DD-4786-9359-AB02A69747DB}" presName="dotArrow1" presStyleLbl="alignNode1" presStyleIdx="3" presStyleCnt="10">
        <dgm:style>
          <a:lnRef idx="1">
            <a:schemeClr val="accent2"/>
          </a:lnRef>
          <a:fillRef idx="3">
            <a:schemeClr val="accent2"/>
          </a:fillRef>
          <a:effectRef idx="2">
            <a:schemeClr val="accent2"/>
          </a:effectRef>
          <a:fontRef idx="minor">
            <a:schemeClr val="lt1"/>
          </a:fontRef>
        </dgm:style>
      </dgm:prSet>
      <dgm:spPr/>
    </dgm:pt>
    <dgm:pt modelId="{CAE0DDBB-7777-4B6C-A0FD-0CEA2AA831EC}" type="pres">
      <dgm:prSet presAssocID="{04CA694C-B6DD-4786-9359-AB02A69747DB}" presName="dotArrow2" presStyleLbl="alignNode1" presStyleIdx="4" presStyleCnt="10">
        <dgm:style>
          <a:lnRef idx="1">
            <a:schemeClr val="accent2"/>
          </a:lnRef>
          <a:fillRef idx="3">
            <a:schemeClr val="accent2"/>
          </a:fillRef>
          <a:effectRef idx="2">
            <a:schemeClr val="accent2"/>
          </a:effectRef>
          <a:fontRef idx="minor">
            <a:schemeClr val="lt1"/>
          </a:fontRef>
        </dgm:style>
      </dgm:prSet>
      <dgm:spPr/>
    </dgm:pt>
    <dgm:pt modelId="{F84031C2-D5D5-45AD-8827-919A461EC1A6}" type="pres">
      <dgm:prSet presAssocID="{04CA694C-B6DD-4786-9359-AB02A69747DB}" presName="dotArrow3" presStyleLbl="alignNode1" presStyleIdx="5" presStyleCnt="10">
        <dgm:style>
          <a:lnRef idx="1">
            <a:schemeClr val="accent2"/>
          </a:lnRef>
          <a:fillRef idx="3">
            <a:schemeClr val="accent2"/>
          </a:fillRef>
          <a:effectRef idx="2">
            <a:schemeClr val="accent2"/>
          </a:effectRef>
          <a:fontRef idx="minor">
            <a:schemeClr val="lt1"/>
          </a:fontRef>
        </dgm:style>
      </dgm:prSet>
      <dgm:spPr/>
    </dgm:pt>
    <dgm:pt modelId="{CE558FBB-83CC-4EFB-AE2E-C5B4C28DEDD6}" type="pres">
      <dgm:prSet presAssocID="{04CA694C-B6DD-4786-9359-AB02A69747DB}" presName="dotArrow4" presStyleLbl="alignNode1" presStyleIdx="6" presStyleCnt="10">
        <dgm:style>
          <a:lnRef idx="1">
            <a:schemeClr val="accent2"/>
          </a:lnRef>
          <a:fillRef idx="3">
            <a:schemeClr val="accent2"/>
          </a:fillRef>
          <a:effectRef idx="2">
            <a:schemeClr val="accent2"/>
          </a:effectRef>
          <a:fontRef idx="minor">
            <a:schemeClr val="lt1"/>
          </a:fontRef>
        </dgm:style>
      </dgm:prSet>
      <dgm:spPr/>
    </dgm:pt>
    <dgm:pt modelId="{BCCBA835-8A76-402F-A71F-88FBEE3A78C1}" type="pres">
      <dgm:prSet presAssocID="{04CA694C-B6DD-4786-9359-AB02A69747DB}" presName="dotArrow5" presStyleLbl="alignNode1" presStyleIdx="7" presStyleCnt="10">
        <dgm:style>
          <a:lnRef idx="1">
            <a:schemeClr val="accent2"/>
          </a:lnRef>
          <a:fillRef idx="3">
            <a:schemeClr val="accent2"/>
          </a:fillRef>
          <a:effectRef idx="2">
            <a:schemeClr val="accent2"/>
          </a:effectRef>
          <a:fontRef idx="minor">
            <a:schemeClr val="lt1"/>
          </a:fontRef>
        </dgm:style>
      </dgm:prSet>
      <dgm:spPr/>
    </dgm:pt>
    <dgm:pt modelId="{C216E2FD-A039-4E3E-A2AC-A5E375BD6738}" type="pres">
      <dgm:prSet presAssocID="{04CA694C-B6DD-4786-9359-AB02A69747DB}" presName="dotArrow6" presStyleLbl="alignNode1" presStyleIdx="8" presStyleCnt="10">
        <dgm:style>
          <a:lnRef idx="1">
            <a:schemeClr val="accent2"/>
          </a:lnRef>
          <a:fillRef idx="3">
            <a:schemeClr val="accent2"/>
          </a:fillRef>
          <a:effectRef idx="2">
            <a:schemeClr val="accent2"/>
          </a:effectRef>
          <a:fontRef idx="minor">
            <a:schemeClr val="lt1"/>
          </a:fontRef>
        </dgm:style>
      </dgm:prSet>
      <dgm:spPr/>
    </dgm:pt>
    <dgm:pt modelId="{CE3F03EB-0E70-48F0-B927-B14759B4F4B4}" type="pres">
      <dgm:prSet presAssocID="{04CA694C-B6DD-4786-9359-AB02A69747DB}" presName="dotArrow7" presStyleLbl="alignNode1" presStyleIdx="9" presStyleCnt="10">
        <dgm:style>
          <a:lnRef idx="1">
            <a:schemeClr val="accent2"/>
          </a:lnRef>
          <a:fillRef idx="3">
            <a:schemeClr val="accent2"/>
          </a:fillRef>
          <a:effectRef idx="2">
            <a:schemeClr val="accent2"/>
          </a:effectRef>
          <a:fontRef idx="minor">
            <a:schemeClr val="lt1"/>
          </a:fontRef>
        </dgm:style>
      </dgm:prSet>
      <dgm:spPr/>
    </dgm:pt>
    <dgm:pt modelId="{934A3AB9-9F31-44D1-B559-EA16617BC6C8}" type="pres">
      <dgm:prSet presAssocID="{6D2FD05F-A369-4583-881C-62338900351E}" presName="parTx1" presStyleLbl="node1" presStyleIdx="0" presStyleCnt="2"/>
      <dgm:spPr/>
      <dgm:t>
        <a:bodyPr/>
        <a:lstStyle/>
        <a:p>
          <a:endParaRPr lang="ru-RU"/>
        </a:p>
      </dgm:t>
    </dgm:pt>
    <dgm:pt modelId="{1FC3526A-6A51-4327-9810-6B86911A0F24}" type="pres">
      <dgm:prSet presAssocID="{DFFA1BAB-898B-4F5A-891B-846AF9FF4BBF}" presName="picture1" presStyleCnt="0"/>
      <dgm:spPr/>
    </dgm:pt>
    <dgm:pt modelId="{3B9B28E3-D68A-45CF-803E-91B56148BAAE}" type="pres">
      <dgm:prSet presAssocID="{DFFA1BAB-898B-4F5A-891B-846AF9FF4BBF}" presName="imageRepeatNode" presStyleLbl="fgImgPlace1" presStyleIdx="0" presStyleCnt="2"/>
      <dgm:spPr/>
      <dgm:t>
        <a:bodyPr/>
        <a:lstStyle/>
        <a:p>
          <a:endParaRPr lang="ru-RU"/>
        </a:p>
      </dgm:t>
    </dgm:pt>
    <dgm:pt modelId="{A7B98FD3-991B-4593-9776-28E5BE509561}" type="pres">
      <dgm:prSet presAssocID="{2469AAB5-2A4B-4D9F-B6B7-760DF12ACE2A}" presName="parTx2" presStyleLbl="node1" presStyleIdx="1" presStyleCnt="2"/>
      <dgm:spPr/>
      <dgm:t>
        <a:bodyPr/>
        <a:lstStyle/>
        <a:p>
          <a:endParaRPr lang="ru-RU"/>
        </a:p>
      </dgm:t>
    </dgm:pt>
    <dgm:pt modelId="{282BCA99-C411-41C3-8A54-510CCD44C153}" type="pres">
      <dgm:prSet presAssocID="{9CAC6439-7092-41E7-8ED2-F40506DA0047}" presName="picture2" presStyleCnt="0"/>
      <dgm:spPr/>
    </dgm:pt>
    <dgm:pt modelId="{0353C8D4-AB22-4AA2-8659-4F6C735136B7}" type="pres">
      <dgm:prSet presAssocID="{9CAC6439-7092-41E7-8ED2-F40506DA0047}" presName="imageRepeatNode" presStyleLbl="fgImgPlace1" presStyleIdx="1" presStyleCnt="2"/>
      <dgm:spPr/>
      <dgm:t>
        <a:bodyPr/>
        <a:lstStyle/>
        <a:p>
          <a:endParaRPr lang="ru-RU"/>
        </a:p>
      </dgm:t>
    </dgm:pt>
  </dgm:ptLst>
  <dgm:cxnLst>
    <dgm:cxn modelId="{AA5543F1-492C-4412-81EC-ABDBCDC191A9}" type="presOf" srcId="{9CAC6439-7092-41E7-8ED2-F40506DA0047}" destId="{0353C8D4-AB22-4AA2-8659-4F6C735136B7}" srcOrd="0" destOrd="0" presId="urn:microsoft.com/office/officeart/2008/layout/AscendingPictureAccentProcess"/>
    <dgm:cxn modelId="{F902BEA7-D36F-4CF2-8A0D-405140D13645}" type="presOf" srcId="{2469AAB5-2A4B-4D9F-B6B7-760DF12ACE2A}" destId="{A7B98FD3-991B-4593-9776-28E5BE509561}" srcOrd="0" destOrd="0" presId="urn:microsoft.com/office/officeart/2008/layout/AscendingPictureAccentProcess"/>
    <dgm:cxn modelId="{5E2E142A-C570-4B77-A3AF-B189F8F4234E}" srcId="{04CA694C-B6DD-4786-9359-AB02A69747DB}" destId="{6D2FD05F-A369-4583-881C-62338900351E}" srcOrd="0" destOrd="0" parTransId="{BA843A6E-E45D-410D-872E-4BDA74219544}" sibTransId="{DFFA1BAB-898B-4F5A-891B-846AF9FF4BBF}"/>
    <dgm:cxn modelId="{7992E511-8657-4892-B34B-C2F0DA2E3294}" type="presOf" srcId="{DFFA1BAB-898B-4F5A-891B-846AF9FF4BBF}" destId="{3B9B28E3-D68A-45CF-803E-91B56148BAAE}" srcOrd="0" destOrd="0" presId="urn:microsoft.com/office/officeart/2008/layout/AscendingPictureAccentProcess"/>
    <dgm:cxn modelId="{DDBB9D84-3017-4049-840E-3CDA391B8C1F}" type="presOf" srcId="{6D2FD05F-A369-4583-881C-62338900351E}" destId="{934A3AB9-9F31-44D1-B559-EA16617BC6C8}" srcOrd="0" destOrd="0" presId="urn:microsoft.com/office/officeart/2008/layout/AscendingPictureAccentProcess"/>
    <dgm:cxn modelId="{44660DC1-29D0-4B74-B4CA-A7B4865317CA}" type="presOf" srcId="{04CA694C-B6DD-4786-9359-AB02A69747DB}" destId="{882F94CA-8D01-467B-8E70-75BC411334E7}" srcOrd="0" destOrd="0" presId="urn:microsoft.com/office/officeart/2008/layout/AscendingPictureAccentProcess"/>
    <dgm:cxn modelId="{80126B3C-DA37-4EF6-BC16-F79B20C51CFE}" srcId="{04CA694C-B6DD-4786-9359-AB02A69747DB}" destId="{2469AAB5-2A4B-4D9F-B6B7-760DF12ACE2A}" srcOrd="1" destOrd="0" parTransId="{9351ED0D-33E0-4C8E-A398-9CF773725BCB}" sibTransId="{9CAC6439-7092-41E7-8ED2-F40506DA0047}"/>
    <dgm:cxn modelId="{8F5D21BF-11CA-4EB0-BD0F-6D978B8BF88A}" type="presParOf" srcId="{882F94CA-8D01-467B-8E70-75BC411334E7}" destId="{4E6F6D3F-07FD-466C-B26B-FB09ADF2E820}" srcOrd="0" destOrd="0" presId="urn:microsoft.com/office/officeart/2008/layout/AscendingPictureAccentProcess"/>
    <dgm:cxn modelId="{83747E74-B182-486A-9F7F-6A479D3560EC}" type="presParOf" srcId="{882F94CA-8D01-467B-8E70-75BC411334E7}" destId="{84F0C9B4-6E4F-4C6B-B15E-B18D17261D81}" srcOrd="1" destOrd="0" presId="urn:microsoft.com/office/officeart/2008/layout/AscendingPictureAccentProcess"/>
    <dgm:cxn modelId="{28D5703A-07E5-4341-9C53-BC9A6DDBB797}" type="presParOf" srcId="{882F94CA-8D01-467B-8E70-75BC411334E7}" destId="{05A38FC7-B45A-4E8C-9F87-37146B3CF0E6}" srcOrd="2" destOrd="0" presId="urn:microsoft.com/office/officeart/2008/layout/AscendingPictureAccentProcess"/>
    <dgm:cxn modelId="{DF86C8F5-CA99-4AE4-92CC-4173E0A5C3D0}" type="presParOf" srcId="{882F94CA-8D01-467B-8E70-75BC411334E7}" destId="{C49697E4-248B-4762-8EDC-7785D7A7B788}" srcOrd="3" destOrd="0" presId="urn:microsoft.com/office/officeart/2008/layout/AscendingPictureAccentProcess"/>
    <dgm:cxn modelId="{4161D63D-1AAD-4988-BE47-50EC9C34A94D}" type="presParOf" srcId="{882F94CA-8D01-467B-8E70-75BC411334E7}" destId="{CAE0DDBB-7777-4B6C-A0FD-0CEA2AA831EC}" srcOrd="4" destOrd="0" presId="urn:microsoft.com/office/officeart/2008/layout/AscendingPictureAccentProcess"/>
    <dgm:cxn modelId="{F6CBA5DB-E20A-480A-88CA-73C46A747C4F}" type="presParOf" srcId="{882F94CA-8D01-467B-8E70-75BC411334E7}" destId="{F84031C2-D5D5-45AD-8827-919A461EC1A6}" srcOrd="5" destOrd="0" presId="urn:microsoft.com/office/officeart/2008/layout/AscendingPictureAccentProcess"/>
    <dgm:cxn modelId="{21807A09-AEF1-4C53-9120-C02C7BAA6EB8}" type="presParOf" srcId="{882F94CA-8D01-467B-8E70-75BC411334E7}" destId="{CE558FBB-83CC-4EFB-AE2E-C5B4C28DEDD6}" srcOrd="6" destOrd="0" presId="urn:microsoft.com/office/officeart/2008/layout/AscendingPictureAccentProcess"/>
    <dgm:cxn modelId="{D3438DEA-15C7-4FEE-9208-7E6E57012E57}" type="presParOf" srcId="{882F94CA-8D01-467B-8E70-75BC411334E7}" destId="{BCCBA835-8A76-402F-A71F-88FBEE3A78C1}" srcOrd="7" destOrd="0" presId="urn:microsoft.com/office/officeart/2008/layout/AscendingPictureAccentProcess"/>
    <dgm:cxn modelId="{D7F7F24A-7942-474E-AC7C-A2502C61480B}" type="presParOf" srcId="{882F94CA-8D01-467B-8E70-75BC411334E7}" destId="{C216E2FD-A039-4E3E-A2AC-A5E375BD6738}" srcOrd="8" destOrd="0" presId="urn:microsoft.com/office/officeart/2008/layout/AscendingPictureAccentProcess"/>
    <dgm:cxn modelId="{31A6A815-046B-44AD-A2FA-30A88F0F8CE4}" type="presParOf" srcId="{882F94CA-8D01-467B-8E70-75BC411334E7}" destId="{CE3F03EB-0E70-48F0-B927-B14759B4F4B4}" srcOrd="9" destOrd="0" presId="urn:microsoft.com/office/officeart/2008/layout/AscendingPictureAccentProcess"/>
    <dgm:cxn modelId="{9939C3A0-F97B-49B0-9749-0AE29548DD15}" type="presParOf" srcId="{882F94CA-8D01-467B-8E70-75BC411334E7}" destId="{934A3AB9-9F31-44D1-B559-EA16617BC6C8}" srcOrd="10" destOrd="0" presId="urn:microsoft.com/office/officeart/2008/layout/AscendingPictureAccentProcess"/>
    <dgm:cxn modelId="{2F211F19-9811-4907-8B52-89F79BB393F7}" type="presParOf" srcId="{882F94CA-8D01-467B-8E70-75BC411334E7}" destId="{1FC3526A-6A51-4327-9810-6B86911A0F24}" srcOrd="11" destOrd="0" presId="urn:microsoft.com/office/officeart/2008/layout/AscendingPictureAccentProcess"/>
    <dgm:cxn modelId="{D8F52842-544F-47CF-BB26-377D22C2666A}" type="presParOf" srcId="{1FC3526A-6A51-4327-9810-6B86911A0F24}" destId="{3B9B28E3-D68A-45CF-803E-91B56148BAAE}" srcOrd="0" destOrd="0" presId="urn:microsoft.com/office/officeart/2008/layout/AscendingPictureAccentProcess"/>
    <dgm:cxn modelId="{4651FDF7-0106-46BF-A930-38D131B617C1}" type="presParOf" srcId="{882F94CA-8D01-467B-8E70-75BC411334E7}" destId="{A7B98FD3-991B-4593-9776-28E5BE509561}" srcOrd="12" destOrd="0" presId="urn:microsoft.com/office/officeart/2008/layout/AscendingPictureAccentProcess"/>
    <dgm:cxn modelId="{C6B7C7D1-46FD-46FB-9A71-51F85A06F753}" type="presParOf" srcId="{882F94CA-8D01-467B-8E70-75BC411334E7}" destId="{282BCA99-C411-41C3-8A54-510CCD44C153}" srcOrd="13" destOrd="0" presId="urn:microsoft.com/office/officeart/2008/layout/AscendingPictureAccentProcess"/>
    <dgm:cxn modelId="{11261F05-9F10-4CB7-B7C7-BFDB19856487}" type="presParOf" srcId="{282BCA99-C411-41C3-8A54-510CCD44C153}" destId="{0353C8D4-AB22-4AA2-8659-4F6C735136B7}" srcOrd="0" destOrd="0" presId="urn:microsoft.com/office/officeart/2008/layout/AscendingPictureAccentProcess"/>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6F6D3F-07FD-466C-B26B-FB09ADF2E820}">
      <dsp:nvSpPr>
        <dsp:cNvPr id="0" name=""/>
        <dsp:cNvSpPr/>
      </dsp:nvSpPr>
      <dsp:spPr>
        <a:xfrm>
          <a:off x="4471753" y="2753484"/>
          <a:ext cx="150047" cy="150047"/>
        </a:xfrm>
        <a:prstGeom prst="ellipse">
          <a:avLst/>
        </a:prstGeom>
        <a:gradFill rotWithShape="1">
          <a:gsLst>
            <a:gs pos="0">
              <a:schemeClr val="accent2">
                <a:shade val="15000"/>
                <a:satMod val="180000"/>
              </a:schemeClr>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gradFill>
        <a:ln w="9525" cap="flat" cmpd="sng" algn="ctr">
          <a:solidFill>
            <a:schemeClr val="accent2"/>
          </a:solidFill>
          <a:prstDash val="solid"/>
        </a:ln>
        <a:effectLst>
          <a:outerShdw blurRad="50800" dist="38100" dir="5400000" rotWithShape="0">
            <a:srgbClr val="000000">
              <a:alpha val="35000"/>
            </a:srgbClr>
          </a:outerShdw>
        </a:effectLst>
      </dsp:spPr>
      <dsp:style>
        <a:lnRef idx="1">
          <a:schemeClr val="accent2"/>
        </a:lnRef>
        <a:fillRef idx="3">
          <a:schemeClr val="accent2"/>
        </a:fillRef>
        <a:effectRef idx="2">
          <a:schemeClr val="accent2"/>
        </a:effectRef>
        <a:fontRef idx="minor">
          <a:schemeClr val="lt1"/>
        </a:fontRef>
      </dsp:style>
    </dsp:sp>
    <dsp:sp modelId="{84F0C9B4-6E4F-4C6B-B15E-B18D17261D81}">
      <dsp:nvSpPr>
        <dsp:cNvPr id="0" name=""/>
        <dsp:cNvSpPr/>
      </dsp:nvSpPr>
      <dsp:spPr>
        <a:xfrm>
          <a:off x="4340311" y="2964126"/>
          <a:ext cx="150047" cy="150047"/>
        </a:xfrm>
        <a:prstGeom prst="ellipse">
          <a:avLst/>
        </a:prstGeom>
        <a:gradFill rotWithShape="1">
          <a:gsLst>
            <a:gs pos="0">
              <a:schemeClr val="accent2">
                <a:shade val="15000"/>
                <a:satMod val="180000"/>
              </a:schemeClr>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gradFill>
        <a:ln w="9525" cap="flat" cmpd="sng" algn="ctr">
          <a:solidFill>
            <a:schemeClr val="accent2"/>
          </a:solidFill>
          <a:prstDash val="solid"/>
        </a:ln>
        <a:effectLst>
          <a:outerShdw blurRad="50800" dist="38100" dir="5400000" rotWithShape="0">
            <a:srgbClr val="000000">
              <a:alpha val="35000"/>
            </a:srgbClr>
          </a:outerShdw>
        </a:effectLst>
      </dsp:spPr>
      <dsp:style>
        <a:lnRef idx="1">
          <a:schemeClr val="accent2"/>
        </a:lnRef>
        <a:fillRef idx="3">
          <a:schemeClr val="accent2"/>
        </a:fillRef>
        <a:effectRef idx="2">
          <a:schemeClr val="accent2"/>
        </a:effectRef>
        <a:fontRef idx="minor">
          <a:schemeClr val="lt1"/>
        </a:fontRef>
      </dsp:style>
    </dsp:sp>
    <dsp:sp modelId="{05A38FC7-B45A-4E8C-9F87-37146B3CF0E6}">
      <dsp:nvSpPr>
        <dsp:cNvPr id="0" name=""/>
        <dsp:cNvSpPr/>
      </dsp:nvSpPr>
      <dsp:spPr>
        <a:xfrm>
          <a:off x="4183661" y="3146497"/>
          <a:ext cx="150047" cy="150047"/>
        </a:xfrm>
        <a:prstGeom prst="ellipse">
          <a:avLst/>
        </a:prstGeom>
        <a:gradFill rotWithShape="1">
          <a:gsLst>
            <a:gs pos="0">
              <a:schemeClr val="accent2">
                <a:shade val="15000"/>
                <a:satMod val="180000"/>
              </a:schemeClr>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gradFill>
        <a:ln w="9525" cap="flat" cmpd="sng" algn="ctr">
          <a:solidFill>
            <a:schemeClr val="accent2"/>
          </a:solidFill>
          <a:prstDash val="solid"/>
        </a:ln>
        <a:effectLst>
          <a:outerShdw blurRad="50800" dist="38100" dir="5400000" rotWithShape="0">
            <a:srgbClr val="000000">
              <a:alpha val="35000"/>
            </a:srgbClr>
          </a:outerShdw>
        </a:effectLst>
      </dsp:spPr>
      <dsp:style>
        <a:lnRef idx="1">
          <a:schemeClr val="accent2"/>
        </a:lnRef>
        <a:fillRef idx="3">
          <a:schemeClr val="accent2"/>
        </a:fillRef>
        <a:effectRef idx="2">
          <a:schemeClr val="accent2"/>
        </a:effectRef>
        <a:fontRef idx="minor">
          <a:schemeClr val="lt1"/>
        </a:fontRef>
      </dsp:style>
    </dsp:sp>
    <dsp:sp modelId="{C49697E4-248B-4762-8EDC-7785D7A7B788}">
      <dsp:nvSpPr>
        <dsp:cNvPr id="0" name=""/>
        <dsp:cNvSpPr/>
      </dsp:nvSpPr>
      <dsp:spPr>
        <a:xfrm>
          <a:off x="4370921" y="633523"/>
          <a:ext cx="150047" cy="150047"/>
        </a:xfrm>
        <a:prstGeom prst="ellipse">
          <a:avLst/>
        </a:prstGeom>
        <a:gradFill rotWithShape="1">
          <a:gsLst>
            <a:gs pos="0">
              <a:schemeClr val="accent2">
                <a:shade val="15000"/>
                <a:satMod val="180000"/>
              </a:schemeClr>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gradFill>
        <a:ln w="9525" cap="flat" cmpd="sng" algn="ctr">
          <a:solidFill>
            <a:schemeClr val="accent2"/>
          </a:solidFill>
          <a:prstDash val="solid"/>
        </a:ln>
        <a:effectLst>
          <a:outerShdw blurRad="50800" dist="38100" dir="5400000" rotWithShape="0">
            <a:srgbClr val="000000">
              <a:alpha val="35000"/>
            </a:srgbClr>
          </a:outerShdw>
        </a:effectLst>
      </dsp:spPr>
      <dsp:style>
        <a:lnRef idx="1">
          <a:schemeClr val="accent2"/>
        </a:lnRef>
        <a:fillRef idx="3">
          <a:schemeClr val="accent2"/>
        </a:fillRef>
        <a:effectRef idx="2">
          <a:schemeClr val="accent2"/>
        </a:effectRef>
        <a:fontRef idx="minor">
          <a:schemeClr val="lt1"/>
        </a:fontRef>
      </dsp:style>
    </dsp:sp>
    <dsp:sp modelId="{CAE0DDBB-7777-4B6C-A0FD-0CEA2AA831EC}">
      <dsp:nvSpPr>
        <dsp:cNvPr id="0" name=""/>
        <dsp:cNvSpPr/>
      </dsp:nvSpPr>
      <dsp:spPr>
        <a:xfrm>
          <a:off x="4571384" y="514066"/>
          <a:ext cx="150047" cy="150047"/>
        </a:xfrm>
        <a:prstGeom prst="ellipse">
          <a:avLst/>
        </a:prstGeom>
        <a:gradFill rotWithShape="1">
          <a:gsLst>
            <a:gs pos="0">
              <a:schemeClr val="accent2">
                <a:shade val="15000"/>
                <a:satMod val="180000"/>
              </a:schemeClr>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gradFill>
        <a:ln w="9525" cap="flat" cmpd="sng" algn="ctr">
          <a:solidFill>
            <a:schemeClr val="accent2"/>
          </a:solidFill>
          <a:prstDash val="solid"/>
        </a:ln>
        <a:effectLst>
          <a:outerShdw blurRad="50800" dist="38100" dir="5400000" rotWithShape="0">
            <a:srgbClr val="000000">
              <a:alpha val="35000"/>
            </a:srgbClr>
          </a:outerShdw>
        </a:effectLst>
      </dsp:spPr>
      <dsp:style>
        <a:lnRef idx="1">
          <a:schemeClr val="accent2"/>
        </a:lnRef>
        <a:fillRef idx="3">
          <a:schemeClr val="accent2"/>
        </a:fillRef>
        <a:effectRef idx="2">
          <a:schemeClr val="accent2"/>
        </a:effectRef>
        <a:fontRef idx="minor">
          <a:schemeClr val="lt1"/>
        </a:fontRef>
      </dsp:style>
    </dsp:sp>
    <dsp:sp modelId="{F84031C2-D5D5-45AD-8827-919A461EC1A6}">
      <dsp:nvSpPr>
        <dsp:cNvPr id="0" name=""/>
        <dsp:cNvSpPr/>
      </dsp:nvSpPr>
      <dsp:spPr>
        <a:xfrm>
          <a:off x="4771248" y="394609"/>
          <a:ext cx="150047" cy="150047"/>
        </a:xfrm>
        <a:prstGeom prst="ellipse">
          <a:avLst/>
        </a:prstGeom>
        <a:gradFill rotWithShape="1">
          <a:gsLst>
            <a:gs pos="0">
              <a:schemeClr val="accent2">
                <a:shade val="15000"/>
                <a:satMod val="180000"/>
              </a:schemeClr>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gradFill>
        <a:ln w="9525" cap="flat" cmpd="sng" algn="ctr">
          <a:solidFill>
            <a:schemeClr val="accent2"/>
          </a:solidFill>
          <a:prstDash val="solid"/>
        </a:ln>
        <a:effectLst>
          <a:outerShdw blurRad="50800" dist="38100" dir="5400000" rotWithShape="0">
            <a:srgbClr val="000000">
              <a:alpha val="35000"/>
            </a:srgbClr>
          </a:outerShdw>
        </a:effectLst>
      </dsp:spPr>
      <dsp:style>
        <a:lnRef idx="1">
          <a:schemeClr val="accent2"/>
        </a:lnRef>
        <a:fillRef idx="3">
          <a:schemeClr val="accent2"/>
        </a:fillRef>
        <a:effectRef idx="2">
          <a:schemeClr val="accent2"/>
        </a:effectRef>
        <a:fontRef idx="minor">
          <a:schemeClr val="lt1"/>
        </a:fontRef>
      </dsp:style>
    </dsp:sp>
    <dsp:sp modelId="{CE558FBB-83CC-4EFB-AE2E-C5B4C28DEDD6}">
      <dsp:nvSpPr>
        <dsp:cNvPr id="0" name=""/>
        <dsp:cNvSpPr/>
      </dsp:nvSpPr>
      <dsp:spPr>
        <a:xfrm>
          <a:off x="4971112" y="514066"/>
          <a:ext cx="150047" cy="150047"/>
        </a:xfrm>
        <a:prstGeom prst="ellipse">
          <a:avLst/>
        </a:prstGeom>
        <a:gradFill rotWithShape="1">
          <a:gsLst>
            <a:gs pos="0">
              <a:schemeClr val="accent2">
                <a:shade val="15000"/>
                <a:satMod val="180000"/>
              </a:schemeClr>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gradFill>
        <a:ln w="9525" cap="flat" cmpd="sng" algn="ctr">
          <a:solidFill>
            <a:schemeClr val="accent2"/>
          </a:solidFill>
          <a:prstDash val="solid"/>
        </a:ln>
        <a:effectLst>
          <a:outerShdw blurRad="50800" dist="38100" dir="5400000" rotWithShape="0">
            <a:srgbClr val="000000">
              <a:alpha val="35000"/>
            </a:srgbClr>
          </a:outerShdw>
        </a:effectLst>
      </dsp:spPr>
      <dsp:style>
        <a:lnRef idx="1">
          <a:schemeClr val="accent2"/>
        </a:lnRef>
        <a:fillRef idx="3">
          <a:schemeClr val="accent2"/>
        </a:fillRef>
        <a:effectRef idx="2">
          <a:schemeClr val="accent2"/>
        </a:effectRef>
        <a:fontRef idx="minor">
          <a:schemeClr val="lt1"/>
        </a:fontRef>
      </dsp:style>
    </dsp:sp>
    <dsp:sp modelId="{BCCBA835-8A76-402F-A71F-88FBEE3A78C1}">
      <dsp:nvSpPr>
        <dsp:cNvPr id="0" name=""/>
        <dsp:cNvSpPr/>
      </dsp:nvSpPr>
      <dsp:spPr>
        <a:xfrm>
          <a:off x="5171576" y="633523"/>
          <a:ext cx="150047" cy="150047"/>
        </a:xfrm>
        <a:prstGeom prst="ellipse">
          <a:avLst/>
        </a:prstGeom>
        <a:gradFill rotWithShape="1">
          <a:gsLst>
            <a:gs pos="0">
              <a:schemeClr val="accent2">
                <a:shade val="15000"/>
                <a:satMod val="180000"/>
              </a:schemeClr>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gradFill>
        <a:ln w="9525" cap="flat" cmpd="sng" algn="ctr">
          <a:solidFill>
            <a:schemeClr val="accent2"/>
          </a:solidFill>
          <a:prstDash val="solid"/>
        </a:ln>
        <a:effectLst>
          <a:outerShdw blurRad="50800" dist="38100" dir="5400000" rotWithShape="0">
            <a:srgbClr val="000000">
              <a:alpha val="35000"/>
            </a:srgbClr>
          </a:outerShdw>
        </a:effectLst>
      </dsp:spPr>
      <dsp:style>
        <a:lnRef idx="1">
          <a:schemeClr val="accent2"/>
        </a:lnRef>
        <a:fillRef idx="3">
          <a:schemeClr val="accent2"/>
        </a:fillRef>
        <a:effectRef idx="2">
          <a:schemeClr val="accent2"/>
        </a:effectRef>
        <a:fontRef idx="minor">
          <a:schemeClr val="lt1"/>
        </a:fontRef>
      </dsp:style>
    </dsp:sp>
    <dsp:sp modelId="{C216E2FD-A039-4E3E-A2AC-A5E375BD6738}">
      <dsp:nvSpPr>
        <dsp:cNvPr id="0" name=""/>
        <dsp:cNvSpPr/>
      </dsp:nvSpPr>
      <dsp:spPr>
        <a:xfrm>
          <a:off x="4771248" y="646663"/>
          <a:ext cx="150047" cy="150047"/>
        </a:xfrm>
        <a:prstGeom prst="ellipse">
          <a:avLst/>
        </a:prstGeom>
        <a:gradFill rotWithShape="1">
          <a:gsLst>
            <a:gs pos="0">
              <a:schemeClr val="accent2">
                <a:shade val="15000"/>
                <a:satMod val="180000"/>
              </a:schemeClr>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gradFill>
        <a:ln w="9525" cap="flat" cmpd="sng" algn="ctr">
          <a:solidFill>
            <a:schemeClr val="accent2"/>
          </a:solidFill>
          <a:prstDash val="solid"/>
        </a:ln>
        <a:effectLst>
          <a:outerShdw blurRad="50800" dist="38100" dir="5400000" rotWithShape="0">
            <a:srgbClr val="000000">
              <a:alpha val="35000"/>
            </a:srgbClr>
          </a:outerShdw>
        </a:effectLst>
      </dsp:spPr>
      <dsp:style>
        <a:lnRef idx="1">
          <a:schemeClr val="accent2"/>
        </a:lnRef>
        <a:fillRef idx="3">
          <a:schemeClr val="accent2"/>
        </a:fillRef>
        <a:effectRef idx="2">
          <a:schemeClr val="accent2"/>
        </a:effectRef>
        <a:fontRef idx="minor">
          <a:schemeClr val="lt1"/>
        </a:fontRef>
      </dsp:style>
    </dsp:sp>
    <dsp:sp modelId="{CE3F03EB-0E70-48F0-B927-B14759B4F4B4}">
      <dsp:nvSpPr>
        <dsp:cNvPr id="0" name=""/>
        <dsp:cNvSpPr/>
      </dsp:nvSpPr>
      <dsp:spPr>
        <a:xfrm>
          <a:off x="4771248" y="898717"/>
          <a:ext cx="150047" cy="150047"/>
        </a:xfrm>
        <a:prstGeom prst="ellipse">
          <a:avLst/>
        </a:prstGeom>
        <a:gradFill rotWithShape="1">
          <a:gsLst>
            <a:gs pos="0">
              <a:schemeClr val="accent2">
                <a:shade val="15000"/>
                <a:satMod val="180000"/>
              </a:schemeClr>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gradFill>
        <a:ln w="9525" cap="flat" cmpd="sng" algn="ctr">
          <a:solidFill>
            <a:schemeClr val="accent2"/>
          </a:solidFill>
          <a:prstDash val="solid"/>
        </a:ln>
        <a:effectLst>
          <a:outerShdw blurRad="50800" dist="38100" dir="5400000" rotWithShape="0">
            <a:srgbClr val="000000">
              <a:alpha val="35000"/>
            </a:srgbClr>
          </a:outerShdw>
        </a:effectLst>
      </dsp:spPr>
      <dsp:style>
        <a:lnRef idx="1">
          <a:schemeClr val="accent2"/>
        </a:lnRef>
        <a:fillRef idx="3">
          <a:schemeClr val="accent2"/>
        </a:fillRef>
        <a:effectRef idx="2">
          <a:schemeClr val="accent2"/>
        </a:effectRef>
        <a:fontRef idx="minor">
          <a:schemeClr val="lt1"/>
        </a:fontRef>
      </dsp:style>
    </dsp:sp>
    <dsp:sp modelId="{934A3AB9-9F31-44D1-B559-EA16617BC6C8}">
      <dsp:nvSpPr>
        <dsp:cNvPr id="0" name=""/>
        <dsp:cNvSpPr/>
      </dsp:nvSpPr>
      <dsp:spPr>
        <a:xfrm>
          <a:off x="3550459" y="3694570"/>
          <a:ext cx="3236230" cy="868053"/>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002" tIns="114300" rIns="114300" bIns="114300" numCol="1" spcCol="1270" anchor="ctr" anchorCtr="0">
          <a:noAutofit/>
        </a:bodyPr>
        <a:lstStyle/>
        <a:p>
          <a:pPr lvl="0" algn="l" defTabSz="1333500">
            <a:lnSpc>
              <a:spcPct val="90000"/>
            </a:lnSpc>
            <a:spcBef>
              <a:spcPct val="0"/>
            </a:spcBef>
            <a:spcAft>
              <a:spcPct val="35000"/>
            </a:spcAft>
          </a:pPr>
          <a:r>
            <a:rPr lang="uz-Cyrl-UZ" sz="3000" kern="1200" smtClean="0"/>
            <a:t>Йил </a:t>
          </a:r>
          <a:endParaRPr lang="ru-RU" sz="3000" kern="1200"/>
        </a:p>
      </dsp:txBody>
      <dsp:txXfrm>
        <a:off x="3592834" y="3736945"/>
        <a:ext cx="3151480" cy="783303"/>
      </dsp:txXfrm>
    </dsp:sp>
    <dsp:sp modelId="{3B9B28E3-D68A-45CF-803E-91B56148BAAE}">
      <dsp:nvSpPr>
        <dsp:cNvPr id="0" name=""/>
        <dsp:cNvSpPr/>
      </dsp:nvSpPr>
      <dsp:spPr>
        <a:xfrm>
          <a:off x="2653174" y="2844037"/>
          <a:ext cx="1500477" cy="1500378"/>
        </a:xfrm>
        <a:prstGeom prst="ellipse">
          <a:avLst/>
        </a:prstGeom>
        <a:solidFill>
          <a:schemeClr val="accent1">
            <a:tint val="50000"/>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7B98FD3-991B-4593-9776-28E5BE509561}">
      <dsp:nvSpPr>
        <dsp:cNvPr id="0" name=""/>
        <dsp:cNvSpPr/>
      </dsp:nvSpPr>
      <dsp:spPr>
        <a:xfrm>
          <a:off x="4918295" y="1996690"/>
          <a:ext cx="3236230" cy="868053"/>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002" tIns="114300" rIns="114300" bIns="114300" numCol="1" spcCol="1270" anchor="ctr" anchorCtr="0">
          <a:noAutofit/>
        </a:bodyPr>
        <a:lstStyle/>
        <a:p>
          <a:pPr lvl="0" algn="l" defTabSz="1333500">
            <a:lnSpc>
              <a:spcPct val="90000"/>
            </a:lnSpc>
            <a:spcBef>
              <a:spcPct val="0"/>
            </a:spcBef>
            <a:spcAft>
              <a:spcPct val="35000"/>
            </a:spcAft>
          </a:pPr>
          <a:r>
            <a:rPr lang="uz-Cyrl-UZ" sz="3000" kern="1200" smtClean="0"/>
            <a:t>Йил</a:t>
          </a:r>
          <a:endParaRPr lang="ru-RU" sz="3000" kern="1200"/>
        </a:p>
      </dsp:txBody>
      <dsp:txXfrm>
        <a:off x="4960670" y="2039065"/>
        <a:ext cx="3151480" cy="783303"/>
      </dsp:txXfrm>
    </dsp:sp>
    <dsp:sp modelId="{0353C8D4-AB22-4AA2-8659-4F6C735136B7}">
      <dsp:nvSpPr>
        <dsp:cNvPr id="0" name=""/>
        <dsp:cNvSpPr/>
      </dsp:nvSpPr>
      <dsp:spPr>
        <a:xfrm>
          <a:off x="4021009" y="1146157"/>
          <a:ext cx="1500477" cy="1500378"/>
        </a:xfrm>
        <a:prstGeom prst="ellipse">
          <a:avLst/>
        </a:prstGeom>
        <a:solidFill>
          <a:schemeClr val="accent1">
            <a:tint val="50000"/>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AscendingPictureAccentProcess">
  <dgm:title val=""/>
  <dgm:desc val=""/>
  <dgm:catLst>
    <dgm:cat type="process" pri="22500"/>
    <dgm:cat type="picture" pri="16000"/>
    <dgm:cat type="pictureconvert" pri="16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shape xmlns:r="http://schemas.openxmlformats.org/officeDocument/2006/relationships" r:blip="">
      <dgm:adjLst/>
    </dgm:shape>
    <dgm:choose name="Name1">
      <dgm:if name="Name2" axis="ch" ptType="node" func="cnt" op="equ" val="1">
        <dgm:choose name="Name3">
          <dgm:if name="Name4" func="var" arg="dir" op="equ" val="norm">
            <dgm:choose name="Name5">
              <dgm:if name="Name6" axis="des" func="maxDepth" op="gt" val="1">
                <dgm:alg type="composite">
                  <dgm:param type="ar" val="2.7"/>
                </dgm:alg>
                <dgm:constrLst>
                  <dgm:constr type="primFontSz" for="ch" forName="parTx1" op="equ" val="65"/>
                  <dgm:constr type="primFontSz" for="ch" forName="desTx1" op="equ" val="65"/>
                  <dgm:constr type="userD" refType="w" fact="0.0247"/>
                  <dgm:constr type="l" for="ch" forName="parTx1" refType="w" fact="0.2711"/>
                  <dgm:constr type="t" for="ch" forName="parTx1" refType="h" fact="0.9603"/>
                  <dgm:constr type="w" for="ch" forName="parTx1" refType="w" fact="0.5325"/>
                  <dgm:constr type="h" for="ch" forName="parTx1" refType="h" fact="0.3856"/>
                  <dgm:constr type="ctrX" for="ch" forName="picture1" refType="w" fact="0.2469"/>
                  <dgm:constr type="ctrY" for="ch" forName="picture1" refType="h" fact="0.9"/>
                  <dgm:constr type="w" for="ch" forName="picture1" refType="w" fact="0.2469"/>
                  <dgm:constr type="h" for="ch" forName="picture1" refType="h" fact="0.6667"/>
                  <dgm:constr type="l" for="ch" forName="desTx1" refType="r" refFor="ch" refForName="parTx1"/>
                  <dgm:constr type="r" for="ch" forName="desTx1" refType="w"/>
                  <dgm:constr type="t" for="ch" forName="desTx1" refType="t" refFor="ch" refForName="parTx1"/>
                  <dgm:constr type="h" for="ch" forName="desTx1" refType="h" refFor="ch" refForName="parTx1"/>
                </dgm:constrLst>
              </dgm:if>
              <dgm:else name="Name7">
                <dgm:alg type="composite">
                  <dgm:param type="ar" val="2"/>
                </dgm:alg>
                <dgm:constrLst>
                  <dgm:constr type="primFontSz" for="ch" forName="parTx1" op="equ" val="65"/>
                  <dgm:constr type="userD" refType="w" fact="0.0333"/>
                  <dgm:constr type="l" for="ch" forName="parTx1" refType="w" fact="0.366"/>
                  <dgm:constr type="t" for="ch" forName="parTx1" refType="h" fact="0.7113"/>
                  <dgm:constr type="w" for="ch" forName="parTx1" refType="w" fact="0.7189"/>
                  <dgm:constr type="h" for="ch" forName="parTx1" refType="h" fact="0.3856"/>
                  <dgm:constr type="ctrX" for="ch" forName="picture1" refType="w" fact="0.3333"/>
                  <dgm:constr type="ctrY" for="ch" forName="picture1" refType="h" fact="0.6667"/>
                  <dgm:constr type="w" for="ch" forName="picture1" refType="w" fact="0.3333"/>
                  <dgm:constr type="h" for="ch" forName="picture1" refType="h" fact="0.6667"/>
                </dgm:constrLst>
              </dgm:else>
            </dgm:choose>
          </dgm:if>
          <dgm:else name="Name8">
            <dgm:choose name="Name9">
              <dgm:if name="Name10" axis="des" func="maxDepth" op="gt" val="1">
                <dgm:alg type="composite">
                  <dgm:param type="ar" val="2.7"/>
                </dgm:alg>
                <dgm:constrLst>
                  <dgm:constr type="primFontSz" for="ch" forName="parTx1" op="equ" val="65"/>
                  <dgm:constr type="primFontSz" for="ch" forName="desTx1" op="equ" val="65"/>
                  <dgm:constr type="userD" refType="w" fact="0.0247"/>
                  <dgm:constr type="r" for="ch" forName="parTx1" refType="w" fact="0.7289"/>
                  <dgm:constr type="t" for="ch" forName="parTx1" refType="h" fact="0.9603"/>
                  <dgm:constr type="w" for="ch" forName="parTx1" refType="w" fact="0.5325"/>
                  <dgm:constr type="h" for="ch" forName="parTx1" refType="h" fact="0.3856"/>
                  <dgm:constr type="ctrX" for="ch" forName="picture1" refType="w" fact="0.7531"/>
                  <dgm:constr type="ctrY" for="ch" forName="picture1" refType="h" fact="0.9"/>
                  <dgm:constr type="w" for="ch" forName="picture1" refType="w" fact="0.2469"/>
                  <dgm:constr type="h" for="ch" forName="picture1" refType="h" fact="0.6667"/>
                  <dgm:constr type="r" for="ch" forName="desTx1" refType="l" refFor="ch" refForName="parTx1"/>
                  <dgm:constr type="l" for="ch" forName="desTx1"/>
                  <dgm:constr type="t" for="ch" forName="desTx1" refType="t" refFor="ch" refForName="parTx1"/>
                  <dgm:constr type="h" for="ch" forName="desTx1" refType="h" refFor="ch" refForName="parTx1"/>
                </dgm:constrLst>
              </dgm:if>
              <dgm:else name="Name11">
                <dgm:alg type="composite">
                  <dgm:param type="ar" val="2"/>
                </dgm:alg>
                <dgm:constrLst>
                  <dgm:constr type="primFontSz" for="ch" forName="parTx1" op="equ" val="65"/>
                  <dgm:constr type="userD" refType="w" fact="0.0333"/>
                  <dgm:constr type="r" for="ch" forName="parTx1" refType="w" fact="0.634"/>
                  <dgm:constr type="t" for="ch" forName="parTx1" refType="h" fact="0.7113"/>
                  <dgm:constr type="w" for="ch" forName="parTx1" refType="w" fact="0.7189"/>
                  <dgm:constr type="h" for="ch" forName="parTx1" refType="h" fact="0.3856"/>
                  <dgm:constr type="ctrX" for="ch" forName="picture1" refType="w" fact="0.6667"/>
                  <dgm:constr type="ctrY" for="ch" forName="picture1" refType="h" fact="0.6667"/>
                  <dgm:constr type="w" for="ch" forName="picture1" refType="w" fact="0.3333"/>
                  <dgm:constr type="h" for="ch" forName="picture1" refType="h" fact="0.6667"/>
                </dgm:constrLst>
              </dgm:else>
            </dgm:choose>
          </dgm:else>
        </dgm:choose>
      </dgm:if>
      <dgm:if name="Name12" axis="ch" ptType="node" func="cnt" op="equ" val="2">
        <dgm:choose name="Name13">
          <dgm:if name="Name14" func="var" arg="dir" op="equ" val="norm">
            <dgm:choose name="Name15">
              <dgm:if name="Name16"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3221"/>
                  <dgm:constr type="ctrY" for="ch" forName="dot1" refType="h" fact="0.5911"/>
                  <dgm:constr type="w" for="ch" forName="dot1" refType="userD"/>
                  <dgm:constr type="h" for="ch" forName="dot1" refType="userD"/>
                  <dgm:constr type="ctrX" for="ch" forName="dot2" refType="w" fact="0.3056"/>
                  <dgm:constr type="ctrY" for="ch" forName="dot2" refType="h" fact="0.644"/>
                  <dgm:constr type="w" for="ch" forName="dot2" refType="userD"/>
                  <dgm:constr type="h" for="ch" forName="dot2" refType="userD"/>
                  <dgm:constr type="ctrX" for="ch" forName="dot3" refType="w" fact="0.2859"/>
                  <dgm:constr type="ctrY" for="ch" forName="dot3" refType="h" fact="0.6898"/>
                  <dgm:constr type="w" for="ch" forName="dot3" refType="userD"/>
                  <dgm:constr type="h" for="ch" forName="dot3" refType="userD"/>
                  <dgm:constr type="ctrX" for="ch" forName="dotArrow1" refType="w" fact="0.3095"/>
                  <dgm:constr type="ctrY" for="ch" forName="dotArrow1" refType="h" fact="0.0587"/>
                  <dgm:constr type="w" for="ch" forName="dotArrow1" refType="userD"/>
                  <dgm:constr type="h" for="ch" forName="dotArrow1" refType="userD"/>
                  <dgm:constr type="ctrX" for="ch" forName="dotArrow2" refType="w" fact="0.3346"/>
                  <dgm:constr type="ctrY" for="ch" forName="dotArrow2" refType="h" fact="0.0287"/>
                  <dgm:constr type="w" for="ch" forName="dotArrow2" refType="userD"/>
                  <dgm:constr type="h" for="ch" forName="dotArrow2" refType="userD"/>
                  <dgm:constr type="ctrX" for="ch" forName="dotArrow3" refType="w" fact="0.3597"/>
                  <dgm:constr type="ctrY" for="ch" forName="dotArrow3" refType="h" fact="-0.0013"/>
                  <dgm:constr type="w" for="ch" forName="dotArrow3" refType="userD"/>
                  <dgm:constr type="h" for="ch" forName="dotArrow3" refType="userD"/>
                  <dgm:constr type="ctrX" for="ch" forName="dotArrow4" refType="w" fact="0.3848"/>
                  <dgm:constr type="ctrY" for="ch" forName="dotArrow4" refType="h" fact="0.0287"/>
                  <dgm:constr type="w" for="ch" forName="dotArrow4" refType="userD"/>
                  <dgm:constr type="h" for="ch" forName="dotArrow4" refType="userD"/>
                  <dgm:constr type="ctrX" for="ch" forName="dotArrow5" refType="w" fact="0.41"/>
                  <dgm:constr type="ctrY" for="ch" forName="dotArrow5" refType="h" fact="0.0587"/>
                  <dgm:constr type="w" for="ch" forName="dotArrow5" refType="userD"/>
                  <dgm:constr type="h" for="ch" forName="dotArrow5" refType="userD"/>
                  <dgm:constr type="ctrX" for="ch" forName="dotArrow6" refType="w" fact="0.3597"/>
                  <dgm:constr type="ctrY" for="ch" forName="dotArrow6" refType="h" fact="0.062"/>
                  <dgm:constr type="w" for="ch" forName="dotArrow6" refType="userD"/>
                  <dgm:constr type="h" for="ch" forName="dotArrow6" refType="userD"/>
                  <dgm:constr type="ctrX" for="ch" forName="dotArrow7" refType="w" fact="0.3597"/>
                  <dgm:constr type="ctrY" for="ch" forName="dotArrow7" refType="h" fact="0.1253"/>
                  <dgm:constr type="w" for="ch" forName="dotArrow7" refType="userD"/>
                  <dgm:constr type="h" for="ch" forName="dotArrow7" refType="userD"/>
                  <dgm:constr type="l" for="ch" forName="parTx1" refType="w" fact="0.197"/>
                  <dgm:constr type="t" for="ch" forName="parTx1" refType="h" fact="0.8169"/>
                  <dgm:constr type="w" for="ch" forName="parTx1" refType="w" fact="0.4064"/>
                  <dgm:constr type="h" for="ch" forName="parTx1" refType="h" fact="0.218"/>
                  <dgm:constr type="ctrX" for="ch" forName="picture1" refType="w" fact="0.1785"/>
                  <dgm:constr type="ctrY" for="ch" forName="picture1" refType="h" fact="0.7834"/>
                  <dgm:constr type="w" for="ch" forName="picture1" refType="w" fact="0.1884"/>
                  <dgm:constr type="h" for="ch" forName="picture1" refType="h" fact="0.376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688"/>
                  <dgm:constr type="t" for="ch" forName="parTx2" refType="h" fact="0.3905"/>
                  <dgm:constr type="w" for="ch" forName="parTx2" refType="w" fact="0.4064"/>
                  <dgm:constr type="h" for="ch" forName="parTx2" refType="h" fact="0.218"/>
                  <dgm:constr type="ctrX" for="ch" forName="picture2" refType="w" fact="0.3503"/>
                  <dgm:constr type="ctrY" for="ch" forName="picture2" refType="h" fact="0.357"/>
                  <dgm:constr type="w" for="ch" forName="picture2" refType="w" fact="0.1884"/>
                  <dgm:constr type="h" for="ch" forName="picture2" refType="h" fact="0.3768"/>
                  <dgm:constr type="l" for="ch" forName="desTx2" refType="r" refFor="ch" refForName="parTx2"/>
                  <dgm:constr type="r" for="ch" forName="desTx2" refType="w"/>
                  <dgm:constr type="t" for="ch" forName="desTx2" refType="t" refFor="ch" refForName="parTx2"/>
                  <dgm:constr type="h" for="ch" forName="desTx2" refType="h" refFor="ch" refForName="parTx2"/>
                </dgm:constrLst>
              </dgm:if>
              <dgm:else name="Name17">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4274"/>
                  <dgm:constr type="ctrY" for="ch" forName="dot1" refType="h" fact="0.5911"/>
                  <dgm:constr type="w" for="ch" forName="dot1" refType="userD"/>
                  <dgm:constr type="h" for="ch" forName="dot1" refType="userD"/>
                  <dgm:constr type="ctrX" for="ch" forName="dot2" refType="w" fact="0.4055"/>
                  <dgm:constr type="ctrY" for="ch" forName="dot2" refType="h" fact="0.644"/>
                  <dgm:constr type="w" for="ch" forName="dot2" refType="userD"/>
                  <dgm:constr type="h" for="ch" forName="dot2" refType="userD"/>
                  <dgm:constr type="ctrX" for="ch" forName="dot3" refType="w" fact="0.3794"/>
                  <dgm:constr type="ctrY" for="ch" forName="dot3" refType="h" fact="0.6898"/>
                  <dgm:constr type="w" for="ch" forName="dot3" refType="userD"/>
                  <dgm:constr type="h" for="ch" forName="dot3" refType="userD"/>
                  <dgm:constr type="ctrX" for="ch" forName="dotArrow1" refType="w" fact="0.4106"/>
                  <dgm:constr type="ctrY" for="ch" forName="dotArrow1" refType="h" fact="0.0587"/>
                  <dgm:constr type="w" for="ch" forName="dotArrow1" refType="userD"/>
                  <dgm:constr type="h" for="ch" forName="dotArrow1" refType="userD"/>
                  <dgm:constr type="ctrX" for="ch" forName="dotArrow2" refType="w" fact="0.444"/>
                  <dgm:constr type="ctrY" for="ch" forName="dotArrow2" refType="h" fact="0.0287"/>
                  <dgm:constr type="w" for="ch" forName="dotArrow2" refType="userD"/>
                  <dgm:constr type="h" for="ch" forName="dotArrow2" refType="userD"/>
                  <dgm:constr type="ctrX" for="ch" forName="dotArrow3" refType="w" fact="0.4773"/>
                  <dgm:constr type="ctrY" for="ch" forName="dotArrow3" refType="h" fact="-0.0013"/>
                  <dgm:constr type="w" for="ch" forName="dotArrow3" refType="userD"/>
                  <dgm:constr type="h" for="ch" forName="dotArrow3" refType="userD"/>
                  <dgm:constr type="ctrX" for="ch" forName="dotArrow4" refType="w" fact="0.5106"/>
                  <dgm:constr type="ctrY" for="ch" forName="dotArrow4" refType="h" fact="0.0287"/>
                  <dgm:constr type="w" for="ch" forName="dotArrow4" refType="userD"/>
                  <dgm:constr type="h" for="ch" forName="dotArrow4" refType="userD"/>
                  <dgm:constr type="ctrX" for="ch" forName="dotArrow5" refType="w" fact="0.544"/>
                  <dgm:constr type="ctrY" for="ch" forName="dotArrow5" refType="h" fact="0.0587"/>
                  <dgm:constr type="w" for="ch" forName="dotArrow5" refType="userD"/>
                  <dgm:constr type="h" for="ch" forName="dotArrow5" refType="userD"/>
                  <dgm:constr type="ctrX" for="ch" forName="dotArrow6" refType="w" fact="0.4773"/>
                  <dgm:constr type="ctrY" for="ch" forName="dotArrow6" refType="h" fact="0.062"/>
                  <dgm:constr type="w" for="ch" forName="dotArrow6" refType="userD"/>
                  <dgm:constr type="h" for="ch" forName="dotArrow6" refType="userD"/>
                  <dgm:constr type="ctrX" for="ch" forName="dotArrow7" refType="w" fact="0.4773"/>
                  <dgm:constr type="ctrY" for="ch" forName="dotArrow7" refType="h" fact="0.1253"/>
                  <dgm:constr type="w" for="ch" forName="dotArrow7" refType="userD"/>
                  <dgm:constr type="h" for="ch" forName="dotArrow7" refType="userD"/>
                  <dgm:constr type="l" for="ch" forName="parTx1" refType="w" fact="0.2614"/>
                  <dgm:constr type="t" for="ch" forName="parTx1" refType="h" fact="0.8086"/>
                  <dgm:constr type="w" for="ch" forName="parTx1" refType="w" fact="0.5392"/>
                  <dgm:constr type="h" for="ch" forName="parTx1" refType="h" fact="0.218"/>
                  <dgm:constr type="ctrX" for="ch" forName="picture1" refType="w" fact="0.2369"/>
                  <dgm:constr type="ctrY" for="ch" forName="picture1" refType="h" fact="0.7834"/>
                  <dgm:constr type="w" for="ch" forName="picture1" refType="w" fact="0.25"/>
                  <dgm:constr type="h" for="ch" forName="picture1" refType="h" fact="0.3768"/>
                  <dgm:constr type="l" for="ch" forName="parTx2" refType="w" fact="0.4893"/>
                  <dgm:constr type="t" for="ch" forName="parTx2" refType="h" fact="0.3822"/>
                  <dgm:constr type="w" for="ch" forName="parTx2" refType="w" fact="0.5392"/>
                  <dgm:constr type="h" for="ch" forName="parTx2" refType="h" fact="0.218"/>
                  <dgm:constr type="ctrX" for="ch" forName="picture2" refType="w" fact="0.4648"/>
                  <dgm:constr type="ctrY" for="ch" forName="picture2" refType="h" fact="0.357"/>
                  <dgm:constr type="w" for="ch" forName="picture2" refType="w" fact="0.25"/>
                  <dgm:constr type="h" for="ch" forName="picture2" refType="h" fact="0.3768"/>
                </dgm:constrLst>
              </dgm:else>
            </dgm:choose>
          </dgm:if>
          <dgm:else name="Name18">
            <dgm:choose name="Name19">
              <dgm:if name="Name20"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6779"/>
                  <dgm:constr type="ctrY" for="ch" forName="dot1" refType="h" fact="0.5911"/>
                  <dgm:constr type="w" for="ch" forName="dot1" refType="userD"/>
                  <dgm:constr type="h" for="ch" forName="dot1" refType="userD"/>
                  <dgm:constr type="ctrX" for="ch" forName="dot2" refType="w" fact="0.6944"/>
                  <dgm:constr type="ctrY" for="ch" forName="dot2" refType="h" fact="0.644"/>
                  <dgm:constr type="w" for="ch" forName="dot2" refType="userD"/>
                  <dgm:constr type="h" for="ch" forName="dot2" refType="userD"/>
                  <dgm:constr type="ctrX" for="ch" forName="dot3" refType="w" fact="0.7141"/>
                  <dgm:constr type="ctrY" for="ch" forName="dot3" refType="h" fact="0.6898"/>
                  <dgm:constr type="w" for="ch" forName="dot3" refType="userD"/>
                  <dgm:constr type="h" for="ch" forName="dot3" refType="userD"/>
                  <dgm:constr type="ctrX" for="ch" forName="dotArrow1" refType="w" fact="0.6905"/>
                  <dgm:constr type="ctrY" for="ch" forName="dotArrow1" refType="h" fact="0.0587"/>
                  <dgm:constr type="w" for="ch" forName="dotArrow1" refType="userD"/>
                  <dgm:constr type="h" for="ch" forName="dotArrow1" refType="userD"/>
                  <dgm:constr type="ctrX" for="ch" forName="dotArrow2" refType="w" fact="0.6654"/>
                  <dgm:constr type="ctrY" for="ch" forName="dotArrow2" refType="h" fact="0.0287"/>
                  <dgm:constr type="w" for="ch" forName="dotArrow2" refType="userD"/>
                  <dgm:constr type="h" for="ch" forName="dotArrow2" refType="userD"/>
                  <dgm:constr type="ctrX" for="ch" forName="dotArrow3" refType="w" fact="0.6403"/>
                  <dgm:constr type="ctrY" for="ch" forName="dotArrow3" refType="h" fact="-0.0013"/>
                  <dgm:constr type="w" for="ch" forName="dotArrow3" refType="userD"/>
                  <dgm:constr type="h" for="ch" forName="dotArrow3" refType="userD"/>
                  <dgm:constr type="ctrX" for="ch" forName="dotArrow4" refType="w" fact="0.6152"/>
                  <dgm:constr type="ctrY" for="ch" forName="dotArrow4" refType="h" fact="0.0287"/>
                  <dgm:constr type="w" for="ch" forName="dotArrow4" refType="userD"/>
                  <dgm:constr type="h" for="ch" forName="dotArrow4" refType="userD"/>
                  <dgm:constr type="ctrX" for="ch" forName="dotArrow5" refType="w" fact="0.59"/>
                  <dgm:constr type="ctrY" for="ch" forName="dotArrow5" refType="h" fact="0.0587"/>
                  <dgm:constr type="w" for="ch" forName="dotArrow5" refType="userD"/>
                  <dgm:constr type="h" for="ch" forName="dotArrow5" refType="userD"/>
                  <dgm:constr type="ctrX" for="ch" forName="dotArrow6" refType="w" fact="0.6403"/>
                  <dgm:constr type="ctrY" for="ch" forName="dotArrow6" refType="h" fact="0.062"/>
                  <dgm:constr type="w" for="ch" forName="dotArrow6" refType="userD"/>
                  <dgm:constr type="h" for="ch" forName="dotArrow6" refType="userD"/>
                  <dgm:constr type="ctrX" for="ch" forName="dotArrow7" refType="w" fact="0.6403"/>
                  <dgm:constr type="ctrY" for="ch" forName="dotArrow7" refType="h" fact="0.1253"/>
                  <dgm:constr type="w" for="ch" forName="dotArrow7" refType="userD"/>
                  <dgm:constr type="h" for="ch" forName="dotArrow7" refType="userD"/>
                  <dgm:constr type="r" for="ch" forName="parTx1" refType="w" fact="0.803"/>
                  <dgm:constr type="t" for="ch" forName="parTx1" refType="h" fact="0.8169"/>
                  <dgm:constr type="w" for="ch" forName="parTx1" refType="w" fact="0.4064"/>
                  <dgm:constr type="h" for="ch" forName="parTx1" refType="h" fact="0.218"/>
                  <dgm:constr type="ctrX" for="ch" forName="picture1" refType="w" fact="0.8215"/>
                  <dgm:constr type="ctrY" for="ch" forName="picture1" refType="h" fact="0.7834"/>
                  <dgm:constr type="w" for="ch" forName="picture1" refType="w" fact="0.1884"/>
                  <dgm:constr type="h" for="ch" forName="picture1" refType="h" fact="0.376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312"/>
                  <dgm:constr type="t" for="ch" forName="parTx2" refType="h" fact="0.3905"/>
                  <dgm:constr type="w" for="ch" forName="parTx2" refType="w" fact="0.4064"/>
                  <dgm:constr type="h" for="ch" forName="parTx2" refType="h" fact="0.218"/>
                  <dgm:constr type="ctrX" for="ch" forName="picture2" refType="w" fact="0.6497"/>
                  <dgm:constr type="ctrY" for="ch" forName="picture2" refType="h" fact="0.357"/>
                  <dgm:constr type="w" for="ch" forName="picture2" refType="w" fact="0.1884"/>
                  <dgm:constr type="h" for="ch" forName="picture2" refType="h" fact="0.3768"/>
                  <dgm:constr type="r" for="ch" forName="desTx2" refType="l" refFor="ch" refForName="parTx2"/>
                  <dgm:constr type="l" for="ch" forName="desTx2"/>
                  <dgm:constr type="t" for="ch" forName="desTx2" refType="t" refFor="ch" refForName="parTx2"/>
                  <dgm:constr type="h" for="ch" forName="desTx2" refType="h" refFor="ch" refForName="parTx2"/>
                </dgm:constrLst>
              </dgm:if>
              <dgm:else name="Name21">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5726"/>
                  <dgm:constr type="ctrY" for="ch" forName="dot1" refType="h" fact="0.5911"/>
                  <dgm:constr type="w" for="ch" forName="dot1" refType="userD"/>
                  <dgm:constr type="h" for="ch" forName="dot1" refType="userD"/>
                  <dgm:constr type="ctrX" for="ch" forName="dot2" refType="w" fact="0.5945"/>
                  <dgm:constr type="ctrY" for="ch" forName="dot2" refType="h" fact="0.644"/>
                  <dgm:constr type="w" for="ch" forName="dot2" refType="userD"/>
                  <dgm:constr type="h" for="ch" forName="dot2" refType="userD"/>
                  <dgm:constr type="ctrX" for="ch" forName="dot3" refType="w" fact="0.6206"/>
                  <dgm:constr type="ctrY" for="ch" forName="dot3" refType="h" fact="0.6898"/>
                  <dgm:constr type="w" for="ch" forName="dot3" refType="userD"/>
                  <dgm:constr type="h" for="ch" forName="dot3" refType="userD"/>
                  <dgm:constr type="ctrX" for="ch" forName="dotArrow1" refType="w" fact="0.5894"/>
                  <dgm:constr type="ctrY" for="ch" forName="dotArrow1" refType="h" fact="0.0587"/>
                  <dgm:constr type="w" for="ch" forName="dotArrow1" refType="userD"/>
                  <dgm:constr type="h" for="ch" forName="dotArrow1" refType="userD"/>
                  <dgm:constr type="ctrX" for="ch" forName="dotArrow2" refType="w" fact="0.556"/>
                  <dgm:constr type="ctrY" for="ch" forName="dotArrow2" refType="h" fact="0.0287"/>
                  <dgm:constr type="w" for="ch" forName="dotArrow2" refType="userD"/>
                  <dgm:constr type="h" for="ch" forName="dotArrow2" refType="userD"/>
                  <dgm:constr type="ctrX" for="ch" forName="dotArrow3" refType="w" fact="0.5227"/>
                  <dgm:constr type="ctrY" for="ch" forName="dotArrow3" refType="h" fact="-0.0013"/>
                  <dgm:constr type="w" for="ch" forName="dotArrow3" refType="userD"/>
                  <dgm:constr type="h" for="ch" forName="dotArrow3" refType="userD"/>
                  <dgm:constr type="ctrX" for="ch" forName="dotArrow4" refType="w" fact="0.4894"/>
                  <dgm:constr type="ctrY" for="ch" forName="dotArrow4" refType="h" fact="0.0287"/>
                  <dgm:constr type="w" for="ch" forName="dotArrow4" refType="userD"/>
                  <dgm:constr type="h" for="ch" forName="dotArrow4" refType="userD"/>
                  <dgm:constr type="ctrX" for="ch" forName="dotArrow5" refType="w" fact="0.456"/>
                  <dgm:constr type="ctrY" for="ch" forName="dotArrow5" refType="h" fact="0.0587"/>
                  <dgm:constr type="w" for="ch" forName="dotArrow5" refType="userD"/>
                  <dgm:constr type="h" for="ch" forName="dotArrow5" refType="userD"/>
                  <dgm:constr type="ctrX" for="ch" forName="dotArrow6" refType="w" fact="0.5227"/>
                  <dgm:constr type="ctrY" for="ch" forName="dotArrow6" refType="h" fact="0.062"/>
                  <dgm:constr type="w" for="ch" forName="dotArrow6" refType="userD"/>
                  <dgm:constr type="h" for="ch" forName="dotArrow6" refType="userD"/>
                  <dgm:constr type="ctrX" for="ch" forName="dotArrow7" refType="w" fact="0.5227"/>
                  <dgm:constr type="ctrY" for="ch" forName="dotArrow7" refType="h" fact="0.1253"/>
                  <dgm:constr type="w" for="ch" forName="dotArrow7" refType="userD"/>
                  <dgm:constr type="h" for="ch" forName="dotArrow7" refType="userD"/>
                  <dgm:constr type="r" for="ch" forName="parTx1" refType="w" fact="0.7386"/>
                  <dgm:constr type="t" for="ch" forName="parTx1" refType="h" fact="0.8086"/>
                  <dgm:constr type="w" for="ch" forName="parTx1" refType="w" fact="0.5392"/>
                  <dgm:constr type="h" for="ch" forName="parTx1" refType="h" fact="0.218"/>
                  <dgm:constr type="ctrX" for="ch" forName="picture1" refType="w" fact="0.7631"/>
                  <dgm:constr type="ctrY" for="ch" forName="picture1" refType="h" fact="0.7834"/>
                  <dgm:constr type="w" for="ch" forName="picture1" refType="w" fact="0.25"/>
                  <dgm:constr type="h" for="ch" forName="picture1" refType="h" fact="0.3768"/>
                  <dgm:constr type="r" for="ch" forName="parTx2" refType="w" fact="0.5107"/>
                  <dgm:constr type="t" for="ch" forName="parTx2" refType="h" fact="0.3822"/>
                  <dgm:constr type="w" for="ch" forName="parTx2" refType="w" fact="0.5392"/>
                  <dgm:constr type="h" for="ch" forName="parTx2" refType="h" fact="0.218"/>
                  <dgm:constr type="ctrX" for="ch" forName="picture2" refType="w" fact="0.5352"/>
                  <dgm:constr type="ctrY" for="ch" forName="picture2" refType="h" fact="0.357"/>
                  <dgm:constr type="w" for="ch" forName="picture2" refType="w" fact="0.25"/>
                  <dgm:constr type="h" for="ch" forName="picture2" refType="h" fact="0.3768"/>
                </dgm:constrLst>
              </dgm:else>
            </dgm:choose>
          </dgm:else>
        </dgm:choose>
      </dgm:if>
      <dgm:if name="Name22" axis="ch" ptType="node" func="cnt" op="equ" val="3">
        <dgm:choose name="Name23">
          <dgm:if name="Name24" func="var" arg="dir" op="equ" val="norm">
            <dgm:choose name="Name25">
              <dgm:if name="Name26"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2981"/>
                  <dgm:constr type="ctrY" for="ch" forName="dot1" refType="h" fact="0.763"/>
                  <dgm:constr type="w" for="ch" forName="dot1" refType="userD"/>
                  <dgm:constr type="h" for="ch" forName="dot1" refType="userD"/>
                  <dgm:constr type="ctrX" for="ch" forName="dot2" refType="w" fact="0.2676"/>
                  <dgm:constr type="ctrY" for="ch" forName="dot2" refType="h" fact="0.7887"/>
                  <dgm:constr type="w" for="ch" forName="dot2" refType="userD"/>
                  <dgm:constr type="h" for="ch" forName="dot2" refType="userD"/>
                  <dgm:constr type="ctrX" for="ch" forName="dot3" refType="w" fact="0.2357"/>
                  <dgm:constr type="ctrY" for="ch" forName="dot3" refType="h" fact="0.809"/>
                  <dgm:constr type="w" for="ch" forName="dot3" refType="userD"/>
                  <dgm:constr type="h" for="ch" forName="dot3" refType="userD"/>
                  <dgm:constr type="ctrX" for="ch" forName="dot4" refType="w" fact="0.4445"/>
                  <dgm:constr type="ctrY" for="ch" forName="dot4" refType="h" fact="0.4655"/>
                  <dgm:constr type="w" for="ch" forName="dot4" refType="userD"/>
                  <dgm:constr type="h" for="ch" forName="dot4" refType="userD"/>
                  <dgm:constr type="ctrX" for="ch" forName="dot5" refType="w" fact="0.4323"/>
                  <dgm:constr type="ctrY" for="ch" forName="dot5" refType="h" fact="0.5178"/>
                  <dgm:constr type="w" for="ch" forName="dot5" refType="userD"/>
                  <dgm:constr type="h" for="ch" forName="dot5" refType="userD"/>
                  <dgm:constr type="ctrX" for="ch" forName="dotArrow1" refType="w" fact="0.4236"/>
                  <dgm:constr type="ctrY" for="ch" forName="dotArrow1" refType="h" fact="0.0718"/>
                  <dgm:constr type="w" for="ch" forName="dotArrow1" refType="userD"/>
                  <dgm:constr type="h" for="ch" forName="dotArrow1" refType="userD"/>
                  <dgm:constr type="ctrX" for="ch" forName="dotArrow2" refType="w" fact="0.446"/>
                  <dgm:constr type="ctrY" for="ch" forName="dotArrow2" refType="h" fact="0.0468"/>
                  <dgm:constr type="w" for="ch" forName="dotArrow2" refType="userD"/>
                  <dgm:constr type="h" for="ch" forName="dotArrow2" refType="userD"/>
                  <dgm:constr type="ctrX" for="ch" forName="dotArrow3" refType="w" fact="0.4685"/>
                  <dgm:constr type="ctrY" for="ch" forName="dotArrow3" refType="h" fact="0.0218"/>
                  <dgm:constr type="w" for="ch" forName="dotArrow3" refType="userD"/>
                  <dgm:constr type="h" for="ch" forName="dotArrow3" refType="userD"/>
                  <dgm:constr type="ctrX" for="ch" forName="dotArrow4" refType="w" fact="0.491"/>
                  <dgm:constr type="ctrY" for="ch" forName="dotArrow4" refType="h" fact="0.0468"/>
                  <dgm:constr type="w" for="ch" forName="dotArrow4" refType="userD"/>
                  <dgm:constr type="h" for="ch" forName="dotArrow4" refType="userD"/>
                  <dgm:constr type="ctrX" for="ch" forName="dotArrow5" refType="w" fact="0.5135"/>
                  <dgm:constr type="ctrY" for="ch" forName="dotArrow5" refType="h" fact="0.0718"/>
                  <dgm:constr type="w" for="ch" forName="dotArrow5" refType="userD"/>
                  <dgm:constr type="h" for="ch" forName="dotArrow5" refType="userD"/>
                  <dgm:constr type="ctrX" for="ch" forName="dotArrow6" refType="w" fact="0.4685"/>
                  <dgm:constr type="ctrY" for="ch" forName="dotArrow6" refType="h" fact="0.0745"/>
                  <dgm:constr type="w" for="ch" forName="dotArrow6" refType="userD"/>
                  <dgm:constr type="h" for="ch" forName="dotArrow6" refType="userD"/>
                  <dgm:constr type="ctrX" for="ch" forName="dotArrow7" refType="w" fact="0.4685"/>
                  <dgm:constr type="ctrY" for="ch" forName="dotArrow7" refType="h" fact="0.1273"/>
                  <dgm:constr type="w" for="ch" forName="dotArrow7" refType="userD"/>
                  <dgm:constr type="h" for="ch" forName="dotArrow7" refType="userD"/>
                  <dgm:constr type="l" for="ch" forName="parTx1" refType="w" fact="0.1487"/>
                  <dgm:constr type="t" for="ch" forName="parTx1" refType="h" fact="0.8596"/>
                  <dgm:constr type="w" for="ch" forName="parTx1" refType="w" fact="0.3491"/>
                  <dgm:constr type="h" for="ch" forName="parTx1" refType="h" fact="0.1638"/>
                  <dgm:constr type="ctrX" for="ch" forName="picture1" refType="w" fact="0.1328"/>
                  <dgm:constr type="ctrY" for="ch" forName="picture1" refType="h" fact="0.8361"/>
                  <dgm:constr type="w" for="ch" forName="picture1" refType="w" fact="0.1618"/>
                  <dgm:constr type="h" for="ch" forName="picture1" refType="h" fact="0.2832"/>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732"/>
                  <dgm:constr type="t" for="ch" forName="parTx2" refType="h" fact="0.6469"/>
                  <dgm:constr type="w" for="ch" forName="parTx2" refType="w" fact="0.3491"/>
                  <dgm:constr type="h" for="ch" forName="parTx2" refType="h" fact="0.1638"/>
                  <dgm:constr type="ctrX" for="ch" forName="picture2" refType="w" fact="0.3573"/>
                  <dgm:constr type="ctrY" for="ch" forName="picture2" refType="h" fact="0.6234"/>
                  <dgm:constr type="w" for="ch" forName="picture2" refType="w" fact="0.1618"/>
                  <dgm:constr type="h" for="ch" forName="picture2" refType="h" fact="0.2832"/>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4763"/>
                  <dgm:constr type="t" for="ch" forName="parTx3" refType="h" fact="0.3243"/>
                  <dgm:constr type="w" for="ch" forName="parTx3" refType="w" fact="0.3491"/>
                  <dgm:constr type="h" for="ch" forName="parTx3" refType="h" fact="0.1638"/>
                  <dgm:constr type="ctrX" for="ch" forName="picture3" refType="w" fact="0.4604"/>
                  <dgm:constr type="ctrY" for="ch" forName="picture3" refType="h" fact="0.3008"/>
                  <dgm:constr type="w" for="ch" forName="picture3" refType="w" fact="0.1618"/>
                  <dgm:constr type="h" for="ch" forName="picture3" refType="h" fact="0.2832"/>
                  <dgm:constr type="l" for="ch" forName="desTx3" refType="r" refFor="ch" refForName="parTx3"/>
                  <dgm:constr type="r" for="ch" forName="desTx3" refType="w"/>
                  <dgm:constr type="t" for="ch" forName="desTx3" refType="t" refFor="ch" refForName="parTx3"/>
                  <dgm:constr type="h" for="ch" forName="desTx3" refType="h" refFor="ch" refForName="parTx3"/>
                </dgm:constrLst>
              </dgm:if>
              <dgm:else name="Name27">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3684"/>
                  <dgm:constr type="ctrY" for="ch" forName="dot1" refType="h" fact="0.763"/>
                  <dgm:constr type="w" for="ch" forName="dot1" refType="userD"/>
                  <dgm:constr type="h" for="ch" forName="dot1" refType="userD"/>
                  <dgm:constr type="ctrX" for="ch" forName="dot2" refType="w" fact="0.3307"/>
                  <dgm:constr type="ctrY" for="ch" forName="dot2" refType="h" fact="0.7887"/>
                  <dgm:constr type="w" for="ch" forName="dot2" refType="userD"/>
                  <dgm:constr type="h" for="ch" forName="dot2" refType="userD"/>
                  <dgm:constr type="ctrX" for="ch" forName="dot3" refType="w" fact="0.2912"/>
                  <dgm:constr type="ctrY" for="ch" forName="dot3" refType="h" fact="0.809"/>
                  <dgm:constr type="w" for="ch" forName="dot3" refType="userD"/>
                  <dgm:constr type="h" for="ch" forName="dot3" refType="userD"/>
                  <dgm:constr type="ctrX" for="ch" forName="dot4" refType="w" fact="0.5494"/>
                  <dgm:constr type="ctrY" for="ch" forName="dot4" refType="h" fact="0.4655"/>
                  <dgm:constr type="w" for="ch" forName="dot4" refType="userD"/>
                  <dgm:constr type="h" for="ch" forName="dot4" refType="userD"/>
                  <dgm:constr type="ctrX" for="ch" forName="dot5" refType="w" fact="0.5342"/>
                  <dgm:constr type="ctrY" for="ch" forName="dot5" refType="h" fact="0.5178"/>
                  <dgm:constr type="w" for="ch" forName="dot5" refType="userD"/>
                  <dgm:constr type="h" for="ch" forName="dot5" refType="userD"/>
                  <dgm:constr type="ctrX" for="ch" forName="dotArrow1" refType="w" fact="0.5234"/>
                  <dgm:constr type="ctrY" for="ch" forName="dotArrow1" refType="h" fact="0.0718"/>
                  <dgm:constr type="w" for="ch" forName="dotArrow1" refType="userD"/>
                  <dgm:constr type="h" for="ch" forName="dotArrow1" refType="userD"/>
                  <dgm:constr type="ctrX" for="ch" forName="dotArrow2" refType="w" fact="0.5512"/>
                  <dgm:constr type="ctrY" for="ch" forName="dotArrow2" refType="h" fact="0.0468"/>
                  <dgm:constr type="w" for="ch" forName="dotArrow2" refType="userD"/>
                  <dgm:constr type="h" for="ch" forName="dotArrow2" refType="userD"/>
                  <dgm:constr type="ctrX" for="ch" forName="dotArrow3" refType="w" fact="0.579"/>
                  <dgm:constr type="ctrY" for="ch" forName="dotArrow3" refType="h" fact="0.0218"/>
                  <dgm:constr type="w" for="ch" forName="dotArrow3" refType="userD"/>
                  <dgm:constr type="h" for="ch" forName="dotArrow3" refType="userD"/>
                  <dgm:constr type="ctrX" for="ch" forName="dotArrow4" refType="w" fact="0.6068"/>
                  <dgm:constr type="ctrY" for="ch" forName="dotArrow4" refType="h" fact="0.0468"/>
                  <dgm:constr type="w" for="ch" forName="dotArrow4" refType="userD"/>
                  <dgm:constr type="h" for="ch" forName="dotArrow4" refType="userD"/>
                  <dgm:constr type="ctrX" for="ch" forName="dotArrow5" refType="w" fact="0.6346"/>
                  <dgm:constr type="ctrY" for="ch" forName="dotArrow5" refType="h" fact="0.0718"/>
                  <dgm:constr type="w" for="ch" forName="dotArrow5" refType="userD"/>
                  <dgm:constr type="h" for="ch" forName="dotArrow5" refType="userD"/>
                  <dgm:constr type="ctrX" for="ch" forName="dotArrow6" refType="w" fact="0.579"/>
                  <dgm:constr type="ctrY" for="ch" forName="dotArrow6" refType="h" fact="0.0745"/>
                  <dgm:constr type="w" for="ch" forName="dotArrow6" refType="userD"/>
                  <dgm:constr type="h" for="ch" forName="dotArrow6" refType="userD"/>
                  <dgm:constr type="ctrX" for="ch" forName="dotArrow7" refType="w" fact="0.579"/>
                  <dgm:constr type="ctrY" for="ch" forName="dotArrow7" refType="h" fact="0.1273"/>
                  <dgm:constr type="w" for="ch" forName="dotArrow7" refType="userD"/>
                  <dgm:constr type="h" for="ch" forName="dotArrow7" refType="userD"/>
                  <dgm:constr type="l" for="ch" forName="parTx1" refType="w" fact="0.1837"/>
                  <dgm:constr type="t" for="ch" forName="parTx1" refType="h" fact="0.8551"/>
                  <dgm:constr type="w" for="ch" forName="parTx1" refType="w" fact="0.4314"/>
                  <dgm:constr type="h" for="ch" forName="parTx1" refType="h" fact="0.1638"/>
                  <dgm:constr type="ctrX" for="ch" forName="picture1" refType="w" fact="0.1641"/>
                  <dgm:constr type="ctrY" for="ch" forName="picture1" refType="h" fact="0.8361"/>
                  <dgm:constr type="w" for="ch" forName="picture1" refType="w" fact="0.2"/>
                  <dgm:constr type="h" for="ch" forName="picture1" refType="h" fact="0.2832"/>
                  <dgm:constr type="l" for="ch" forName="parTx2" refType="w" fact="0.4612"/>
                  <dgm:constr type="t" for="ch" forName="parTx2" refType="h" fact="0.6424"/>
                  <dgm:constr type="w" for="ch" forName="parTx2" refType="w" fact="0.4314"/>
                  <dgm:constr type="h" for="ch" forName="parTx2" refType="h" fact="0.1638"/>
                  <dgm:constr type="ctrX" for="ch" forName="picture2" refType="w" fact="0.4416"/>
                  <dgm:constr type="ctrY" for="ch" forName="picture2" refType="h" fact="0.6234"/>
                  <dgm:constr type="w" for="ch" forName="picture2" refType="w" fact="0.2"/>
                  <dgm:constr type="h" for="ch" forName="picture2" refType="h" fact="0.2832"/>
                  <dgm:constr type="l" for="ch" forName="parTx3" refType="w" fact="0.5886"/>
                  <dgm:constr type="t" for="ch" forName="parTx3" refType="h" fact="0.3198"/>
                  <dgm:constr type="w" for="ch" forName="parTx3" refType="w" fact="0.4314"/>
                  <dgm:constr type="h" for="ch" forName="parTx3" refType="h" fact="0.1638"/>
                  <dgm:constr type="ctrX" for="ch" forName="picture3" refType="w" fact="0.569"/>
                  <dgm:constr type="ctrY" for="ch" forName="picture3" refType="h" fact="0.3008"/>
                  <dgm:constr type="w" for="ch" forName="picture3" refType="w" fact="0.2"/>
                  <dgm:constr type="h" for="ch" forName="picture3" refType="h" fact="0.2832"/>
                </dgm:constrLst>
              </dgm:else>
            </dgm:choose>
          </dgm:if>
          <dgm:else name="Name28">
            <dgm:choose name="Name29">
              <dgm:if name="Name30"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7019"/>
                  <dgm:constr type="ctrY" for="ch" forName="dot1" refType="h" fact="0.763"/>
                  <dgm:constr type="w" for="ch" forName="dot1" refType="userD"/>
                  <dgm:constr type="h" for="ch" forName="dot1" refType="userD"/>
                  <dgm:constr type="ctrX" for="ch" forName="dot2" refType="w" fact="0.7324"/>
                  <dgm:constr type="ctrY" for="ch" forName="dot2" refType="h" fact="0.7887"/>
                  <dgm:constr type="w" for="ch" forName="dot2" refType="userD"/>
                  <dgm:constr type="h" for="ch" forName="dot2" refType="userD"/>
                  <dgm:constr type="ctrX" for="ch" forName="dot3" refType="w" fact="0.7643"/>
                  <dgm:constr type="ctrY" for="ch" forName="dot3" refType="h" fact="0.809"/>
                  <dgm:constr type="w" for="ch" forName="dot3" refType="userD"/>
                  <dgm:constr type="h" for="ch" forName="dot3" refType="userD"/>
                  <dgm:constr type="ctrX" for="ch" forName="dot4" refType="w" fact="0.5555"/>
                  <dgm:constr type="ctrY" for="ch" forName="dot4" refType="h" fact="0.4655"/>
                  <dgm:constr type="w" for="ch" forName="dot4" refType="userD"/>
                  <dgm:constr type="h" for="ch" forName="dot4" refType="userD"/>
                  <dgm:constr type="ctrX" for="ch" forName="dot5" refType="w" fact="0.5677"/>
                  <dgm:constr type="ctrY" for="ch" forName="dot5" refType="h" fact="0.5178"/>
                  <dgm:constr type="w" for="ch" forName="dot5" refType="userD"/>
                  <dgm:constr type="h" for="ch" forName="dot5" refType="userD"/>
                  <dgm:constr type="ctrX" for="ch" forName="dotArrow1" refType="w" fact="0.5764"/>
                  <dgm:constr type="ctrY" for="ch" forName="dotArrow1" refType="h" fact="0.0718"/>
                  <dgm:constr type="w" for="ch" forName="dotArrow1" refType="userD"/>
                  <dgm:constr type="h" for="ch" forName="dotArrow1" refType="userD"/>
                  <dgm:constr type="ctrX" for="ch" forName="dotArrow2" refType="w" fact="0.554"/>
                  <dgm:constr type="ctrY" for="ch" forName="dotArrow2" refType="h" fact="0.0468"/>
                  <dgm:constr type="w" for="ch" forName="dotArrow2" refType="userD"/>
                  <dgm:constr type="h" for="ch" forName="dotArrow2" refType="userD"/>
                  <dgm:constr type="ctrX" for="ch" forName="dotArrow3" refType="w" fact="0.5315"/>
                  <dgm:constr type="ctrY" for="ch" forName="dotArrow3" refType="h" fact="0.0218"/>
                  <dgm:constr type="w" for="ch" forName="dotArrow3" refType="userD"/>
                  <dgm:constr type="h" for="ch" forName="dotArrow3" refType="userD"/>
                  <dgm:constr type="ctrX" for="ch" forName="dotArrow4" refType="w" fact="0.509"/>
                  <dgm:constr type="ctrY" for="ch" forName="dotArrow4" refType="h" fact="0.0468"/>
                  <dgm:constr type="w" for="ch" forName="dotArrow4" refType="userD"/>
                  <dgm:constr type="h" for="ch" forName="dotArrow4" refType="userD"/>
                  <dgm:constr type="ctrX" for="ch" forName="dotArrow5" refType="w" fact="0.4865"/>
                  <dgm:constr type="ctrY" for="ch" forName="dotArrow5" refType="h" fact="0.0718"/>
                  <dgm:constr type="w" for="ch" forName="dotArrow5" refType="userD"/>
                  <dgm:constr type="h" for="ch" forName="dotArrow5" refType="userD"/>
                  <dgm:constr type="ctrX" for="ch" forName="dotArrow6" refType="w" fact="0.5315"/>
                  <dgm:constr type="ctrY" for="ch" forName="dotArrow6" refType="h" fact="0.0745"/>
                  <dgm:constr type="w" for="ch" forName="dotArrow6" refType="userD"/>
                  <dgm:constr type="h" for="ch" forName="dotArrow6" refType="userD"/>
                  <dgm:constr type="ctrX" for="ch" forName="dotArrow7" refType="w" fact="0.5315"/>
                  <dgm:constr type="ctrY" for="ch" forName="dotArrow7" refType="h" fact="0.1273"/>
                  <dgm:constr type="w" for="ch" forName="dotArrow7" refType="userD"/>
                  <dgm:constr type="h" for="ch" forName="dotArrow7" refType="userD"/>
                  <dgm:constr type="r" for="ch" forName="parTx1" refType="w" fact="0.8513"/>
                  <dgm:constr type="t" for="ch" forName="parTx1" refType="h" fact="0.8596"/>
                  <dgm:constr type="w" for="ch" forName="parTx1" refType="w" fact="0.3491"/>
                  <dgm:constr type="h" for="ch" forName="parTx1" refType="h" fact="0.1638"/>
                  <dgm:constr type="ctrX" for="ch" forName="picture1" refType="w" fact="0.8672"/>
                  <dgm:constr type="ctrY" for="ch" forName="picture1" refType="h" fact="0.8361"/>
                  <dgm:constr type="w" for="ch" forName="picture1" refType="w" fact="0.1618"/>
                  <dgm:constr type="h" for="ch" forName="picture1" refType="h" fact="0.2832"/>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268"/>
                  <dgm:constr type="t" for="ch" forName="parTx2" refType="h" fact="0.6469"/>
                  <dgm:constr type="w" for="ch" forName="parTx2" refType="w" fact="0.3491"/>
                  <dgm:constr type="h" for="ch" forName="parTx2" refType="h" fact="0.1638"/>
                  <dgm:constr type="ctrX" for="ch" forName="picture2" refType="w" fact="0.6427"/>
                  <dgm:constr type="ctrY" for="ch" forName="picture2" refType="h" fact="0.6234"/>
                  <dgm:constr type="w" for="ch" forName="picture2" refType="w" fact="0.1618"/>
                  <dgm:constr type="h" for="ch" forName="picture2" refType="h" fact="0.2832"/>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5237"/>
                  <dgm:constr type="t" for="ch" forName="parTx3" refType="h" fact="0.3243"/>
                  <dgm:constr type="w" for="ch" forName="parTx3" refType="w" fact="0.3491"/>
                  <dgm:constr type="h" for="ch" forName="parTx3" refType="h" fact="0.1638"/>
                  <dgm:constr type="ctrX" for="ch" forName="picture3" refType="w" fact="0.5396"/>
                  <dgm:constr type="ctrY" for="ch" forName="picture3" refType="h" fact="0.3008"/>
                  <dgm:constr type="w" for="ch" forName="picture3" refType="w" fact="0.1618"/>
                  <dgm:constr type="h" for="ch" forName="picture3" refType="h" fact="0.2832"/>
                  <dgm:constr type="r" for="ch" forName="desTx3" refType="l" refFor="ch" refForName="parTx3"/>
                  <dgm:constr type="l" for="ch" forName="desTx3"/>
                  <dgm:constr type="t" for="ch" forName="desTx3" refType="t" refFor="ch" refForName="parTx3"/>
                  <dgm:constr type="h" for="ch" forName="desTx3" refType="h" refFor="ch" refForName="parTx3"/>
                </dgm:constrLst>
              </dgm:if>
              <dgm:else name="Name31">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6316"/>
                  <dgm:constr type="ctrY" for="ch" forName="dot1" refType="h" fact="0.763"/>
                  <dgm:constr type="w" for="ch" forName="dot1" refType="userD"/>
                  <dgm:constr type="h" for="ch" forName="dot1" refType="userD"/>
                  <dgm:constr type="ctrX" for="ch" forName="dot2" refType="w" fact="0.6693"/>
                  <dgm:constr type="ctrY" for="ch" forName="dot2" refType="h" fact="0.7887"/>
                  <dgm:constr type="w" for="ch" forName="dot2" refType="userD"/>
                  <dgm:constr type="h" for="ch" forName="dot2" refType="userD"/>
                  <dgm:constr type="ctrX" for="ch" forName="dot3" refType="w" fact="0.7088"/>
                  <dgm:constr type="ctrY" for="ch" forName="dot3" refType="h" fact="0.809"/>
                  <dgm:constr type="w" for="ch" forName="dot3" refType="userD"/>
                  <dgm:constr type="h" for="ch" forName="dot3" refType="userD"/>
                  <dgm:constr type="ctrX" for="ch" forName="dot4" refType="w" fact="0.4506"/>
                  <dgm:constr type="ctrY" for="ch" forName="dot4" refType="h" fact="0.4655"/>
                  <dgm:constr type="w" for="ch" forName="dot4" refType="userD"/>
                  <dgm:constr type="h" for="ch" forName="dot4" refType="userD"/>
                  <dgm:constr type="ctrX" for="ch" forName="dot5" refType="w" fact="0.4658"/>
                  <dgm:constr type="ctrY" for="ch" forName="dot5" refType="h" fact="0.5178"/>
                  <dgm:constr type="w" for="ch" forName="dot5" refType="userD"/>
                  <dgm:constr type="h" for="ch" forName="dot5" refType="userD"/>
                  <dgm:constr type="ctrX" for="ch" forName="dotArrow1" refType="w" fact="0.4766"/>
                  <dgm:constr type="ctrY" for="ch" forName="dotArrow1" refType="h" fact="0.0718"/>
                  <dgm:constr type="w" for="ch" forName="dotArrow1" refType="userD"/>
                  <dgm:constr type="h" for="ch" forName="dotArrow1" refType="userD"/>
                  <dgm:constr type="ctrX" for="ch" forName="dotArrow2" refType="w" fact="0.4488"/>
                  <dgm:constr type="ctrY" for="ch" forName="dotArrow2" refType="h" fact="0.0468"/>
                  <dgm:constr type="w" for="ch" forName="dotArrow2" refType="userD"/>
                  <dgm:constr type="h" for="ch" forName="dotArrow2" refType="userD"/>
                  <dgm:constr type="ctrX" for="ch" forName="dotArrow3" refType="w" fact="0.421"/>
                  <dgm:constr type="ctrY" for="ch" forName="dotArrow3" refType="h" fact="0.0218"/>
                  <dgm:constr type="w" for="ch" forName="dotArrow3" refType="userD"/>
                  <dgm:constr type="h" for="ch" forName="dotArrow3" refType="userD"/>
                  <dgm:constr type="ctrX" for="ch" forName="dotArrow4" refType="w" fact="0.3932"/>
                  <dgm:constr type="ctrY" for="ch" forName="dotArrow4" refType="h" fact="0.0468"/>
                  <dgm:constr type="w" for="ch" forName="dotArrow4" refType="userD"/>
                  <dgm:constr type="h" for="ch" forName="dotArrow4" refType="userD"/>
                  <dgm:constr type="ctrX" for="ch" forName="dotArrow5" refType="w" fact="0.3654"/>
                  <dgm:constr type="ctrY" for="ch" forName="dotArrow5" refType="h" fact="0.0718"/>
                  <dgm:constr type="w" for="ch" forName="dotArrow5" refType="userD"/>
                  <dgm:constr type="h" for="ch" forName="dotArrow5" refType="userD"/>
                  <dgm:constr type="ctrX" for="ch" forName="dotArrow6" refType="w" fact="0.421"/>
                  <dgm:constr type="ctrY" for="ch" forName="dotArrow6" refType="h" fact="0.0745"/>
                  <dgm:constr type="w" for="ch" forName="dotArrow6" refType="userD"/>
                  <dgm:constr type="h" for="ch" forName="dotArrow6" refType="userD"/>
                  <dgm:constr type="ctrX" for="ch" forName="dotArrow7" refType="w" fact="0.421"/>
                  <dgm:constr type="ctrY" for="ch" forName="dotArrow7" refType="h" fact="0.1273"/>
                  <dgm:constr type="w" for="ch" forName="dotArrow7" refType="userD"/>
                  <dgm:constr type="h" for="ch" forName="dotArrow7" refType="userD"/>
                  <dgm:constr type="r" for="ch" forName="parTx1" refType="w" fact="0.8163"/>
                  <dgm:constr type="t" for="ch" forName="parTx1" refType="h" fact="0.8551"/>
                  <dgm:constr type="w" for="ch" forName="parTx1" refType="w" fact="0.4314"/>
                  <dgm:constr type="h" for="ch" forName="parTx1" refType="h" fact="0.1638"/>
                  <dgm:constr type="ctrX" for="ch" forName="picture1" refType="w" fact="0.8359"/>
                  <dgm:constr type="ctrY" for="ch" forName="picture1" refType="h" fact="0.8361"/>
                  <dgm:constr type="w" for="ch" forName="picture1" refType="w" fact="0.2"/>
                  <dgm:constr type="h" for="ch" forName="picture1" refType="h" fact="0.2832"/>
                  <dgm:constr type="r" for="ch" forName="parTx2" refType="w" fact="0.5388"/>
                  <dgm:constr type="t" for="ch" forName="parTx2" refType="h" fact="0.6424"/>
                  <dgm:constr type="w" for="ch" forName="parTx2" refType="w" fact="0.4314"/>
                  <dgm:constr type="h" for="ch" forName="parTx2" refType="h" fact="0.1638"/>
                  <dgm:constr type="ctrX" for="ch" forName="picture2" refType="w" fact="0.5584"/>
                  <dgm:constr type="ctrY" for="ch" forName="picture2" refType="h" fact="0.6234"/>
                  <dgm:constr type="w" for="ch" forName="picture2" refType="w" fact="0.2"/>
                  <dgm:constr type="h" for="ch" forName="picture2" refType="h" fact="0.2832"/>
                  <dgm:constr type="r" for="ch" forName="parTx3" refType="w" fact="0.4114"/>
                  <dgm:constr type="t" for="ch" forName="parTx3" refType="h" fact="0.3198"/>
                  <dgm:constr type="w" for="ch" forName="parTx3" refType="w" fact="0.4314"/>
                  <dgm:constr type="h" for="ch" forName="parTx3" refType="h" fact="0.1638"/>
                  <dgm:constr type="ctrX" for="ch" forName="picture3" refType="w" fact="0.431"/>
                  <dgm:constr type="ctrY" for="ch" forName="picture3" refType="h" fact="0.3008"/>
                  <dgm:constr type="w" for="ch" forName="picture3" refType="w" fact="0.2"/>
                  <dgm:constr type="h" for="ch" forName="picture3" refType="h" fact="0.2832"/>
                </dgm:constrLst>
              </dgm:else>
            </dgm:choose>
          </dgm:else>
        </dgm:choose>
      </dgm:if>
      <dgm:if name="Name32" axis="ch" ptType="node" func="cnt" op="equ" val="4">
        <dgm:choose name="Name33">
          <dgm:if name="Name34" func="var" arg="dir" op="equ" val="norm">
            <dgm:choose name="Name35">
              <dgm:if name="Name36"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3253"/>
                  <dgm:constr type="ctrY" for="ch" forName="dot1" refType="h" fact="0.8215"/>
                  <dgm:constr type="w" for="ch" forName="dot1" refType="userD"/>
                  <dgm:constr type="h" for="ch" forName="dot1" refType="userD"/>
                  <dgm:constr type="ctrX" for="ch" forName="dot2" refType="w" fact="0.2949"/>
                  <dgm:constr type="ctrY" for="ch" forName="dot2" refType="h" fact="0.843"/>
                  <dgm:constr type="w" for="ch" forName="dot2" refType="userD"/>
                  <dgm:constr type="h" for="ch" forName="dot2" refType="userD"/>
                  <dgm:constr type="ctrX" for="ch" forName="dot3" refType="w" fact="0.2635"/>
                  <dgm:constr type="ctrY" for="ch" forName="dot3" refType="h" fact="0.8607"/>
                  <dgm:constr type="w" for="ch" forName="dot3" refType="userD"/>
                  <dgm:constr type="h" for="ch" forName="dot3" refType="userD"/>
                  <dgm:constr type="ctrX" for="ch" forName="dot4" refType="w" fact="0.2313"/>
                  <dgm:constr type="ctrY" for="ch" forName="dot4" refType="h" fact="0.8745"/>
                  <dgm:constr type="w" for="ch" forName="dot4" refType="userD"/>
                  <dgm:constr type="h" for="ch" forName="dot4" refType="userD"/>
                  <dgm:constr type="ctrX" for="ch" forName="dot5" refType="w" fact="0.4675"/>
                  <dgm:constr type="ctrY" for="ch" forName="dot5" refType="h" fact="0.6419"/>
                  <dgm:constr type="w" for="ch" forName="dot5" refType="userD"/>
                  <dgm:constr type="h" for="ch" forName="dot5" refType="userD"/>
                  <dgm:constr type="ctrX" for="ch" forName="dot6" refType="w" fact="0.5486"/>
                  <dgm:constr type="ctrY" for="ch" forName="dot6" refType="h" fact="0.3784"/>
                  <dgm:constr type="w" for="ch" forName="dot6" refType="userD"/>
                  <dgm:constr type="h" for="ch" forName="dot6" refType="userD"/>
                  <dgm:constr type="ctrX" for="ch" forName="dotArrow1" refType="w" fact="0.5267"/>
                  <dgm:constr type="ctrY" for="ch" forName="dotArrow1" refType="h" fact="0.0496"/>
                  <dgm:constr type="w" for="ch" forName="dotArrow1" refType="userD"/>
                  <dgm:constr type="h" for="ch" forName="dotArrow1" refType="userD"/>
                  <dgm:constr type="ctrX" for="ch" forName="dotArrow2" refType="w" fact="0.5462"/>
                  <dgm:constr type="ctrY" for="ch" forName="dotArrow2" refType="h" fact="0.0282"/>
                  <dgm:constr type="w" for="ch" forName="dotArrow2" refType="userD"/>
                  <dgm:constr type="h" for="ch" forName="dotArrow2" refType="userD"/>
                  <dgm:constr type="ctrX" for="ch" forName="dotArrow3" refType="w" fact="0.5657"/>
                  <dgm:constr type="ctrY" for="ch" forName="dotArrow3" refType="h" fact="0.0068"/>
                  <dgm:constr type="w" for="ch" forName="dotArrow3" refType="userD"/>
                  <dgm:constr type="h" for="ch" forName="dotArrow3" refType="userD"/>
                  <dgm:constr type="ctrX" for="ch" forName="dotArrow4" refType="w" fact="0.5851"/>
                  <dgm:constr type="ctrY" for="ch" forName="dotArrow4" refType="h" fact="0.0282"/>
                  <dgm:constr type="w" for="ch" forName="dotArrow4" refType="userD"/>
                  <dgm:constr type="h" for="ch" forName="dotArrow4" refType="userD"/>
                  <dgm:constr type="ctrX" for="ch" forName="dotArrow5" refType="w" fact="0.6046"/>
                  <dgm:constr type="ctrY" for="ch" forName="dotArrow5" refType="h" fact="0.0496"/>
                  <dgm:constr type="w" for="ch" forName="dotArrow5" refType="userD"/>
                  <dgm:constr type="h" for="ch" forName="dotArrow5" refType="userD"/>
                  <dgm:constr type="ctrX" for="ch" forName="dotArrow6" refType="w" fact="0.5657"/>
                  <dgm:constr type="ctrY" for="ch" forName="dotArrow6" refType="h" fact="0.052"/>
                  <dgm:constr type="w" for="ch" forName="dotArrow6" refType="userD"/>
                  <dgm:constr type="h" for="ch" forName="dotArrow6" refType="userD"/>
                  <dgm:constr type="ctrX" for="ch" forName="dotArrow7" refType="w" fact="0.5657"/>
                  <dgm:constr type="ctrY" for="ch" forName="dotArrow7" refType="h" fact="0.0972"/>
                  <dgm:constr type="w" for="ch" forName="dotArrow7" refType="userD"/>
                  <dgm:constr type="h" for="ch" forName="dotArrow7" refType="userD"/>
                  <dgm:constr type="l" for="ch" forName="parTx1" refType="w" fact="0.1466"/>
                  <dgm:constr type="t" for="ch" forName="parTx1" refType="h" fact="0.9095"/>
                  <dgm:constr type="w" for="ch" forName="parTx1" refType="w" fact="0.294"/>
                  <dgm:constr type="h" for="ch" forName="parTx1" refType="h" fact="0.1222"/>
                  <dgm:constr type="ctrX" for="ch" forName="picture1" refType="w" fact="0.1333"/>
                  <dgm:constr type="ctrY" for="ch" forName="picture1" refType="h" fact="0.8922"/>
                  <dgm:constr type="w" for="ch" forName="picture1" refType="w" fact="0.1363"/>
                  <dgm:constr type="h" for="ch" forName="picture1" refType="h" fact="0.211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105"/>
                  <dgm:constr type="t" for="ch" forName="parTx2" refType="h" fact="0.762"/>
                  <dgm:constr type="w" for="ch" forName="parTx2" refType="w" fact="0.294"/>
                  <dgm:constr type="h" for="ch" forName="parTx2" refType="h" fact="0.1222"/>
                  <dgm:constr type="ctrX" for="ch" forName="picture2" refType="w" fact="0.3972"/>
                  <dgm:constr type="ctrY" for="ch" forName="picture2" refType="h" fact="0.7447"/>
                  <dgm:constr type="w" for="ch" forName="picture2" refType="w" fact="0.1363"/>
                  <dgm:constr type="h" for="ch" forName="picture2" refType="h" fact="0.211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229"/>
                  <dgm:constr type="t" for="ch" forName="parTx3" refType="h" fact="0.5294"/>
                  <dgm:constr type="w" for="ch" forName="parTx3" refType="w" fact="0.294"/>
                  <dgm:constr type="h" for="ch" forName="parTx3" refType="h" fact="0.1222"/>
                  <dgm:constr type="ctrX" for="ch" forName="picture3" refType="w" fact="0.5095"/>
                  <dgm:constr type="ctrY" for="ch" forName="picture3" refType="h" fact="0.5121"/>
                  <dgm:constr type="w" for="ch" forName="picture3" refType="w" fact="0.1363"/>
                  <dgm:constr type="h" for="ch" forName="picture3" refType="h" fact="0.211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722"/>
                  <dgm:constr type="t" for="ch" forName="parTx4" refType="h" fact="0.2523"/>
                  <dgm:constr type="w" for="ch" forName="parTx4" refType="w" fact="0.294"/>
                  <dgm:constr type="h" for="ch" forName="parTx4" refType="h" fact="0.1222"/>
                  <dgm:constr type="ctrX" for="ch" forName="picture4" refType="w" fact="0.5588"/>
                  <dgm:constr type="ctrY" for="ch" forName="picture4" refType="h" fact="0.235"/>
                  <dgm:constr type="w" for="ch" forName="picture4" refType="w" fact="0.1363"/>
                  <dgm:constr type="h" for="ch" forName="picture4" refType="h" fact="0.2113"/>
                  <dgm:constr type="l" for="ch" forName="desTx4" refType="r" refFor="ch" refForName="parTx4"/>
                  <dgm:constr type="r" for="ch" forName="desTx4" refType="w"/>
                  <dgm:constr type="t" for="ch" forName="desTx4" refType="t" refFor="ch" refForName="parTx4"/>
                  <dgm:constr type="h" for="ch" forName="desTx4" refType="h" refFor="ch" refForName="parTx4"/>
                </dgm:constrLst>
              </dgm:if>
              <dgm:else name="Name37">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3978"/>
                  <dgm:constr type="ctrY" for="ch" forName="dot1" refType="h" fact="0.8215"/>
                  <dgm:constr type="w" for="ch" forName="dot1" refType="userD"/>
                  <dgm:constr type="h" for="ch" forName="dot1" refType="userD"/>
                  <dgm:constr type="ctrX" for="ch" forName="dot2" refType="w" fact="0.3606"/>
                  <dgm:constr type="ctrY" for="ch" forName="dot2" refType="h" fact="0.843"/>
                  <dgm:constr type="w" for="ch" forName="dot2" refType="userD"/>
                  <dgm:constr type="h" for="ch" forName="dot2" refType="userD"/>
                  <dgm:constr type="ctrX" for="ch" forName="dot3" refType="w" fact="0.3223"/>
                  <dgm:constr type="ctrY" for="ch" forName="dot3" refType="h" fact="0.8607"/>
                  <dgm:constr type="w" for="ch" forName="dot3" refType="userD"/>
                  <dgm:constr type="h" for="ch" forName="dot3" refType="userD"/>
                  <dgm:constr type="ctrX" for="ch" forName="dot4" refType="w" fact="0.2829"/>
                  <dgm:constr type="ctrY" for="ch" forName="dot4" refType="h" fact="0.8745"/>
                  <dgm:constr type="w" for="ch" forName="dot4" refType="userD"/>
                  <dgm:constr type="h" for="ch" forName="dot4" refType="userD"/>
                  <dgm:constr type="ctrX" for="ch" forName="dot5" refType="w" fact="0.5717"/>
                  <dgm:constr type="ctrY" for="ch" forName="dot5" refType="h" fact="0.6419"/>
                  <dgm:constr type="w" for="ch" forName="dot5" refType="userD"/>
                  <dgm:constr type="h" for="ch" forName="dot5" refType="userD"/>
                  <dgm:constr type="ctrX" for="ch" forName="dot6" refType="w" fact="0.6709"/>
                  <dgm:constr type="ctrY" for="ch" forName="dot6" refType="h" fact="0.3784"/>
                  <dgm:constr type="w" for="ch" forName="dot6" refType="userD"/>
                  <dgm:constr type="h" for="ch" forName="dot6" refType="userD"/>
                  <dgm:constr type="ctrX" for="ch" forName="dotArrow1" refType="w" fact="0.6441"/>
                  <dgm:constr type="ctrY" for="ch" forName="dotArrow1" refType="h" fact="0.0496"/>
                  <dgm:constr type="w" for="ch" forName="dotArrow1" refType="userD"/>
                  <dgm:constr type="h" for="ch" forName="dotArrow1" refType="userD"/>
                  <dgm:constr type="ctrX" for="ch" forName="dotArrow2" refType="w" fact="0.6679"/>
                  <dgm:constr type="ctrY" for="ch" forName="dotArrow2" refType="h" fact="0.0282"/>
                  <dgm:constr type="w" for="ch" forName="dotArrow2" refType="userD"/>
                  <dgm:constr type="h" for="ch" forName="dotArrow2" refType="userD"/>
                  <dgm:constr type="ctrX" for="ch" forName="dotArrow3" refType="w" fact="0.6917"/>
                  <dgm:constr type="ctrY" for="ch" forName="dotArrow3" refType="h" fact="0.0068"/>
                  <dgm:constr type="w" for="ch" forName="dotArrow3" refType="userD"/>
                  <dgm:constr type="h" for="ch" forName="dotArrow3" refType="userD"/>
                  <dgm:constr type="ctrX" for="ch" forName="dotArrow4" refType="w" fact="0.7155"/>
                  <dgm:constr type="ctrY" for="ch" forName="dotArrow4" refType="h" fact="0.0282"/>
                  <dgm:constr type="w" for="ch" forName="dotArrow4" refType="userD"/>
                  <dgm:constr type="h" for="ch" forName="dotArrow4" refType="userD"/>
                  <dgm:constr type="ctrX" for="ch" forName="dotArrow5" refType="w" fact="0.7394"/>
                  <dgm:constr type="ctrY" for="ch" forName="dotArrow5" refType="h" fact="0.0496"/>
                  <dgm:constr type="w" for="ch" forName="dotArrow5" refType="userD"/>
                  <dgm:constr type="h" for="ch" forName="dotArrow5" refType="userD"/>
                  <dgm:constr type="ctrX" for="ch" forName="dotArrow6" refType="w" fact="0.6917"/>
                  <dgm:constr type="ctrY" for="ch" forName="dotArrow6" refType="h" fact="0.052"/>
                  <dgm:constr type="w" for="ch" forName="dotArrow6" refType="userD"/>
                  <dgm:constr type="h" for="ch" forName="dotArrow6" refType="userD"/>
                  <dgm:constr type="ctrX" for="ch" forName="dotArrow7" refType="w" fact="0.6917"/>
                  <dgm:constr type="ctrY" for="ch" forName="dotArrow7" refType="h" fact="0.0972"/>
                  <dgm:constr type="w" for="ch" forName="dotArrow7" refType="userD"/>
                  <dgm:constr type="h" for="ch" forName="dotArrow7" refType="userD"/>
                  <dgm:constr type="l" for="ch" forName="parTx1" refType="w" fact="0.1793"/>
                  <dgm:constr type="t" for="ch" forName="parTx1" refType="h" fact="0.9064"/>
                  <dgm:constr type="w" for="ch" forName="parTx1" refType="w" fact="0.3595"/>
                  <dgm:constr type="h" for="ch" forName="parTx1" refType="h" fact="0.1222"/>
                  <dgm:constr type="ctrX" for="ch" forName="picture1" refType="w" fact="0.163"/>
                  <dgm:constr type="ctrY" for="ch" forName="picture1" refType="h" fact="0.8922"/>
                  <dgm:constr type="w" for="ch" forName="picture1" refType="w" fact="0.1667"/>
                  <dgm:constr type="h" for="ch" forName="picture1" refType="h" fact="0.2113"/>
                  <dgm:constr type="l" for="ch" forName="parTx2" refType="w" fact="0.502"/>
                  <dgm:constr type="t" for="ch" forName="parTx2" refType="h" fact="0.7589"/>
                  <dgm:constr type="w" for="ch" forName="parTx2" refType="w" fact="0.3595"/>
                  <dgm:constr type="h" for="ch" forName="parTx2" refType="h" fact="0.1222"/>
                  <dgm:constr type="ctrX" for="ch" forName="picture2" refType="w" fact="0.4857"/>
                  <dgm:constr type="ctrY" for="ch" forName="picture2" refType="h" fact="0.7447"/>
                  <dgm:constr type="w" for="ch" forName="picture2" refType="w" fact="0.1667"/>
                  <dgm:constr type="h" for="ch" forName="picture2" refType="h" fact="0.2113"/>
                  <dgm:constr type="l" for="ch" forName="parTx3" refType="w" fact="0.6394"/>
                  <dgm:constr type="t" for="ch" forName="parTx3" refType="h" fact="0.5263"/>
                  <dgm:constr type="w" for="ch" forName="parTx3" refType="w" fact="0.3595"/>
                  <dgm:constr type="h" for="ch" forName="parTx3" refType="h" fact="0.1222"/>
                  <dgm:constr type="ctrX" for="ch" forName="picture3" refType="w" fact="0.6231"/>
                  <dgm:constr type="ctrY" for="ch" forName="picture3" refType="h" fact="0.5121"/>
                  <dgm:constr type="w" for="ch" forName="picture3" refType="w" fact="0.1667"/>
                  <dgm:constr type="h" for="ch" forName="picture3" refType="h" fact="0.2113"/>
                  <dgm:constr type="l" for="ch" forName="parTx4" refType="w" fact="0.6997"/>
                  <dgm:constr type="t" for="ch" forName="parTx4" refType="h" fact="0.2492"/>
                  <dgm:constr type="w" for="ch" forName="parTx4" refType="w" fact="0.3595"/>
                  <dgm:constr type="h" for="ch" forName="parTx4" refType="h" fact="0.1222"/>
                  <dgm:constr type="ctrX" for="ch" forName="picture4" refType="w" fact="0.6834"/>
                  <dgm:constr type="ctrY" for="ch" forName="picture4" refType="h" fact="0.235"/>
                  <dgm:constr type="w" for="ch" forName="picture4" refType="w" fact="0.1667"/>
                  <dgm:constr type="h" for="ch" forName="picture4" refType="h" fact="0.2113"/>
                </dgm:constrLst>
              </dgm:else>
            </dgm:choose>
          </dgm:if>
          <dgm:else name="Name38">
            <dgm:choose name="Name39">
              <dgm:if name="Name40"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6747"/>
                  <dgm:constr type="ctrY" for="ch" forName="dot1" refType="h" fact="0.8215"/>
                  <dgm:constr type="w" for="ch" forName="dot1" refType="userD"/>
                  <dgm:constr type="h" for="ch" forName="dot1" refType="userD"/>
                  <dgm:constr type="ctrX" for="ch" forName="dot2" refType="w" fact="0.7051"/>
                  <dgm:constr type="ctrY" for="ch" forName="dot2" refType="h" fact="0.843"/>
                  <dgm:constr type="w" for="ch" forName="dot2" refType="userD"/>
                  <dgm:constr type="h" for="ch" forName="dot2" refType="userD"/>
                  <dgm:constr type="ctrX" for="ch" forName="dot3" refType="w" fact="0.7365"/>
                  <dgm:constr type="ctrY" for="ch" forName="dot3" refType="h" fact="0.8607"/>
                  <dgm:constr type="w" for="ch" forName="dot3" refType="userD"/>
                  <dgm:constr type="h" for="ch" forName="dot3" refType="userD"/>
                  <dgm:constr type="ctrX" for="ch" forName="dot4" refType="w" fact="0.7687"/>
                  <dgm:constr type="ctrY" for="ch" forName="dot4" refType="h" fact="0.8745"/>
                  <dgm:constr type="w" for="ch" forName="dot4" refType="userD"/>
                  <dgm:constr type="h" for="ch" forName="dot4" refType="userD"/>
                  <dgm:constr type="ctrX" for="ch" forName="dot5" refType="w" fact="0.5325"/>
                  <dgm:constr type="ctrY" for="ch" forName="dot5" refType="h" fact="0.6419"/>
                  <dgm:constr type="w" for="ch" forName="dot5" refType="userD"/>
                  <dgm:constr type="h" for="ch" forName="dot5" refType="userD"/>
                  <dgm:constr type="ctrX" for="ch" forName="dot6" refType="w" fact="0.4514"/>
                  <dgm:constr type="ctrY" for="ch" forName="dot6" refType="h" fact="0.3784"/>
                  <dgm:constr type="w" for="ch" forName="dot6" refType="userD"/>
                  <dgm:constr type="h" for="ch" forName="dot6" refType="userD"/>
                  <dgm:constr type="ctrX" for="ch" forName="dotArrow1" refType="w" fact="0.4733"/>
                  <dgm:constr type="ctrY" for="ch" forName="dotArrow1" refType="h" fact="0.0496"/>
                  <dgm:constr type="w" for="ch" forName="dotArrow1" refType="userD"/>
                  <dgm:constr type="h" for="ch" forName="dotArrow1" refType="userD"/>
                  <dgm:constr type="ctrX" for="ch" forName="dotArrow2" refType="w" fact="0.4538"/>
                  <dgm:constr type="ctrY" for="ch" forName="dotArrow2" refType="h" fact="0.0282"/>
                  <dgm:constr type="w" for="ch" forName="dotArrow2" refType="userD"/>
                  <dgm:constr type="h" for="ch" forName="dotArrow2" refType="userD"/>
                  <dgm:constr type="ctrX" for="ch" forName="dotArrow3" refType="w" fact="0.4343"/>
                  <dgm:constr type="ctrY" for="ch" forName="dotArrow3" refType="h" fact="0.0068"/>
                  <dgm:constr type="w" for="ch" forName="dotArrow3" refType="userD"/>
                  <dgm:constr type="h" for="ch" forName="dotArrow3" refType="userD"/>
                  <dgm:constr type="ctrX" for="ch" forName="dotArrow4" refType="w" fact="0.4149"/>
                  <dgm:constr type="ctrY" for="ch" forName="dotArrow4" refType="h" fact="0.0282"/>
                  <dgm:constr type="w" for="ch" forName="dotArrow4" refType="userD"/>
                  <dgm:constr type="h" for="ch" forName="dotArrow4" refType="userD"/>
                  <dgm:constr type="ctrX" for="ch" forName="dotArrow5" refType="w" fact="0.3954"/>
                  <dgm:constr type="ctrY" for="ch" forName="dotArrow5" refType="h" fact="0.0496"/>
                  <dgm:constr type="w" for="ch" forName="dotArrow5" refType="userD"/>
                  <dgm:constr type="h" for="ch" forName="dotArrow5" refType="userD"/>
                  <dgm:constr type="ctrX" for="ch" forName="dotArrow6" refType="w" fact="0.4343"/>
                  <dgm:constr type="ctrY" for="ch" forName="dotArrow6" refType="h" fact="0.052"/>
                  <dgm:constr type="w" for="ch" forName="dotArrow6" refType="userD"/>
                  <dgm:constr type="h" for="ch" forName="dotArrow6" refType="userD"/>
                  <dgm:constr type="ctrX" for="ch" forName="dotArrow7" refType="w" fact="0.4343"/>
                  <dgm:constr type="ctrY" for="ch" forName="dotArrow7" refType="h" fact="0.0972"/>
                  <dgm:constr type="w" for="ch" forName="dotArrow7" refType="userD"/>
                  <dgm:constr type="h" for="ch" forName="dotArrow7" refType="userD"/>
                  <dgm:constr type="r" for="ch" forName="parTx1" refType="w" fact="0.8534"/>
                  <dgm:constr type="t" for="ch" forName="parTx1" refType="h" fact="0.9095"/>
                  <dgm:constr type="w" for="ch" forName="parTx1" refType="w" fact="0.294"/>
                  <dgm:constr type="h" for="ch" forName="parTx1" refType="h" fact="0.1222"/>
                  <dgm:constr type="ctrX" for="ch" forName="picture1" refType="w" fact="0.8667"/>
                  <dgm:constr type="ctrY" for="ch" forName="picture1" refType="h" fact="0.8922"/>
                  <dgm:constr type="w" for="ch" forName="picture1" refType="w" fact="0.1363"/>
                  <dgm:constr type="h" for="ch" forName="picture1" refType="h" fact="0.211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895"/>
                  <dgm:constr type="t" for="ch" forName="parTx2" refType="h" fact="0.762"/>
                  <dgm:constr type="w" for="ch" forName="parTx2" refType="w" fact="0.294"/>
                  <dgm:constr type="h" for="ch" forName="parTx2" refType="h" fact="0.1222"/>
                  <dgm:constr type="ctrX" for="ch" forName="picture2" refType="w" fact="0.6028"/>
                  <dgm:constr type="ctrY" for="ch" forName="picture2" refType="h" fact="0.7447"/>
                  <dgm:constr type="w" for="ch" forName="picture2" refType="w" fact="0.1363"/>
                  <dgm:constr type="h" for="ch" forName="picture2" refType="h" fact="0.211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771"/>
                  <dgm:constr type="t" for="ch" forName="parTx3" refType="h" fact="0.5294"/>
                  <dgm:constr type="w" for="ch" forName="parTx3" refType="w" fact="0.294"/>
                  <dgm:constr type="h" for="ch" forName="parTx3" refType="h" fact="0.1222"/>
                  <dgm:constr type="ctrX" for="ch" forName="picture3" refType="w" fact="0.4905"/>
                  <dgm:constr type="ctrY" for="ch" forName="picture3" refType="h" fact="0.5121"/>
                  <dgm:constr type="w" for="ch" forName="picture3" refType="w" fact="0.1363"/>
                  <dgm:constr type="h" for="ch" forName="picture3" refType="h" fact="0.211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278"/>
                  <dgm:constr type="t" for="ch" forName="parTx4" refType="h" fact="0.2523"/>
                  <dgm:constr type="w" for="ch" forName="parTx4" refType="w" fact="0.294"/>
                  <dgm:constr type="h" for="ch" forName="parTx4" refType="h" fact="0.1222"/>
                  <dgm:constr type="ctrX" for="ch" forName="picture4" refType="w" fact="0.4412"/>
                  <dgm:constr type="ctrY" for="ch" forName="picture4" refType="h" fact="0.235"/>
                  <dgm:constr type="w" for="ch" forName="picture4" refType="w" fact="0.1363"/>
                  <dgm:constr type="h" for="ch" forName="picture4" refType="h" fact="0.2113"/>
                  <dgm:constr type="r" for="ch" forName="desTx4" refType="l" refFor="ch" refForName="parTx4"/>
                  <dgm:constr type="l" for="ch" forName="desTx4"/>
                  <dgm:constr type="t" for="ch" forName="desTx4" refType="t" refFor="ch" refForName="parTx4"/>
                  <dgm:constr type="h" for="ch" forName="desTx4" refType="h" refFor="ch" refForName="parTx4"/>
                </dgm:constrLst>
              </dgm:if>
              <dgm:else name="Name41">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6022"/>
                  <dgm:constr type="ctrY" for="ch" forName="dot1" refType="h" fact="0.8215"/>
                  <dgm:constr type="w" for="ch" forName="dot1" refType="userD"/>
                  <dgm:constr type="h" for="ch" forName="dot1" refType="userD"/>
                  <dgm:constr type="ctrX" for="ch" forName="dot2" refType="w" fact="0.6394"/>
                  <dgm:constr type="ctrY" for="ch" forName="dot2" refType="h" fact="0.843"/>
                  <dgm:constr type="w" for="ch" forName="dot2" refType="userD"/>
                  <dgm:constr type="h" for="ch" forName="dot2" refType="userD"/>
                  <dgm:constr type="ctrX" for="ch" forName="dot3" refType="w" fact="0.6777"/>
                  <dgm:constr type="ctrY" for="ch" forName="dot3" refType="h" fact="0.8607"/>
                  <dgm:constr type="w" for="ch" forName="dot3" refType="userD"/>
                  <dgm:constr type="h" for="ch" forName="dot3" refType="userD"/>
                  <dgm:constr type="ctrX" for="ch" forName="dot4" refType="w" fact="0.7171"/>
                  <dgm:constr type="ctrY" for="ch" forName="dot4" refType="h" fact="0.8745"/>
                  <dgm:constr type="w" for="ch" forName="dot4" refType="userD"/>
                  <dgm:constr type="h" for="ch" forName="dot4" refType="userD"/>
                  <dgm:constr type="ctrX" for="ch" forName="dot5" refType="w" fact="0.4283"/>
                  <dgm:constr type="ctrY" for="ch" forName="dot5" refType="h" fact="0.6419"/>
                  <dgm:constr type="w" for="ch" forName="dot5" refType="userD"/>
                  <dgm:constr type="h" for="ch" forName="dot5" refType="userD"/>
                  <dgm:constr type="ctrX" for="ch" forName="dot6" refType="w" fact="0.3291"/>
                  <dgm:constr type="ctrY" for="ch" forName="dot6" refType="h" fact="0.3784"/>
                  <dgm:constr type="w" for="ch" forName="dot6" refType="userD"/>
                  <dgm:constr type="h" for="ch" forName="dot6" refType="userD"/>
                  <dgm:constr type="ctrX" for="ch" forName="dotArrow1" refType="w" fact="0.3559"/>
                  <dgm:constr type="ctrY" for="ch" forName="dotArrow1" refType="h" fact="0.0496"/>
                  <dgm:constr type="w" for="ch" forName="dotArrow1" refType="userD"/>
                  <dgm:constr type="h" for="ch" forName="dotArrow1" refType="userD"/>
                  <dgm:constr type="ctrX" for="ch" forName="dotArrow2" refType="w" fact="0.3321"/>
                  <dgm:constr type="ctrY" for="ch" forName="dotArrow2" refType="h" fact="0.0282"/>
                  <dgm:constr type="w" for="ch" forName="dotArrow2" refType="userD"/>
                  <dgm:constr type="h" for="ch" forName="dotArrow2" refType="userD"/>
                  <dgm:constr type="ctrX" for="ch" forName="dotArrow3" refType="w" fact="0.3083"/>
                  <dgm:constr type="ctrY" for="ch" forName="dotArrow3" refType="h" fact="0.0068"/>
                  <dgm:constr type="w" for="ch" forName="dotArrow3" refType="userD"/>
                  <dgm:constr type="h" for="ch" forName="dotArrow3" refType="userD"/>
                  <dgm:constr type="ctrX" for="ch" forName="dotArrow4" refType="w" fact="0.2845"/>
                  <dgm:constr type="ctrY" for="ch" forName="dotArrow4" refType="h" fact="0.0282"/>
                  <dgm:constr type="w" for="ch" forName="dotArrow4" refType="userD"/>
                  <dgm:constr type="h" for="ch" forName="dotArrow4" refType="userD"/>
                  <dgm:constr type="ctrX" for="ch" forName="dotArrow5" refType="w" fact="0.2606"/>
                  <dgm:constr type="ctrY" for="ch" forName="dotArrow5" refType="h" fact="0.0496"/>
                  <dgm:constr type="w" for="ch" forName="dotArrow5" refType="userD"/>
                  <dgm:constr type="h" for="ch" forName="dotArrow5" refType="userD"/>
                  <dgm:constr type="ctrX" for="ch" forName="dotArrow6" refType="w" fact="0.3083"/>
                  <dgm:constr type="ctrY" for="ch" forName="dotArrow6" refType="h" fact="0.052"/>
                  <dgm:constr type="w" for="ch" forName="dotArrow6" refType="userD"/>
                  <dgm:constr type="h" for="ch" forName="dotArrow6" refType="userD"/>
                  <dgm:constr type="ctrX" for="ch" forName="dotArrow7" refType="w" fact="0.3083"/>
                  <dgm:constr type="ctrY" for="ch" forName="dotArrow7" refType="h" fact="0.0972"/>
                  <dgm:constr type="w" for="ch" forName="dotArrow7" refType="userD"/>
                  <dgm:constr type="h" for="ch" forName="dotArrow7" refType="userD"/>
                  <dgm:constr type="r" for="ch" forName="parTx1" refType="w" fact="0.8207"/>
                  <dgm:constr type="t" for="ch" forName="parTx1" refType="h" fact="0.9064"/>
                  <dgm:constr type="w" for="ch" forName="parTx1" refType="w" fact="0.3595"/>
                  <dgm:constr type="h" for="ch" forName="parTx1" refType="h" fact="0.1222"/>
                  <dgm:constr type="ctrX" for="ch" forName="picture1" refType="w" fact="0.837"/>
                  <dgm:constr type="ctrY" for="ch" forName="picture1" refType="h" fact="0.8922"/>
                  <dgm:constr type="w" for="ch" forName="picture1" refType="w" fact="0.1667"/>
                  <dgm:constr type="h" for="ch" forName="picture1" refType="h" fact="0.2113"/>
                  <dgm:constr type="r" for="ch" forName="parTx2" refType="w" fact="0.498"/>
                  <dgm:constr type="t" for="ch" forName="parTx2" refType="h" fact="0.7589"/>
                  <dgm:constr type="w" for="ch" forName="parTx2" refType="w" fact="0.3595"/>
                  <dgm:constr type="h" for="ch" forName="parTx2" refType="h" fact="0.1222"/>
                  <dgm:constr type="ctrX" for="ch" forName="picture2" refType="w" fact="0.5143"/>
                  <dgm:constr type="ctrY" for="ch" forName="picture2" refType="h" fact="0.7447"/>
                  <dgm:constr type="w" for="ch" forName="picture2" refType="w" fact="0.1667"/>
                  <dgm:constr type="h" for="ch" forName="picture2" refType="h" fact="0.2113"/>
                  <dgm:constr type="r" for="ch" forName="parTx3" refType="w" fact="0.3606"/>
                  <dgm:constr type="t" for="ch" forName="parTx3" refType="h" fact="0.5263"/>
                  <dgm:constr type="w" for="ch" forName="parTx3" refType="w" fact="0.3595"/>
                  <dgm:constr type="h" for="ch" forName="parTx3" refType="h" fact="0.1222"/>
                  <dgm:constr type="ctrX" for="ch" forName="picture3" refType="w" fact="0.3769"/>
                  <dgm:constr type="ctrY" for="ch" forName="picture3" refType="h" fact="0.5121"/>
                  <dgm:constr type="w" for="ch" forName="picture3" refType="w" fact="0.1667"/>
                  <dgm:constr type="h" for="ch" forName="picture3" refType="h" fact="0.2113"/>
                  <dgm:constr type="r" for="ch" forName="parTx4" refType="w" fact="0.3003"/>
                  <dgm:constr type="t" for="ch" forName="parTx4" refType="h" fact="0.2492"/>
                  <dgm:constr type="w" for="ch" forName="parTx4" refType="w" fact="0.3595"/>
                  <dgm:constr type="h" for="ch" forName="parTx4" refType="h" fact="0.1222"/>
                  <dgm:constr type="ctrX" for="ch" forName="picture4" refType="w" fact="0.3166"/>
                  <dgm:constr type="ctrY" for="ch" forName="picture4" refType="h" fact="0.235"/>
                  <dgm:constr type="w" for="ch" forName="picture4" refType="w" fact="0.1667"/>
                  <dgm:constr type="h" for="ch" forName="picture4" refType="h" fact="0.2113"/>
                </dgm:constrLst>
              </dgm:else>
            </dgm:choose>
          </dgm:else>
        </dgm:choose>
      </dgm:if>
      <dgm:if name="Name42" axis="ch" ptType="node" func="cnt" op="equ" val="5">
        <dgm:choose name="Name43">
          <dgm:if name="Name44" func="var" arg="dir" op="equ" val="norm">
            <dgm:choose name="Name45">
              <dgm:if name="Name46"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3263"/>
                  <dgm:constr type="ctrY" for="ch" forName="dot1" refType="h" fact="0.8674"/>
                  <dgm:constr type="w" for="ch" forName="dot1" refType="userD"/>
                  <dgm:constr type="h" for="ch" forName="dot1" refType="userD"/>
                  <dgm:constr type="ctrX" for="ch" forName="dot2" refType="w" fact="0.3001"/>
                  <dgm:constr type="ctrY" for="ch" forName="dot2" refType="h" fact="0.8824"/>
                  <dgm:constr type="w" for="ch" forName="dot2" refType="userD"/>
                  <dgm:constr type="h" for="ch" forName="dot2" refType="userD"/>
                  <dgm:constr type="ctrX" for="ch" forName="dot3" refType="w" fact="0.2733"/>
                  <dgm:constr type="ctrY" for="ch" forName="dot3" refType="h" fact="0.8948"/>
                  <dgm:constr type="w" for="ch" forName="dot3" refType="userD"/>
                  <dgm:constr type="h" for="ch" forName="dot3" refType="userD"/>
                  <dgm:constr type="ctrX" for="ch" forName="dot4" refType="w" fact="0.2462"/>
                  <dgm:constr type="ctrY" for="ch" forName="dot4" refType="h" fact="0.9044"/>
                  <dgm:constr type="w" for="ch" forName="dot4" refType="userD"/>
                  <dgm:constr type="h" for="ch" forName="dot4" refType="userD"/>
                  <dgm:constr type="ctrX" for="ch" forName="dot5" refType="w" fact="0.4691"/>
                  <dgm:constr type="ctrY" for="ch" forName="dot5" refType="h" fact="0.7222"/>
                  <dgm:constr type="w" for="ch" forName="dot5" refType="userD"/>
                  <dgm:constr type="h" for="ch" forName="dot5" refType="userD"/>
                  <dgm:constr type="ctrX" for="ch" forName="dot6" refType="w" fact="0.4484"/>
                  <dgm:constr type="ctrY" for="ch" forName="dot6" refType="h" fact="0.7518"/>
                  <dgm:constr type="w" for="ch" forName="dot6" refType="userD"/>
                  <dgm:constr type="h" for="ch" forName="dot6" refType="userD"/>
                  <dgm:constr type="ctrX" for="ch" forName="dot7" refType="w" fact="0.5549"/>
                  <dgm:constr type="ctrY" for="ch" forName="dot7" refType="h" fact="0.5422"/>
                  <dgm:constr type="w" for="ch" forName="dot7" refType="userD"/>
                  <dgm:constr type="h" for="ch" forName="dot7" refType="userD"/>
                  <dgm:constr type="ctrX" for="ch" forName="dot8" refType="w" fact="0.601"/>
                  <dgm:constr type="ctrY" for="ch" forName="dot8" refType="h" fact="0.3229"/>
                  <dgm:constr type="w" for="ch" forName="dot8" refType="userD"/>
                  <dgm:constr type="h" for="ch" forName="dot8" refType="userD"/>
                  <dgm:constr type="ctrX" for="ch" forName="dotArrow1" refType="w" fact="0.5779"/>
                  <dgm:constr type="ctrY" for="ch" forName="dotArrow1" refType="h" fact="0.0635"/>
                  <dgm:constr type="w" for="ch" forName="dotArrow1" refType="userD"/>
                  <dgm:constr type="h" for="ch" forName="dotArrow1" refType="userD"/>
                  <dgm:constr type="ctrX" for="ch" forName="dotArrow2" refType="w" fact="0.5951"/>
                  <dgm:constr type="ctrY" for="ch" forName="dotArrow2" refType="h" fact="0.0448"/>
                  <dgm:constr type="w" for="ch" forName="dotArrow2" refType="userD"/>
                  <dgm:constr type="h" for="ch" forName="dotArrow2" refType="userD"/>
                  <dgm:constr type="ctrX" for="ch" forName="dotArrow3" refType="w" fact="0.6123"/>
                  <dgm:constr type="ctrY" for="ch" forName="dotArrow3" refType="h" fact="0.026"/>
                  <dgm:constr type="w" for="ch" forName="dotArrow3" refType="userD"/>
                  <dgm:constr type="h" for="ch" forName="dotArrow3" refType="userD"/>
                  <dgm:constr type="ctrX" for="ch" forName="dotArrow4" refType="w" fact="0.6295"/>
                  <dgm:constr type="ctrY" for="ch" forName="dotArrow4" refType="h" fact="0.0448"/>
                  <dgm:constr type="w" for="ch" forName="dotArrow4" refType="userD"/>
                  <dgm:constr type="h" for="ch" forName="dotArrow4" refType="userD"/>
                  <dgm:constr type="ctrX" for="ch" forName="dotArrow5" refType="w" fact="0.6467"/>
                  <dgm:constr type="ctrY" for="ch" forName="dotArrow5" refType="h" fact="0.0635"/>
                  <dgm:constr type="w" for="ch" forName="dotArrow5" refType="userD"/>
                  <dgm:constr type="h" for="ch" forName="dotArrow5" refType="userD"/>
                  <dgm:constr type="ctrX" for="ch" forName="dotArrow6" refType="w" fact="0.6123"/>
                  <dgm:constr type="ctrY" for="ch" forName="dotArrow6" refType="h" fact="0.0656"/>
                  <dgm:constr type="w" for="ch" forName="dotArrow6" refType="userD"/>
                  <dgm:constr type="h" for="ch" forName="dotArrow6" refType="userD"/>
                  <dgm:constr type="ctrX" for="ch" forName="dotArrow7" refType="w" fact="0.6123"/>
                  <dgm:constr type="ctrY" for="ch" forName="dotArrow7" refType="h" fact="0.1052"/>
                  <dgm:constr type="w" for="ch" forName="dotArrow7" refType="userD"/>
                  <dgm:constr type="h" for="ch" forName="dotArrow7" refType="userD"/>
                  <dgm:constr type="l" for="ch" forName="parTx1" refType="w" fact="0.1746"/>
                  <dgm:constr type="t" for="ch" forName="parTx1" refType="h" fact="0.9304"/>
                  <dgm:constr type="w" for="ch" forName="parTx1" refType="w" fact="0.2544"/>
                  <dgm:constr type="h" for="ch" forName="parTx1" refType="h" fact="0.0962"/>
                  <dgm:constr type="ctrX" for="ch" forName="picture1" refType="w" fact="0.1631"/>
                  <dgm:constr type="ctrY" for="ch" forName="picture1" refType="h" fact="0.9169"/>
                  <dgm:constr type="w" for="ch" forName="picture1" refType="w" fact="0.118"/>
                  <dgm:constr type="h" for="ch" forName="picture1" refType="h" fact="0.166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982"/>
                  <dgm:constr type="t" for="ch" forName="parTx2" refType="h" fact="0.8167"/>
                  <dgm:constr type="w" for="ch" forName="parTx2" refType="w" fact="0.2544"/>
                  <dgm:constr type="h" for="ch" forName="parTx2" refType="h" fact="0.0962"/>
                  <dgm:constr type="ctrX" for="ch" forName="picture2" refType="w" fact="0.3866"/>
                  <dgm:constr type="ctrY" for="ch" forName="picture2" refType="h" fact="0.8032"/>
                  <dgm:constr type="w" for="ch" forName="picture2" refType="w" fact="0.118"/>
                  <dgm:constr type="h" for="ch" forName="picture2" refType="h" fact="0.166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194"/>
                  <dgm:constr type="t" for="ch" forName="parTx3" refType="h" fact="0.6524"/>
                  <dgm:constr type="w" for="ch" forName="parTx3" refType="w" fact="0.2544"/>
                  <dgm:constr type="h" for="ch" forName="parTx3" refType="h" fact="0.0962"/>
                  <dgm:constr type="ctrX" for="ch" forName="picture3" refType="w" fact="0.5078"/>
                  <dgm:constr type="ctrY" for="ch" forName="picture3" refType="h" fact="0.6389"/>
                  <dgm:constr type="w" for="ch" forName="picture3" refType="w" fact="0.118"/>
                  <dgm:constr type="h" for="ch" forName="picture3" refType="h" fact="0.166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827"/>
                  <dgm:constr type="t" for="ch" forName="parTx4" refType="h" fact="0.4412"/>
                  <dgm:constr type="w" for="ch" forName="parTx4" refType="w" fact="0.2544"/>
                  <dgm:constr type="h" for="ch" forName="parTx4" refType="h" fact="0.0962"/>
                  <dgm:constr type="ctrX" for="ch" forName="picture4" refType="w" fact="0.5712"/>
                  <dgm:constr type="ctrY" for="ch" forName="picture4" refType="h" fact="0.4277"/>
                  <dgm:constr type="w" for="ch" forName="picture4" refType="w" fact="0.118"/>
                  <dgm:constr type="h" for="ch" forName="picture4" refType="h" fact="0.166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18"/>
                  <dgm:constr type="t" for="ch" forName="parTx5" refType="h" fact="0.2262"/>
                  <dgm:constr type="w" for="ch" forName="parTx5" refType="w" fact="0.2544"/>
                  <dgm:constr type="h" for="ch" forName="parTx5" refType="h" fact="0.0962"/>
                  <dgm:constr type="ctrX" for="ch" forName="picture5" refType="w" fact="0.6064"/>
                  <dgm:constr type="ctrY" for="ch" forName="picture5" refType="h" fact="0.2127"/>
                  <dgm:constr type="w" for="ch" forName="picture5" refType="w" fact="0.118"/>
                  <dgm:constr type="h" for="ch" forName="picture5" refType="h" fact="0.1663"/>
                  <dgm:constr type="l" for="ch" forName="desTx5" refType="r" refFor="ch" refForName="parTx5"/>
                  <dgm:constr type="r" for="ch" forName="desTx5" refType="w"/>
                  <dgm:constr type="t" for="ch" forName="desTx5" refType="t" refFor="ch" refForName="parTx5"/>
                  <dgm:constr type="h" for="ch" forName="desTx5" refType="h" refFor="ch" refForName="parTx5"/>
                </dgm:constrLst>
              </dgm:if>
              <dgm:else name="Name47">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3951"/>
                  <dgm:constr type="ctrY" for="ch" forName="dot1" refType="h" fact="0.8674"/>
                  <dgm:constr type="w" for="ch" forName="dot1" refType="userD"/>
                  <dgm:constr type="h" for="ch" forName="dot1" refType="userD"/>
                  <dgm:constr type="ctrX" for="ch" forName="dot2" refType="w" fact="0.3634"/>
                  <dgm:constr type="ctrY" for="ch" forName="dot2" refType="h" fact="0.8824"/>
                  <dgm:constr type="w" for="ch" forName="dot2" refType="userD"/>
                  <dgm:constr type="h" for="ch" forName="dot2" refType="userD"/>
                  <dgm:constr type="ctrX" for="ch" forName="dot3" refType="w" fact="0.331"/>
                  <dgm:constr type="ctrY" for="ch" forName="dot3" refType="h" fact="0.8948"/>
                  <dgm:constr type="w" for="ch" forName="dot3" refType="userD"/>
                  <dgm:constr type="h" for="ch" forName="dot3" refType="userD"/>
                  <dgm:constr type="ctrX" for="ch" forName="dot4" refType="w" fact="0.2981"/>
                  <dgm:constr type="ctrY" for="ch" forName="dot4" refType="h" fact="0.9044"/>
                  <dgm:constr type="w" for="ch" forName="dot4" refType="userD"/>
                  <dgm:constr type="h" for="ch" forName="dot4" refType="userD"/>
                  <dgm:constr type="ctrX" for="ch" forName="dot5" refType="w" fact="0.5681"/>
                  <dgm:constr type="ctrY" for="ch" forName="dot5" refType="h" fact="0.7222"/>
                  <dgm:constr type="w" for="ch" forName="dot5" refType="userD"/>
                  <dgm:constr type="h" for="ch" forName="dot5" refType="userD"/>
                  <dgm:constr type="ctrX" for="ch" forName="dot6" refType="w" fact="0.543"/>
                  <dgm:constr type="ctrY" for="ch" forName="dot6" refType="h" fact="0.7518"/>
                  <dgm:constr type="w" for="ch" forName="dot6" refType="userD"/>
                  <dgm:constr type="h" for="ch" forName="dot6" refType="userD"/>
                  <dgm:constr type="ctrX" for="ch" forName="dot7" refType="w" fact="0.672"/>
                  <dgm:constr type="ctrY" for="ch" forName="dot7" refType="h" fact="0.5422"/>
                  <dgm:constr type="w" for="ch" forName="dot7" refType="userD"/>
                  <dgm:constr type="h" for="ch" forName="dot7" refType="userD"/>
                  <dgm:constr type="ctrX" for="ch" forName="dot8" refType="w" fact="0.7278"/>
                  <dgm:constr type="ctrY" for="ch" forName="dot8" refType="h" fact="0.3229"/>
                  <dgm:constr type="w" for="ch" forName="dot8" refType="userD"/>
                  <dgm:constr type="h" for="ch" forName="dot8" refType="userD"/>
                  <dgm:constr type="ctrX" for="ch" forName="dotArrow1" refType="w" fact="0.6999"/>
                  <dgm:constr type="ctrY" for="ch" forName="dotArrow1" refType="h" fact="0.0635"/>
                  <dgm:constr type="w" for="ch" forName="dotArrow1" refType="userD"/>
                  <dgm:constr type="h" for="ch" forName="dotArrow1" refType="userD"/>
                  <dgm:constr type="ctrX" for="ch" forName="dotArrow2" refType="w" fact="0.7207"/>
                  <dgm:constr type="ctrY" for="ch" forName="dotArrow2" refType="h" fact="0.0448"/>
                  <dgm:constr type="w" for="ch" forName="dotArrow2" refType="userD"/>
                  <dgm:constr type="h" for="ch" forName="dotArrow2" refType="userD"/>
                  <dgm:constr type="ctrX" for="ch" forName="dotArrow3" refType="w" fact="0.7415"/>
                  <dgm:constr type="ctrY" for="ch" forName="dotArrow3" refType="h" fact="0.026"/>
                  <dgm:constr type="w" for="ch" forName="dotArrow3" refType="userD"/>
                  <dgm:constr type="h" for="ch" forName="dotArrow3" refType="userD"/>
                  <dgm:constr type="ctrX" for="ch" forName="dotArrow4" refType="w" fact="0.7624"/>
                  <dgm:constr type="ctrY" for="ch" forName="dotArrow4" refType="h" fact="0.0448"/>
                  <dgm:constr type="w" for="ch" forName="dotArrow4" refType="userD"/>
                  <dgm:constr type="h" for="ch" forName="dotArrow4" refType="userD"/>
                  <dgm:constr type="ctrX" for="ch" forName="dotArrow5" refType="w" fact="0.7832"/>
                  <dgm:constr type="ctrY" for="ch" forName="dotArrow5" refType="h" fact="0.0635"/>
                  <dgm:constr type="w" for="ch" forName="dotArrow5" refType="userD"/>
                  <dgm:constr type="h" for="ch" forName="dotArrow5" refType="userD"/>
                  <dgm:constr type="ctrX" for="ch" forName="dotArrow6" refType="w" fact="0.7415"/>
                  <dgm:constr type="ctrY" for="ch" forName="dotArrow6" refType="h" fact="0.0656"/>
                  <dgm:constr type="w" for="ch" forName="dotArrow6" refType="userD"/>
                  <dgm:constr type="h" for="ch" forName="dotArrow6" refType="userD"/>
                  <dgm:constr type="ctrX" for="ch" forName="dotArrow7" refType="w" fact="0.7415"/>
                  <dgm:constr type="ctrY" for="ch" forName="dotArrow7" refType="h" fact="0.1052"/>
                  <dgm:constr type="w" for="ch" forName="dotArrow7" refType="userD"/>
                  <dgm:constr type="h" for="ch" forName="dotArrow7" refType="userD"/>
                  <dgm:constr type="l" for="ch" forName="parTx1" refType="w" fact="0.2115"/>
                  <dgm:constr type="t" for="ch" forName="parTx1" refType="h" fact="0.928"/>
                  <dgm:constr type="w" for="ch" forName="parTx1" refType="w" fact="0.3081"/>
                  <dgm:constr type="h" for="ch" forName="parTx1" refType="h" fact="0.0962"/>
                  <dgm:constr type="ctrX" for="ch" forName="picture1" refType="w" fact="0.1975"/>
                  <dgm:constr type="ctrY" for="ch" forName="picture1" refType="h" fact="0.9169"/>
                  <dgm:constr type="w" for="ch" forName="picture1" refType="w" fact="0.1429"/>
                  <dgm:constr type="h" for="ch" forName="picture1" refType="h" fact="0.1663"/>
                  <dgm:constr type="l" for="ch" forName="parTx2" refType="w" fact="0.4822"/>
                  <dgm:constr type="t" for="ch" forName="parTx2" refType="h" fact="0.8143"/>
                  <dgm:constr type="w" for="ch" forName="parTx2" refType="w" fact="0.3081"/>
                  <dgm:constr type="h" for="ch" forName="parTx2" refType="h" fact="0.0962"/>
                  <dgm:constr type="ctrX" for="ch" forName="picture2" refType="w" fact="0.4682"/>
                  <dgm:constr type="ctrY" for="ch" forName="picture2" refType="h" fact="0.8032"/>
                  <dgm:constr type="w" for="ch" forName="picture2" refType="w" fact="0.1429"/>
                  <dgm:constr type="h" for="ch" forName="picture2" refType="h" fact="0.1663"/>
                  <dgm:constr type="l" for="ch" forName="parTx3" refType="w" fact="0.629"/>
                  <dgm:constr type="t" for="ch" forName="parTx3" refType="h" fact="0.65"/>
                  <dgm:constr type="w" for="ch" forName="parTx3" refType="w" fact="0.3081"/>
                  <dgm:constr type="h" for="ch" forName="parTx3" refType="h" fact="0.0962"/>
                  <dgm:constr type="ctrX" for="ch" forName="picture3" refType="w" fact="0.615"/>
                  <dgm:constr type="ctrY" for="ch" forName="picture3" refType="h" fact="0.6389"/>
                  <dgm:constr type="w" for="ch" forName="picture3" refType="w" fact="0.1429"/>
                  <dgm:constr type="h" for="ch" forName="picture3" refType="h" fact="0.1663"/>
                  <dgm:constr type="l" for="ch" forName="parTx4" refType="w" fact="0.7057"/>
                  <dgm:constr type="t" for="ch" forName="parTx4" refType="h" fact="0.4388"/>
                  <dgm:constr type="w" for="ch" forName="parTx4" refType="w" fact="0.3081"/>
                  <dgm:constr type="h" for="ch" forName="parTx4" refType="h" fact="0.0962"/>
                  <dgm:constr type="ctrX" for="ch" forName="picture4" refType="w" fact="0.6917"/>
                  <dgm:constr type="ctrY" for="ch" forName="picture4" refType="h" fact="0.4277"/>
                  <dgm:constr type="w" for="ch" forName="picture4" refType="w" fact="0.1429"/>
                  <dgm:constr type="h" for="ch" forName="picture4" refType="h" fact="0.1663"/>
                  <dgm:constr type="l" for="ch" forName="parTx5" refType="w" fact="0.7484"/>
                  <dgm:constr type="t" for="ch" forName="parTx5" refType="h" fact="0.2238"/>
                  <dgm:constr type="w" for="ch" forName="parTx5" refType="w" fact="0.3081"/>
                  <dgm:constr type="h" for="ch" forName="parTx5" refType="h" fact="0.0962"/>
                  <dgm:constr type="ctrX" for="ch" forName="picture5" refType="w" fact="0.7344"/>
                  <dgm:constr type="ctrY" for="ch" forName="picture5" refType="h" fact="0.2127"/>
                  <dgm:constr type="w" for="ch" forName="picture5" refType="w" fact="0.1429"/>
                  <dgm:constr type="h" for="ch" forName="picture5" refType="h" fact="0.1663"/>
                </dgm:constrLst>
              </dgm:else>
            </dgm:choose>
          </dgm:if>
          <dgm:else name="Name48">
            <dgm:choose name="Name49">
              <dgm:if name="Name50"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6737"/>
                  <dgm:constr type="ctrY" for="ch" forName="dot1" refType="h" fact="0.8674"/>
                  <dgm:constr type="w" for="ch" forName="dot1" refType="userD"/>
                  <dgm:constr type="h" for="ch" forName="dot1" refType="userD"/>
                  <dgm:constr type="ctrX" for="ch" forName="dot2" refType="w" fact="0.6999"/>
                  <dgm:constr type="ctrY" for="ch" forName="dot2" refType="h" fact="0.8824"/>
                  <dgm:constr type="w" for="ch" forName="dot2" refType="userD"/>
                  <dgm:constr type="h" for="ch" forName="dot2" refType="userD"/>
                  <dgm:constr type="ctrX" for="ch" forName="dot3" refType="w" fact="0.7267"/>
                  <dgm:constr type="ctrY" for="ch" forName="dot3" refType="h" fact="0.8948"/>
                  <dgm:constr type="w" for="ch" forName="dot3" refType="userD"/>
                  <dgm:constr type="h" for="ch" forName="dot3" refType="userD"/>
                  <dgm:constr type="ctrX" for="ch" forName="dot4" refType="w" fact="0.7538"/>
                  <dgm:constr type="ctrY" for="ch" forName="dot4" refType="h" fact="0.9044"/>
                  <dgm:constr type="w" for="ch" forName="dot4" refType="userD"/>
                  <dgm:constr type="h" for="ch" forName="dot4" refType="userD"/>
                  <dgm:constr type="ctrX" for="ch" forName="dot5" refType="w" fact="0.5309"/>
                  <dgm:constr type="ctrY" for="ch" forName="dot5" refType="h" fact="0.7222"/>
                  <dgm:constr type="w" for="ch" forName="dot5" refType="userD"/>
                  <dgm:constr type="h" for="ch" forName="dot5" refType="userD"/>
                  <dgm:constr type="ctrX" for="ch" forName="dot6" refType="w" fact="0.5516"/>
                  <dgm:constr type="ctrY" for="ch" forName="dot6" refType="h" fact="0.7518"/>
                  <dgm:constr type="w" for="ch" forName="dot6" refType="userD"/>
                  <dgm:constr type="h" for="ch" forName="dot6" refType="userD"/>
                  <dgm:constr type="ctrX" for="ch" forName="dot7" refType="w" fact="0.4451"/>
                  <dgm:constr type="ctrY" for="ch" forName="dot7" refType="h" fact="0.5422"/>
                  <dgm:constr type="w" for="ch" forName="dot7" refType="userD"/>
                  <dgm:constr type="h" for="ch" forName="dot7" refType="userD"/>
                  <dgm:constr type="ctrX" for="ch" forName="dot8" refType="w" fact="0.399"/>
                  <dgm:constr type="ctrY" for="ch" forName="dot8" refType="h" fact="0.3229"/>
                  <dgm:constr type="w" for="ch" forName="dot8" refType="userD"/>
                  <dgm:constr type="h" for="ch" forName="dot8" refType="userD"/>
                  <dgm:constr type="ctrX" for="ch" forName="dotArrow1" refType="w" fact="0.4221"/>
                  <dgm:constr type="ctrY" for="ch" forName="dotArrow1" refType="h" fact="0.0635"/>
                  <dgm:constr type="w" for="ch" forName="dotArrow1" refType="userD"/>
                  <dgm:constr type="h" for="ch" forName="dotArrow1" refType="userD"/>
                  <dgm:constr type="ctrX" for="ch" forName="dotArrow2" refType="w" fact="0.4049"/>
                  <dgm:constr type="ctrY" for="ch" forName="dotArrow2" refType="h" fact="0.0448"/>
                  <dgm:constr type="w" for="ch" forName="dotArrow2" refType="userD"/>
                  <dgm:constr type="h" for="ch" forName="dotArrow2" refType="userD"/>
                  <dgm:constr type="ctrX" for="ch" forName="dotArrow3" refType="w" fact="0.3877"/>
                  <dgm:constr type="ctrY" for="ch" forName="dotArrow3" refType="h" fact="0.026"/>
                  <dgm:constr type="w" for="ch" forName="dotArrow3" refType="userD"/>
                  <dgm:constr type="h" for="ch" forName="dotArrow3" refType="userD"/>
                  <dgm:constr type="ctrX" for="ch" forName="dotArrow4" refType="w" fact="0.3705"/>
                  <dgm:constr type="ctrY" for="ch" forName="dotArrow4" refType="h" fact="0.0448"/>
                  <dgm:constr type="w" for="ch" forName="dotArrow4" refType="userD"/>
                  <dgm:constr type="h" for="ch" forName="dotArrow4" refType="userD"/>
                  <dgm:constr type="ctrX" for="ch" forName="dotArrow5" refType="w" fact="0.3533"/>
                  <dgm:constr type="ctrY" for="ch" forName="dotArrow5" refType="h" fact="0.0635"/>
                  <dgm:constr type="w" for="ch" forName="dotArrow5" refType="userD"/>
                  <dgm:constr type="h" for="ch" forName="dotArrow5" refType="userD"/>
                  <dgm:constr type="ctrX" for="ch" forName="dotArrow6" refType="w" fact="0.3877"/>
                  <dgm:constr type="ctrY" for="ch" forName="dotArrow6" refType="h" fact="0.0656"/>
                  <dgm:constr type="w" for="ch" forName="dotArrow6" refType="userD"/>
                  <dgm:constr type="h" for="ch" forName="dotArrow6" refType="userD"/>
                  <dgm:constr type="ctrX" for="ch" forName="dotArrow7" refType="w" fact="0.3877"/>
                  <dgm:constr type="ctrY" for="ch" forName="dotArrow7" refType="h" fact="0.1052"/>
                  <dgm:constr type="w" for="ch" forName="dotArrow7" refType="userD"/>
                  <dgm:constr type="h" for="ch" forName="dotArrow7" refType="userD"/>
                  <dgm:constr type="r" for="ch" forName="parTx1" refType="w" fact="0.8254"/>
                  <dgm:constr type="t" for="ch" forName="parTx1" refType="h" fact="0.9304"/>
                  <dgm:constr type="w" for="ch" forName="parTx1" refType="w" fact="0.2544"/>
                  <dgm:constr type="h" for="ch" forName="parTx1" refType="h" fact="0.0962"/>
                  <dgm:constr type="ctrX" for="ch" forName="picture1" refType="w" fact="0.8369"/>
                  <dgm:constr type="ctrY" for="ch" forName="picture1" refType="h" fact="0.9169"/>
                  <dgm:constr type="w" for="ch" forName="picture1" refType="w" fact="0.118"/>
                  <dgm:constr type="h" for="ch" forName="picture1" refType="h" fact="0.166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018"/>
                  <dgm:constr type="t" for="ch" forName="parTx2" refType="h" fact="0.8167"/>
                  <dgm:constr type="w" for="ch" forName="parTx2" refType="w" fact="0.2544"/>
                  <dgm:constr type="h" for="ch" forName="parTx2" refType="h" fact="0.0962"/>
                  <dgm:constr type="ctrX" for="ch" forName="picture2" refType="w" fact="0.6134"/>
                  <dgm:constr type="ctrY" for="ch" forName="picture2" refType="h" fact="0.8032"/>
                  <dgm:constr type="w" for="ch" forName="picture2" refType="w" fact="0.118"/>
                  <dgm:constr type="h" for="ch" forName="picture2" refType="h" fact="0.166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806"/>
                  <dgm:constr type="t" for="ch" forName="parTx3" refType="h" fact="0.6524"/>
                  <dgm:constr type="w" for="ch" forName="parTx3" refType="w" fact="0.2544"/>
                  <dgm:constr type="h" for="ch" forName="parTx3" refType="h" fact="0.0962"/>
                  <dgm:constr type="ctrX" for="ch" forName="picture3" refType="w" fact="0.4922"/>
                  <dgm:constr type="ctrY" for="ch" forName="picture3" refType="h" fact="0.6389"/>
                  <dgm:constr type="w" for="ch" forName="picture3" refType="w" fact="0.118"/>
                  <dgm:constr type="h" for="ch" forName="picture3" refType="h" fact="0.166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173"/>
                  <dgm:constr type="t" for="ch" forName="parTx4" refType="h" fact="0.4412"/>
                  <dgm:constr type="w" for="ch" forName="parTx4" refType="w" fact="0.2544"/>
                  <dgm:constr type="h" for="ch" forName="parTx4" refType="h" fact="0.0962"/>
                  <dgm:constr type="ctrX" for="ch" forName="picture4" refType="w" fact="0.4288"/>
                  <dgm:constr type="ctrY" for="ch" forName="picture4" refType="h" fact="0.4277"/>
                  <dgm:constr type="w" for="ch" forName="picture4" refType="w" fact="0.118"/>
                  <dgm:constr type="h" for="ch" forName="picture4" refType="h" fact="0.166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82"/>
                  <dgm:constr type="t" for="ch" forName="parTx5" refType="h" fact="0.2262"/>
                  <dgm:constr type="w" for="ch" forName="parTx5" refType="w" fact="0.2544"/>
                  <dgm:constr type="h" for="ch" forName="parTx5" refType="h" fact="0.0962"/>
                  <dgm:constr type="ctrX" for="ch" forName="picture5" refType="w" fact="0.3936"/>
                  <dgm:constr type="ctrY" for="ch" forName="picture5" refType="h" fact="0.2127"/>
                  <dgm:constr type="w" for="ch" forName="picture5" refType="w" fact="0.118"/>
                  <dgm:constr type="h" for="ch" forName="picture5" refType="h" fact="0.1663"/>
                  <dgm:constr type="r" for="ch" forName="desTx5" refType="l" refFor="ch" refForName="parTx5"/>
                  <dgm:constr type="l" for="ch" forName="desTx5"/>
                  <dgm:constr type="t" for="ch" forName="desTx5" refType="t" refFor="ch" refForName="parTx5"/>
                  <dgm:constr type="h" for="ch" forName="desTx5" refType="h" refFor="ch" refForName="parTx5"/>
                </dgm:constrLst>
              </dgm:if>
              <dgm:else name="Name51">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6049"/>
                  <dgm:constr type="ctrY" for="ch" forName="dot1" refType="h" fact="0.8674"/>
                  <dgm:constr type="w" for="ch" forName="dot1" refType="userD"/>
                  <dgm:constr type="h" for="ch" forName="dot1" refType="userD"/>
                  <dgm:constr type="ctrX" for="ch" forName="dot2" refType="w" fact="0.6366"/>
                  <dgm:constr type="ctrY" for="ch" forName="dot2" refType="h" fact="0.8824"/>
                  <dgm:constr type="w" for="ch" forName="dot2" refType="userD"/>
                  <dgm:constr type="h" for="ch" forName="dot2" refType="userD"/>
                  <dgm:constr type="ctrX" for="ch" forName="dot3" refType="w" fact="0.669"/>
                  <dgm:constr type="ctrY" for="ch" forName="dot3" refType="h" fact="0.8948"/>
                  <dgm:constr type="w" for="ch" forName="dot3" refType="userD"/>
                  <dgm:constr type="h" for="ch" forName="dot3" refType="userD"/>
                  <dgm:constr type="ctrX" for="ch" forName="dot4" refType="w" fact="0.7019"/>
                  <dgm:constr type="ctrY" for="ch" forName="dot4" refType="h" fact="0.9044"/>
                  <dgm:constr type="w" for="ch" forName="dot4" refType="userD"/>
                  <dgm:constr type="h" for="ch" forName="dot4" refType="userD"/>
                  <dgm:constr type="ctrX" for="ch" forName="dot5" refType="w" fact="0.4319"/>
                  <dgm:constr type="ctrY" for="ch" forName="dot5" refType="h" fact="0.7222"/>
                  <dgm:constr type="w" for="ch" forName="dot5" refType="userD"/>
                  <dgm:constr type="h" for="ch" forName="dot5" refType="userD"/>
                  <dgm:constr type="ctrX" for="ch" forName="dot6" refType="w" fact="0.457"/>
                  <dgm:constr type="ctrY" for="ch" forName="dot6" refType="h" fact="0.7518"/>
                  <dgm:constr type="w" for="ch" forName="dot6" refType="userD"/>
                  <dgm:constr type="h" for="ch" forName="dot6" refType="userD"/>
                  <dgm:constr type="ctrX" for="ch" forName="dot7" refType="w" fact="0.328"/>
                  <dgm:constr type="ctrY" for="ch" forName="dot7" refType="h" fact="0.5422"/>
                  <dgm:constr type="w" for="ch" forName="dot7" refType="userD"/>
                  <dgm:constr type="h" for="ch" forName="dot7" refType="userD"/>
                  <dgm:constr type="ctrX" for="ch" forName="dot8" refType="w" fact="0.2722"/>
                  <dgm:constr type="ctrY" for="ch" forName="dot8" refType="h" fact="0.3229"/>
                  <dgm:constr type="w" for="ch" forName="dot8" refType="userD"/>
                  <dgm:constr type="h" for="ch" forName="dot8" refType="userD"/>
                  <dgm:constr type="ctrX" for="ch" forName="dotArrow1" refType="w" fact="0.3001"/>
                  <dgm:constr type="ctrY" for="ch" forName="dotArrow1" refType="h" fact="0.0635"/>
                  <dgm:constr type="w" for="ch" forName="dotArrow1" refType="userD"/>
                  <dgm:constr type="h" for="ch" forName="dotArrow1" refType="userD"/>
                  <dgm:constr type="ctrX" for="ch" forName="dotArrow2" refType="w" fact="0.2793"/>
                  <dgm:constr type="ctrY" for="ch" forName="dotArrow2" refType="h" fact="0.0448"/>
                  <dgm:constr type="w" for="ch" forName="dotArrow2" refType="userD"/>
                  <dgm:constr type="h" for="ch" forName="dotArrow2" refType="userD"/>
                  <dgm:constr type="ctrX" for="ch" forName="dotArrow3" refType="w" fact="0.2585"/>
                  <dgm:constr type="ctrY" for="ch" forName="dotArrow3" refType="h" fact="0.026"/>
                  <dgm:constr type="w" for="ch" forName="dotArrow3" refType="userD"/>
                  <dgm:constr type="h" for="ch" forName="dotArrow3" refType="userD"/>
                  <dgm:constr type="ctrX" for="ch" forName="dotArrow4" refType="w" fact="0.2376"/>
                  <dgm:constr type="ctrY" for="ch" forName="dotArrow4" refType="h" fact="0.0448"/>
                  <dgm:constr type="w" for="ch" forName="dotArrow4" refType="userD"/>
                  <dgm:constr type="h" for="ch" forName="dotArrow4" refType="userD"/>
                  <dgm:constr type="ctrX" for="ch" forName="dotArrow5" refType="w" fact="0.2168"/>
                  <dgm:constr type="ctrY" for="ch" forName="dotArrow5" refType="h" fact="0.0635"/>
                  <dgm:constr type="w" for="ch" forName="dotArrow5" refType="userD"/>
                  <dgm:constr type="h" for="ch" forName="dotArrow5" refType="userD"/>
                  <dgm:constr type="ctrX" for="ch" forName="dotArrow6" refType="w" fact="0.2585"/>
                  <dgm:constr type="ctrY" for="ch" forName="dotArrow6" refType="h" fact="0.0656"/>
                  <dgm:constr type="w" for="ch" forName="dotArrow6" refType="userD"/>
                  <dgm:constr type="h" for="ch" forName="dotArrow6" refType="userD"/>
                  <dgm:constr type="ctrX" for="ch" forName="dotArrow7" refType="w" fact="0.2585"/>
                  <dgm:constr type="ctrY" for="ch" forName="dotArrow7" refType="h" fact="0.1052"/>
                  <dgm:constr type="w" for="ch" forName="dotArrow7" refType="userD"/>
                  <dgm:constr type="h" for="ch" forName="dotArrow7" refType="userD"/>
                  <dgm:constr type="r" for="ch" forName="parTx1" refType="w" fact="0.7885"/>
                  <dgm:constr type="t" for="ch" forName="parTx1" refType="h" fact="0.928"/>
                  <dgm:constr type="w" for="ch" forName="parTx1" refType="w" fact="0.3081"/>
                  <dgm:constr type="h" for="ch" forName="parTx1" refType="h" fact="0.0962"/>
                  <dgm:constr type="ctrX" for="ch" forName="picture1" refType="w" fact="0.8025"/>
                  <dgm:constr type="ctrY" for="ch" forName="picture1" refType="h" fact="0.9169"/>
                  <dgm:constr type="w" for="ch" forName="picture1" refType="w" fact="0.1429"/>
                  <dgm:constr type="h" for="ch" forName="picture1" refType="h" fact="0.1663"/>
                  <dgm:constr type="r" for="ch" forName="parTx2" refType="w" fact="0.5178"/>
                  <dgm:constr type="t" for="ch" forName="parTx2" refType="h" fact="0.8143"/>
                  <dgm:constr type="w" for="ch" forName="parTx2" refType="w" fact="0.3081"/>
                  <dgm:constr type="h" for="ch" forName="parTx2" refType="h" fact="0.0962"/>
                  <dgm:constr type="ctrX" for="ch" forName="picture2" refType="w" fact="0.5318"/>
                  <dgm:constr type="ctrY" for="ch" forName="picture2" refType="h" fact="0.8032"/>
                  <dgm:constr type="w" for="ch" forName="picture2" refType="w" fact="0.1429"/>
                  <dgm:constr type="h" for="ch" forName="picture2" refType="h" fact="0.1663"/>
                  <dgm:constr type="r" for="ch" forName="parTx3" refType="w" fact="0.371"/>
                  <dgm:constr type="t" for="ch" forName="parTx3" refType="h" fact="0.65"/>
                  <dgm:constr type="w" for="ch" forName="parTx3" refType="w" fact="0.3081"/>
                  <dgm:constr type="h" for="ch" forName="parTx3" refType="h" fact="0.0962"/>
                  <dgm:constr type="ctrX" for="ch" forName="picture3" refType="w" fact="0.385"/>
                  <dgm:constr type="ctrY" for="ch" forName="picture3" refType="h" fact="0.6389"/>
                  <dgm:constr type="w" for="ch" forName="picture3" refType="w" fact="0.1429"/>
                  <dgm:constr type="h" for="ch" forName="picture3" refType="h" fact="0.1663"/>
                  <dgm:constr type="r" for="ch" forName="parTx4" refType="w" fact="0.2943"/>
                  <dgm:constr type="t" for="ch" forName="parTx4" refType="h" fact="0.4388"/>
                  <dgm:constr type="w" for="ch" forName="parTx4" refType="w" fact="0.3081"/>
                  <dgm:constr type="h" for="ch" forName="parTx4" refType="h" fact="0.0962"/>
                  <dgm:constr type="ctrX" for="ch" forName="picture4" refType="w" fact="0.3083"/>
                  <dgm:constr type="ctrY" for="ch" forName="picture4" refType="h" fact="0.4277"/>
                  <dgm:constr type="w" for="ch" forName="picture4" refType="w" fact="0.1429"/>
                  <dgm:constr type="h" for="ch" forName="picture4" refType="h" fact="0.1663"/>
                  <dgm:constr type="r" for="ch" forName="parTx5" refType="w" fact="0.2516"/>
                  <dgm:constr type="t" for="ch" forName="parTx5" refType="h" fact="0.2238"/>
                  <dgm:constr type="w" for="ch" forName="parTx5" refType="w" fact="0.3081"/>
                  <dgm:constr type="h" for="ch" forName="parTx5" refType="h" fact="0.0962"/>
                  <dgm:constr type="ctrX" for="ch" forName="picture5" refType="w" fact="0.2656"/>
                  <dgm:constr type="ctrY" for="ch" forName="picture5" refType="h" fact="0.2127"/>
                  <dgm:constr type="w" for="ch" forName="picture5" refType="w" fact="0.1429"/>
                  <dgm:constr type="h" for="ch" forName="picture5" refType="h" fact="0.1663"/>
                </dgm:constrLst>
              </dgm:else>
            </dgm:choose>
          </dgm:else>
        </dgm:choose>
      </dgm:if>
      <dgm:if name="Name52" axis="ch" ptType="node" func="cnt" op="equ" val="6">
        <dgm:choose name="Name53">
          <dgm:if name="Name54" func="var" arg="dir" op="equ" val="norm">
            <dgm:choose name="Name55">
              <dgm:if name="Name56"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3608"/>
                  <dgm:constr type="ctrY" for="ch" forName="dot1" refType="h" fact="0.8839"/>
                  <dgm:constr type="w" for="ch" forName="dot1" refType="userD"/>
                  <dgm:constr type="h" for="ch" forName="dot1" refType="userD"/>
                  <dgm:constr type="ctrX" for="ch" forName="dot2" refType="w" fact="0.3384"/>
                  <dgm:constr type="ctrY" for="ch" forName="dot2" refType="h" fact="0.8967"/>
                  <dgm:constr type="w" for="ch" forName="dot2" refType="userD"/>
                  <dgm:constr type="h" for="ch" forName="dot2" refType="userD"/>
                  <dgm:constr type="ctrX" for="ch" forName="dot3" refType="w" fact="0.3155"/>
                  <dgm:constr type="ctrY" for="ch" forName="dot3" refType="h" fact="0.9076"/>
                  <dgm:constr type="w" for="ch" forName="dot3" refType="userD"/>
                  <dgm:constr type="h" for="ch" forName="dot3" refType="userD"/>
                  <dgm:constr type="ctrX" for="ch" forName="dot4" refType="w" fact="0.2923"/>
                  <dgm:constr type="ctrY" for="ch" forName="dot4" refType="h" fact="0.9165"/>
                  <dgm:constr type="w" for="ch" forName="dot4" refType="userD"/>
                  <dgm:constr type="h" for="ch" forName="dot4" refType="userD"/>
                  <dgm:constr type="ctrX" for="ch" forName="dot5" refType="w" fact="0.2688"/>
                  <dgm:constr type="ctrY" for="ch" forName="dot5" refType="h" fact="0.9234"/>
                  <dgm:constr type="w" for="ch" forName="dot5" refType="userD"/>
                  <dgm:constr type="h" for="ch" forName="dot5" refType="userD"/>
                  <dgm:constr type="ctrX" for="ch" forName="dot6" refType="w" fact="0.4883"/>
                  <dgm:constr type="ctrY" for="ch" forName="dot6" refType="h" fact="0.764"/>
                  <dgm:constr type="w" for="ch" forName="dot6" refType="userD"/>
                  <dgm:constr type="h" for="ch" forName="dot6" refType="userD"/>
                  <dgm:constr type="ctrX" for="ch" forName="dot7" refType="w" fact="0.4695"/>
                  <dgm:constr type="ctrY" for="ch" forName="dot7" refType="h" fact="0.7878"/>
                  <dgm:constr type="w" for="ch" forName="dot7" refType="userD"/>
                  <dgm:constr type="h" for="ch" forName="dot7" refType="userD"/>
                  <dgm:constr type="ctrX" for="ch" forName="dot8" refType="w" fact="0.5696"/>
                  <dgm:constr type="ctrY" for="ch" forName="dot8" refType="h" fact="0.6227"/>
                  <dgm:constr type="w" for="ch" forName="dot8" refType="userD"/>
                  <dgm:constr type="h" for="ch" forName="dot8" refType="userD"/>
                  <dgm:constr type="ctrX" for="ch" forName="dot9" refType="w" fact="0.6247"/>
                  <dgm:constr type="ctrY" for="ch" forName="dot9" refType="h" fact="0.4556"/>
                  <dgm:constr type="w" for="ch" forName="dot9" refType="userD"/>
                  <dgm:constr type="h" for="ch" forName="dot9" refType="userD"/>
                  <dgm:constr type="ctrX" for="ch" forName="dot10" refType="w" fact="0.6509"/>
                  <dgm:constr type="ctrY" for="ch" forName="dot10" refType="h" fact="0.2816"/>
                  <dgm:constr type="w" for="ch" forName="dot10" refType="userD"/>
                  <dgm:constr type="h" for="ch" forName="dot10" refType="userD"/>
                  <dgm:constr type="ctrX" for="ch" forName="dotArrow1" refType="w" fact="0.6281"/>
                  <dgm:constr type="ctrY" for="ch" forName="dotArrow1" refType="h" fact="0.0748"/>
                  <dgm:constr type="w" for="ch" forName="dotArrow1" refType="userD"/>
                  <dgm:constr type="h" for="ch" forName="dotArrow1" refType="userD"/>
                  <dgm:constr type="ctrX" for="ch" forName="dotArrow2" refType="w" fact="0.6437"/>
                  <dgm:constr type="ctrY" for="ch" forName="dotArrow2" refType="h" fact="0.0581"/>
                  <dgm:constr type="w" for="ch" forName="dotArrow2" refType="userD"/>
                  <dgm:constr type="h" for="ch" forName="dotArrow2" refType="userD"/>
                  <dgm:constr type="ctrX" for="ch" forName="dotArrow3" refType="w" fact="0.6593"/>
                  <dgm:constr type="ctrY" for="ch" forName="dotArrow3" refType="h" fact="0.0414"/>
                  <dgm:constr type="w" for="ch" forName="dotArrow3" refType="userD"/>
                  <dgm:constr type="h" for="ch" forName="dotArrow3" refType="userD"/>
                  <dgm:constr type="ctrX" for="ch" forName="dotArrow4" refType="w" fact="0.675"/>
                  <dgm:constr type="ctrY" for="ch" forName="dotArrow4" refType="h" fact="0.0581"/>
                  <dgm:constr type="w" for="ch" forName="dotArrow4" refType="userD"/>
                  <dgm:constr type="h" for="ch" forName="dotArrow4" refType="userD"/>
                  <dgm:constr type="ctrX" for="ch" forName="dotArrow5" refType="w" fact="0.6906"/>
                  <dgm:constr type="ctrY" for="ch" forName="dotArrow5" refType="h" fact="0.0748"/>
                  <dgm:constr type="w" for="ch" forName="dotArrow5" refType="userD"/>
                  <dgm:constr type="h" for="ch" forName="dotArrow5" refType="userD"/>
                  <dgm:constr type="ctrX" for="ch" forName="dotArrow6" refType="w" fact="0.6593"/>
                  <dgm:constr type="ctrY" for="ch" forName="dotArrow6" refType="h" fact="0.0766"/>
                  <dgm:constr type="w" for="ch" forName="dotArrow6" refType="userD"/>
                  <dgm:constr type="h" for="ch" forName="dotArrow6" refType="userD"/>
                  <dgm:constr type="ctrX" for="ch" forName="dotArrow7" refType="w" fact="0.6593"/>
                  <dgm:constr type="ctrY" for="ch" forName="dotArrow7" refType="h" fact="0.1118"/>
                  <dgm:constr type="w" for="ch" forName="dotArrow7" refType="userD"/>
                  <dgm:constr type="h" for="ch" forName="dotArrow7" refType="userD"/>
                  <dgm:constr type="l" for="ch" forName="parTx1" refType="w" fact="0.2091"/>
                  <dgm:constr type="t" for="ch" forName="parTx1" refType="h" fact="0.9433"/>
                  <dgm:constr type="w" for="ch" forName="parTx1" refType="w" fact="0.2275"/>
                  <dgm:constr type="h" for="ch" forName="parTx1" refType="h" fact="0.0811"/>
                  <dgm:constr type="ctrX" for="ch" forName="picture1" refType="w" fact="0.1988"/>
                  <dgm:constr type="ctrY" for="ch" forName="picture1" refType="h" fact="0.9322"/>
                  <dgm:constr type="w" for="ch" forName="picture1" refType="w" fact="0.1055"/>
                  <dgm:constr type="h" for="ch" forName="picture1" refType="h" fact="0.140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273"/>
                  <dgm:constr type="t" for="ch" forName="parTx2" refType="h" fact="0.8468"/>
                  <dgm:constr type="w" for="ch" forName="parTx2" refType="w" fact="0.2275"/>
                  <dgm:constr type="h" for="ch" forName="parTx2" refType="h" fact="0.0811"/>
                  <dgm:constr type="ctrX" for="ch" forName="picture2" refType="w" fact="0.4169"/>
                  <dgm:constr type="ctrY" for="ch" forName="picture2" refType="h" fact="0.8357"/>
                  <dgm:constr type="w" for="ch" forName="picture2" refType="w" fact="0.1055"/>
                  <dgm:constr type="h" for="ch" forName="picture2" refType="h" fact="0.140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349"/>
                  <dgm:constr type="t" for="ch" forName="parTx3" refType="h" fact="0.7023"/>
                  <dgm:constr type="w" for="ch" forName="parTx3" refType="w" fact="0.2275"/>
                  <dgm:constr type="h" for="ch" forName="parTx3" refType="h" fact="0.0811"/>
                  <dgm:constr type="ctrX" for="ch" forName="picture3" refType="w" fact="0.5245"/>
                  <dgm:constr type="ctrY" for="ch" forName="picture3" refType="h" fact="0.6912"/>
                  <dgm:constr type="w" for="ch" forName="picture3" refType="w" fact="0.1055"/>
                  <dgm:constr type="h" for="ch" forName="picture3" refType="h" fact="0.140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998"/>
                  <dgm:constr type="t" for="ch" forName="parTx4" refType="h" fact="0.5441"/>
                  <dgm:constr type="w" for="ch" forName="parTx4" refType="w" fact="0.2275"/>
                  <dgm:constr type="h" for="ch" forName="parTx4" refType="h" fact="0.0811"/>
                  <dgm:constr type="ctrX" for="ch" forName="picture4" refType="w" fact="0.5894"/>
                  <dgm:constr type="ctrY" for="ch" forName="picture4" refType="h" fact="0.533"/>
                  <dgm:constr type="w" for="ch" forName="picture4" refType="w" fact="0.1055"/>
                  <dgm:constr type="h" for="ch" forName="picture4" refType="h" fact="0.140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416"/>
                  <dgm:constr type="t" for="ch" forName="parTx5" refType="h" fact="0.3737"/>
                  <dgm:constr type="w" for="ch" forName="parTx5" refType="w" fact="0.2275"/>
                  <dgm:constr type="h" for="ch" forName="parTx5" refType="h" fact="0.0811"/>
                  <dgm:constr type="ctrX" for="ch" forName="picture5" refType="w" fact="0.6313"/>
                  <dgm:constr type="ctrY" for="ch" forName="picture5" refType="h" fact="0.3626"/>
                  <dgm:constr type="w" for="ch" forName="picture5" refType="w" fact="0.1055"/>
                  <dgm:constr type="h" for="ch" forName="picture5" refType="h" fact="0.1403"/>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644"/>
                  <dgm:constr type="t" for="ch" forName="parTx6" refType="h" fact="0.2061"/>
                  <dgm:constr type="w" for="ch" forName="parTx6" refType="w" fact="0.2275"/>
                  <dgm:constr type="h" for="ch" forName="parTx6" refType="h" fact="0.0811"/>
                  <dgm:constr type="ctrX" for="ch" forName="picture6" refType="w" fact="0.6541"/>
                  <dgm:constr type="ctrY" for="ch" forName="picture6" refType="h" fact="0.195"/>
                  <dgm:constr type="w" for="ch" forName="picture6" refType="w" fact="0.1055"/>
                  <dgm:constr type="h" for="ch" forName="picture6" refType="h" fact="0.1403"/>
                  <dgm:constr type="l" for="ch" forName="desTx6" refType="r" refFor="ch" refForName="parTx6"/>
                  <dgm:constr type="r" for="ch" forName="desTx6" refType="w"/>
                  <dgm:constr type="t" for="ch" forName="desTx6" refType="t" refFor="ch" refForName="parTx6"/>
                  <dgm:constr type="h" for="ch" forName="desTx6" refType="h" refFor="ch" refForName="parTx6"/>
                </dgm:constrLst>
              </dgm:if>
              <dgm:else name="Name57">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4276"/>
                  <dgm:constr type="ctrY" for="ch" forName="dot1" refType="h" fact="0.8839"/>
                  <dgm:constr type="w" for="ch" forName="dot1" refType="userD"/>
                  <dgm:constr type="h" for="ch" forName="dot1" refType="userD"/>
                  <dgm:constr type="ctrX" for="ch" forName="dot2" refType="w" fact="0.401"/>
                  <dgm:constr type="ctrY" for="ch" forName="dot2" refType="h" fact="0.8967"/>
                  <dgm:constr type="w" for="ch" forName="dot2" refType="userD"/>
                  <dgm:constr type="h" for="ch" forName="dot2" refType="userD"/>
                  <dgm:constr type="ctrX" for="ch" forName="dot3" refType="w" fact="0.3739"/>
                  <dgm:constr type="ctrY" for="ch" forName="dot3" refType="h" fact="0.9076"/>
                  <dgm:constr type="w" for="ch" forName="dot3" refType="userD"/>
                  <dgm:constr type="h" for="ch" forName="dot3" refType="userD"/>
                  <dgm:constr type="ctrX" for="ch" forName="dot4" refType="w" fact="0.3464"/>
                  <dgm:constr type="ctrY" for="ch" forName="dot4" refType="h" fact="0.9165"/>
                  <dgm:constr type="w" for="ch" forName="dot4" refType="userD"/>
                  <dgm:constr type="h" for="ch" forName="dot4" refType="userD"/>
                  <dgm:constr type="ctrX" for="ch" forName="dot5" refType="w" fact="0.3186"/>
                  <dgm:constr type="ctrY" for="ch" forName="dot5" refType="h" fact="0.9234"/>
                  <dgm:constr type="w" for="ch" forName="dot5" refType="userD"/>
                  <dgm:constr type="h" for="ch" forName="dot5" refType="userD"/>
                  <dgm:constr type="ctrX" for="ch" forName="dot6" refType="w" fact="0.5786"/>
                  <dgm:constr type="ctrY" for="ch" forName="dot6" refType="h" fact="0.764"/>
                  <dgm:constr type="w" for="ch" forName="dot6" refType="userD"/>
                  <dgm:constr type="h" for="ch" forName="dot6" refType="userD"/>
                  <dgm:constr type="ctrX" for="ch" forName="dot7" refType="w" fact="0.5564"/>
                  <dgm:constr type="ctrY" for="ch" forName="dot7" refType="h" fact="0.7878"/>
                  <dgm:constr type="w" for="ch" forName="dot7" refType="userD"/>
                  <dgm:constr type="h" for="ch" forName="dot7" refType="userD"/>
                  <dgm:constr type="ctrX" for="ch" forName="dot8" refType="w" fact="0.675"/>
                  <dgm:constr type="ctrY" for="ch" forName="dot8" refType="h" fact="0.6227"/>
                  <dgm:constr type="w" for="ch" forName="dot8" refType="userD"/>
                  <dgm:constr type="h" for="ch" forName="dot8" refType="userD"/>
                  <dgm:constr type="ctrX" for="ch" forName="dot9" refType="w" fact="0.7403"/>
                  <dgm:constr type="ctrY" for="ch" forName="dot9" refType="h" fact="0.4556"/>
                  <dgm:constr type="w" for="ch" forName="dot9" refType="userD"/>
                  <dgm:constr type="h" for="ch" forName="dot9" refType="userD"/>
                  <dgm:constr type="ctrX" for="ch" forName="dot10" refType="w" fact="0.7714"/>
                  <dgm:constr type="ctrY" for="ch" forName="dot10" refType="h" fact="0.2816"/>
                  <dgm:constr type="w" for="ch" forName="dot10" refType="userD"/>
                  <dgm:constr type="h" for="ch" forName="dot10" refType="userD"/>
                  <dgm:constr type="ctrX" for="ch" forName="dotArrow1" refType="w" fact="0.7443"/>
                  <dgm:constr type="ctrY" for="ch" forName="dotArrow1" refType="h" fact="0.0748"/>
                  <dgm:constr type="w" for="ch" forName="dotArrow1" refType="userD"/>
                  <dgm:constr type="h" for="ch" forName="dotArrow1" refType="userD"/>
                  <dgm:constr type="ctrX" for="ch" forName="dotArrow2" refType="w" fact="0.7628"/>
                  <dgm:constr type="ctrY" for="ch" forName="dotArrow2" refType="h" fact="0.0581"/>
                  <dgm:constr type="w" for="ch" forName="dotArrow2" refType="userD"/>
                  <dgm:constr type="h" for="ch" forName="dotArrow2" refType="userD"/>
                  <dgm:constr type="ctrX" for="ch" forName="dotArrow3" refType="w" fact="0.7814"/>
                  <dgm:constr type="ctrY" for="ch" forName="dotArrow3" refType="h" fact="0.0414"/>
                  <dgm:constr type="w" for="ch" forName="dotArrow3" refType="userD"/>
                  <dgm:constr type="h" for="ch" forName="dotArrow3" refType="userD"/>
                  <dgm:constr type="ctrX" for="ch" forName="dotArrow4" refType="w" fact="0.7999"/>
                  <dgm:constr type="ctrY" for="ch" forName="dotArrow4" refType="h" fact="0.0581"/>
                  <dgm:constr type="w" for="ch" forName="dotArrow4" refType="userD"/>
                  <dgm:constr type="h" for="ch" forName="dotArrow4" refType="userD"/>
                  <dgm:constr type="ctrX" for="ch" forName="dotArrow5" refType="w" fact="0.8184"/>
                  <dgm:constr type="ctrY" for="ch" forName="dotArrow5" refType="h" fact="0.0748"/>
                  <dgm:constr type="w" for="ch" forName="dotArrow5" refType="userD"/>
                  <dgm:constr type="h" for="ch" forName="dotArrow5" refType="userD"/>
                  <dgm:constr type="ctrX" for="ch" forName="dotArrow6" refType="w" fact="0.7814"/>
                  <dgm:constr type="ctrY" for="ch" forName="dotArrow6" refType="h" fact="0.0766"/>
                  <dgm:constr type="w" for="ch" forName="dotArrow6" refType="userD"/>
                  <dgm:constr type="h" for="ch" forName="dotArrow6" refType="userD"/>
                  <dgm:constr type="ctrX" for="ch" forName="dotArrow7" refType="w" fact="0.7814"/>
                  <dgm:constr type="ctrY" for="ch" forName="dotArrow7" refType="h" fact="0.1118"/>
                  <dgm:constr type="w" for="ch" forName="dotArrow7" refType="userD"/>
                  <dgm:constr type="h" for="ch" forName="dotArrow7" refType="userD"/>
                  <dgm:constr type="l" for="ch" forName="parTx1" refType="w" fact="0.2479"/>
                  <dgm:constr type="t" for="ch" forName="parTx1" refType="h" fact="0.9416"/>
                  <dgm:constr type="w" for="ch" forName="parTx1" refType="w" fact="0.2696"/>
                  <dgm:constr type="h" for="ch" forName="parTx1" refType="h" fact="0.0811"/>
                  <dgm:constr type="ctrX" for="ch" forName="picture1" refType="w" fact="0.2356"/>
                  <dgm:constr type="ctrY" for="ch" forName="picture1" refType="h" fact="0.9322"/>
                  <dgm:constr type="w" for="ch" forName="picture1" refType="w" fact="0.125"/>
                  <dgm:constr type="h" for="ch" forName="picture1" refType="h" fact="0.1403"/>
                  <dgm:constr type="l" for="ch" forName="parTx2" refType="w" fact="0.5064"/>
                  <dgm:constr type="t" for="ch" forName="parTx2" refType="h" fact="0.8451"/>
                  <dgm:constr type="w" for="ch" forName="parTx2" refType="w" fact="0.2696"/>
                  <dgm:constr type="h" for="ch" forName="parTx2" refType="h" fact="0.0811"/>
                  <dgm:constr type="ctrX" for="ch" forName="picture2" refType="w" fact="0.4941"/>
                  <dgm:constr type="ctrY" for="ch" forName="picture2" refType="h" fact="0.8357"/>
                  <dgm:constr type="w" for="ch" forName="picture2" refType="w" fact="0.125"/>
                  <dgm:constr type="h" for="ch" forName="picture2" refType="h" fact="0.1403"/>
                  <dgm:constr type="l" for="ch" forName="parTx3" refType="w" fact="0.6339"/>
                  <dgm:constr type="t" for="ch" forName="parTx3" refType="h" fact="0.7006"/>
                  <dgm:constr type="w" for="ch" forName="parTx3" refType="w" fact="0.2696"/>
                  <dgm:constr type="h" for="ch" forName="parTx3" refType="h" fact="0.0811"/>
                  <dgm:constr type="ctrX" for="ch" forName="picture3" refType="w" fact="0.6216"/>
                  <dgm:constr type="ctrY" for="ch" forName="picture3" refType="h" fact="0.6912"/>
                  <dgm:constr type="w" for="ch" forName="picture3" refType="w" fact="0.125"/>
                  <dgm:constr type="h" for="ch" forName="picture3" refType="h" fact="0.1403"/>
                  <dgm:constr type="l" for="ch" forName="parTx4" refType="w" fact="0.7108"/>
                  <dgm:constr type="t" for="ch" forName="parTx4" refType="h" fact="0.5424"/>
                  <dgm:constr type="w" for="ch" forName="parTx4" refType="w" fact="0.2696"/>
                  <dgm:constr type="h" for="ch" forName="parTx4" refType="h" fact="0.0811"/>
                  <dgm:constr type="ctrX" for="ch" forName="picture4" refType="w" fact="0.6985"/>
                  <dgm:constr type="ctrY" for="ch" forName="picture4" refType="h" fact="0.533"/>
                  <dgm:constr type="w" for="ch" forName="picture4" refType="w" fact="0.125"/>
                  <dgm:constr type="h" for="ch" forName="picture4" refType="h" fact="0.1403"/>
                  <dgm:constr type="l" for="ch" forName="parTx5" refType="w" fact="0.7604"/>
                  <dgm:constr type="t" for="ch" forName="parTx5" refType="h" fact="0.372"/>
                  <dgm:constr type="w" for="ch" forName="parTx5" refType="w" fact="0.2696"/>
                  <dgm:constr type="h" for="ch" forName="parTx5" refType="h" fact="0.0811"/>
                  <dgm:constr type="ctrX" for="ch" forName="picture5" refType="w" fact="0.7481"/>
                  <dgm:constr type="ctrY" for="ch" forName="picture5" refType="h" fact="0.3626"/>
                  <dgm:constr type="w" for="ch" forName="picture5" refType="w" fact="0.125"/>
                  <dgm:constr type="h" for="ch" forName="picture5" refType="h" fact="0.1403"/>
                  <dgm:constr type="l" for="ch" forName="parTx6" refType="w" fact="0.7874"/>
                  <dgm:constr type="t" for="ch" forName="parTx6" refType="h" fact="0.2044"/>
                  <dgm:constr type="w" for="ch" forName="parTx6" refType="w" fact="0.2696"/>
                  <dgm:constr type="h" for="ch" forName="parTx6" refType="h" fact="0.0811"/>
                  <dgm:constr type="ctrX" for="ch" forName="picture6" refType="w" fact="0.7751"/>
                  <dgm:constr type="ctrY" for="ch" forName="picture6" refType="h" fact="0.195"/>
                  <dgm:constr type="w" for="ch" forName="picture6" refType="w" fact="0.125"/>
                  <dgm:constr type="h" for="ch" forName="picture6" refType="h" fact="0.1403"/>
                </dgm:constrLst>
              </dgm:else>
            </dgm:choose>
          </dgm:if>
          <dgm:else name="Name58">
            <dgm:choose name="Name59">
              <dgm:if name="Name60"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6392"/>
                  <dgm:constr type="ctrY" for="ch" forName="dot1" refType="h" fact="0.8839"/>
                  <dgm:constr type="w" for="ch" forName="dot1" refType="userD"/>
                  <dgm:constr type="h" for="ch" forName="dot1" refType="userD"/>
                  <dgm:constr type="ctrX" for="ch" forName="dot2" refType="w" fact="0.6616"/>
                  <dgm:constr type="ctrY" for="ch" forName="dot2" refType="h" fact="0.8967"/>
                  <dgm:constr type="w" for="ch" forName="dot2" refType="userD"/>
                  <dgm:constr type="h" for="ch" forName="dot2" refType="userD"/>
                  <dgm:constr type="ctrX" for="ch" forName="dot3" refType="w" fact="0.6845"/>
                  <dgm:constr type="ctrY" for="ch" forName="dot3" refType="h" fact="0.9076"/>
                  <dgm:constr type="w" for="ch" forName="dot3" refType="userD"/>
                  <dgm:constr type="h" for="ch" forName="dot3" refType="userD"/>
                  <dgm:constr type="ctrX" for="ch" forName="dot4" refType="w" fact="0.7077"/>
                  <dgm:constr type="ctrY" for="ch" forName="dot4" refType="h" fact="0.9165"/>
                  <dgm:constr type="w" for="ch" forName="dot4" refType="userD"/>
                  <dgm:constr type="h" for="ch" forName="dot4" refType="userD"/>
                  <dgm:constr type="ctrX" for="ch" forName="dot5" refType="w" fact="0.7312"/>
                  <dgm:constr type="ctrY" for="ch" forName="dot5" refType="h" fact="0.9234"/>
                  <dgm:constr type="w" for="ch" forName="dot5" refType="userD"/>
                  <dgm:constr type="h" for="ch" forName="dot5" refType="userD"/>
                  <dgm:constr type="ctrX" for="ch" forName="dot6" refType="w" fact="0.5117"/>
                  <dgm:constr type="ctrY" for="ch" forName="dot6" refType="h" fact="0.764"/>
                  <dgm:constr type="w" for="ch" forName="dot6" refType="userD"/>
                  <dgm:constr type="h" for="ch" forName="dot6" refType="userD"/>
                  <dgm:constr type="ctrX" for="ch" forName="dot7" refType="w" fact="0.5305"/>
                  <dgm:constr type="ctrY" for="ch" forName="dot7" refType="h" fact="0.7878"/>
                  <dgm:constr type="w" for="ch" forName="dot7" refType="userD"/>
                  <dgm:constr type="h" for="ch" forName="dot7" refType="userD"/>
                  <dgm:constr type="ctrX" for="ch" forName="dot8" refType="w" fact="0.4304"/>
                  <dgm:constr type="ctrY" for="ch" forName="dot8" refType="h" fact="0.6227"/>
                  <dgm:constr type="w" for="ch" forName="dot8" refType="userD"/>
                  <dgm:constr type="h" for="ch" forName="dot8" refType="userD"/>
                  <dgm:constr type="ctrX" for="ch" forName="dot9" refType="w" fact="0.3753"/>
                  <dgm:constr type="ctrY" for="ch" forName="dot9" refType="h" fact="0.4556"/>
                  <dgm:constr type="w" for="ch" forName="dot9" refType="userD"/>
                  <dgm:constr type="h" for="ch" forName="dot9" refType="userD"/>
                  <dgm:constr type="ctrX" for="ch" forName="dot10" refType="w" fact="0.3491"/>
                  <dgm:constr type="ctrY" for="ch" forName="dot10" refType="h" fact="0.2816"/>
                  <dgm:constr type="w" for="ch" forName="dot10" refType="userD"/>
                  <dgm:constr type="h" for="ch" forName="dot10" refType="userD"/>
                  <dgm:constr type="ctrX" for="ch" forName="dotArrow1" refType="w" fact="0.3719"/>
                  <dgm:constr type="ctrY" for="ch" forName="dotArrow1" refType="h" fact="0.0748"/>
                  <dgm:constr type="w" for="ch" forName="dotArrow1" refType="userD"/>
                  <dgm:constr type="h" for="ch" forName="dotArrow1" refType="userD"/>
                  <dgm:constr type="ctrX" for="ch" forName="dotArrow2" refType="w" fact="0.3563"/>
                  <dgm:constr type="ctrY" for="ch" forName="dotArrow2" refType="h" fact="0.0581"/>
                  <dgm:constr type="w" for="ch" forName="dotArrow2" refType="userD"/>
                  <dgm:constr type="h" for="ch" forName="dotArrow2" refType="userD"/>
                  <dgm:constr type="ctrX" for="ch" forName="dotArrow3" refType="w" fact="0.3407"/>
                  <dgm:constr type="ctrY" for="ch" forName="dotArrow3" refType="h" fact="0.0414"/>
                  <dgm:constr type="w" for="ch" forName="dotArrow3" refType="userD"/>
                  <dgm:constr type="h" for="ch" forName="dotArrow3" refType="userD"/>
                  <dgm:constr type="ctrX" for="ch" forName="dotArrow4" refType="w" fact="0.325"/>
                  <dgm:constr type="ctrY" for="ch" forName="dotArrow4" refType="h" fact="0.0581"/>
                  <dgm:constr type="w" for="ch" forName="dotArrow4" refType="userD"/>
                  <dgm:constr type="h" for="ch" forName="dotArrow4" refType="userD"/>
                  <dgm:constr type="ctrX" for="ch" forName="dotArrow5" refType="w" fact="0.3094"/>
                  <dgm:constr type="ctrY" for="ch" forName="dotArrow5" refType="h" fact="0.0748"/>
                  <dgm:constr type="w" for="ch" forName="dotArrow5" refType="userD"/>
                  <dgm:constr type="h" for="ch" forName="dotArrow5" refType="userD"/>
                  <dgm:constr type="ctrX" for="ch" forName="dotArrow6" refType="w" fact="0.3407"/>
                  <dgm:constr type="ctrY" for="ch" forName="dotArrow6" refType="h" fact="0.0766"/>
                  <dgm:constr type="w" for="ch" forName="dotArrow6" refType="userD"/>
                  <dgm:constr type="h" for="ch" forName="dotArrow6" refType="userD"/>
                  <dgm:constr type="ctrX" for="ch" forName="dotArrow7" refType="w" fact="0.3407"/>
                  <dgm:constr type="ctrY" for="ch" forName="dotArrow7" refType="h" fact="0.1118"/>
                  <dgm:constr type="w" for="ch" forName="dotArrow7" refType="userD"/>
                  <dgm:constr type="h" for="ch" forName="dotArrow7" refType="userD"/>
                  <dgm:constr type="r" for="ch" forName="parTx1" refType="w" fact="0.7909"/>
                  <dgm:constr type="t" for="ch" forName="parTx1" refType="h" fact="0.9433"/>
                  <dgm:constr type="w" for="ch" forName="parTx1" refType="w" fact="0.2275"/>
                  <dgm:constr type="h" for="ch" forName="parTx1" refType="h" fact="0.0811"/>
                  <dgm:constr type="ctrX" for="ch" forName="picture1" refType="w" fact="0.8012"/>
                  <dgm:constr type="ctrY" for="ch" forName="picture1" refType="h" fact="0.9322"/>
                  <dgm:constr type="w" for="ch" forName="picture1" refType="w" fact="0.1055"/>
                  <dgm:constr type="h" for="ch" forName="picture1" refType="h" fact="0.140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727"/>
                  <dgm:constr type="t" for="ch" forName="parTx2" refType="h" fact="0.8468"/>
                  <dgm:constr type="w" for="ch" forName="parTx2" refType="w" fact="0.2275"/>
                  <dgm:constr type="h" for="ch" forName="parTx2" refType="h" fact="0.0811"/>
                  <dgm:constr type="ctrX" for="ch" forName="picture2" refType="w" fact="0.5831"/>
                  <dgm:constr type="ctrY" for="ch" forName="picture2" refType="h" fact="0.8357"/>
                  <dgm:constr type="w" for="ch" forName="picture2" refType="w" fact="0.1055"/>
                  <dgm:constr type="h" for="ch" forName="picture2" refType="h" fact="0.140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651"/>
                  <dgm:constr type="t" for="ch" forName="parTx3" refType="h" fact="0.7023"/>
                  <dgm:constr type="w" for="ch" forName="parTx3" refType="w" fact="0.2275"/>
                  <dgm:constr type="h" for="ch" forName="parTx3" refType="h" fact="0.0811"/>
                  <dgm:constr type="ctrX" for="ch" forName="picture3" refType="w" fact="0.4755"/>
                  <dgm:constr type="ctrY" for="ch" forName="picture3" refType="h" fact="0.6912"/>
                  <dgm:constr type="w" for="ch" forName="picture3" refType="w" fact="0.1055"/>
                  <dgm:constr type="h" for="ch" forName="picture3" refType="h" fact="0.140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002"/>
                  <dgm:constr type="t" for="ch" forName="parTx4" refType="h" fact="0.5441"/>
                  <dgm:constr type="w" for="ch" forName="parTx4" refType="w" fact="0.2275"/>
                  <dgm:constr type="h" for="ch" forName="parTx4" refType="h" fact="0.0811"/>
                  <dgm:constr type="ctrX" for="ch" forName="picture4" refType="w" fact="0.4106"/>
                  <dgm:constr type="ctrY" for="ch" forName="picture4" refType="h" fact="0.533"/>
                  <dgm:constr type="w" for="ch" forName="picture4" refType="w" fact="0.1055"/>
                  <dgm:constr type="h" for="ch" forName="picture4" refType="h" fact="0.140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584"/>
                  <dgm:constr type="t" for="ch" forName="parTx5" refType="h" fact="0.3737"/>
                  <dgm:constr type="w" for="ch" forName="parTx5" refType="w" fact="0.2275"/>
                  <dgm:constr type="h" for="ch" forName="parTx5" refType="h" fact="0.0811"/>
                  <dgm:constr type="ctrX" for="ch" forName="picture5" refType="w" fact="0.3687"/>
                  <dgm:constr type="ctrY" for="ch" forName="picture5" refType="h" fact="0.3626"/>
                  <dgm:constr type="w" for="ch" forName="picture5" refType="w" fact="0.1055"/>
                  <dgm:constr type="h" for="ch" forName="picture5" refType="h" fact="0.1403"/>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356"/>
                  <dgm:constr type="t" for="ch" forName="parTx6" refType="h" fact="0.2061"/>
                  <dgm:constr type="w" for="ch" forName="parTx6" refType="w" fact="0.2275"/>
                  <dgm:constr type="h" for="ch" forName="parTx6" refType="h" fact="0.0811"/>
                  <dgm:constr type="ctrX" for="ch" forName="picture6" refType="w" fact="0.3459"/>
                  <dgm:constr type="ctrY" for="ch" forName="picture6" refType="h" fact="0.195"/>
                  <dgm:constr type="w" for="ch" forName="picture6" refType="w" fact="0.1055"/>
                  <dgm:constr type="h" for="ch" forName="picture6" refType="h" fact="0.1403"/>
                  <dgm:constr type="r" for="ch" forName="desTx6" refType="l" refFor="ch" refForName="parTx6"/>
                  <dgm:constr type="l" for="ch" forName="desTx6"/>
                  <dgm:constr type="t" for="ch" forName="desTx6" refType="t" refFor="ch" refForName="parTx6"/>
                  <dgm:constr type="h" for="ch" forName="desTx6" refType="h" refFor="ch" refForName="parTx6"/>
                </dgm:constrLst>
              </dgm:if>
              <dgm:else name="Name61">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5724"/>
                  <dgm:constr type="ctrY" for="ch" forName="dot1" refType="h" fact="0.8839"/>
                  <dgm:constr type="w" for="ch" forName="dot1" refType="userD"/>
                  <dgm:constr type="h" for="ch" forName="dot1" refType="userD"/>
                  <dgm:constr type="ctrX" for="ch" forName="dot2" refType="w" fact="0.599"/>
                  <dgm:constr type="ctrY" for="ch" forName="dot2" refType="h" fact="0.8967"/>
                  <dgm:constr type="w" for="ch" forName="dot2" refType="userD"/>
                  <dgm:constr type="h" for="ch" forName="dot2" refType="userD"/>
                  <dgm:constr type="ctrX" for="ch" forName="dot3" refType="w" fact="0.6261"/>
                  <dgm:constr type="ctrY" for="ch" forName="dot3" refType="h" fact="0.9076"/>
                  <dgm:constr type="w" for="ch" forName="dot3" refType="userD"/>
                  <dgm:constr type="h" for="ch" forName="dot3" refType="userD"/>
                  <dgm:constr type="ctrX" for="ch" forName="dot4" refType="w" fact="0.6536"/>
                  <dgm:constr type="ctrY" for="ch" forName="dot4" refType="h" fact="0.9165"/>
                  <dgm:constr type="w" for="ch" forName="dot4" refType="userD"/>
                  <dgm:constr type="h" for="ch" forName="dot4" refType="userD"/>
                  <dgm:constr type="ctrX" for="ch" forName="dot5" refType="w" fact="0.6814"/>
                  <dgm:constr type="ctrY" for="ch" forName="dot5" refType="h" fact="0.9234"/>
                  <dgm:constr type="w" for="ch" forName="dot5" refType="userD"/>
                  <dgm:constr type="h" for="ch" forName="dot5" refType="userD"/>
                  <dgm:constr type="ctrX" for="ch" forName="dot6" refType="w" fact="0.4214"/>
                  <dgm:constr type="ctrY" for="ch" forName="dot6" refType="h" fact="0.764"/>
                  <dgm:constr type="w" for="ch" forName="dot6" refType="userD"/>
                  <dgm:constr type="h" for="ch" forName="dot6" refType="userD"/>
                  <dgm:constr type="ctrX" for="ch" forName="dot7" refType="w" fact="0.4436"/>
                  <dgm:constr type="ctrY" for="ch" forName="dot7" refType="h" fact="0.7878"/>
                  <dgm:constr type="w" for="ch" forName="dot7" refType="userD"/>
                  <dgm:constr type="h" for="ch" forName="dot7" refType="userD"/>
                  <dgm:constr type="ctrX" for="ch" forName="dot8" refType="w" fact="0.325"/>
                  <dgm:constr type="ctrY" for="ch" forName="dot8" refType="h" fact="0.6227"/>
                  <dgm:constr type="w" for="ch" forName="dot8" refType="userD"/>
                  <dgm:constr type="h" for="ch" forName="dot8" refType="userD"/>
                  <dgm:constr type="ctrX" for="ch" forName="dot9" refType="w" fact="0.2597"/>
                  <dgm:constr type="ctrY" for="ch" forName="dot9" refType="h" fact="0.4556"/>
                  <dgm:constr type="w" for="ch" forName="dot9" refType="userD"/>
                  <dgm:constr type="h" for="ch" forName="dot9" refType="userD"/>
                  <dgm:constr type="ctrX" for="ch" forName="dot10" refType="w" fact="0.2286"/>
                  <dgm:constr type="ctrY" for="ch" forName="dot10" refType="h" fact="0.2816"/>
                  <dgm:constr type="w" for="ch" forName="dot10" refType="userD"/>
                  <dgm:constr type="h" for="ch" forName="dot10" refType="userD"/>
                  <dgm:constr type="ctrX" for="ch" forName="dotArrow1" refType="w" fact="0.2557"/>
                  <dgm:constr type="ctrY" for="ch" forName="dotArrow1" refType="h" fact="0.0748"/>
                  <dgm:constr type="w" for="ch" forName="dotArrow1" refType="userD"/>
                  <dgm:constr type="h" for="ch" forName="dotArrow1" refType="userD"/>
                  <dgm:constr type="ctrX" for="ch" forName="dotArrow2" refType="w" fact="0.2372"/>
                  <dgm:constr type="ctrY" for="ch" forName="dotArrow2" refType="h" fact="0.0581"/>
                  <dgm:constr type="w" for="ch" forName="dotArrow2" refType="userD"/>
                  <dgm:constr type="h" for="ch" forName="dotArrow2" refType="userD"/>
                  <dgm:constr type="ctrX" for="ch" forName="dotArrow3" refType="w" fact="0.2187"/>
                  <dgm:constr type="ctrY" for="ch" forName="dotArrow3" refType="h" fact="0.0414"/>
                  <dgm:constr type="w" for="ch" forName="dotArrow3" refType="userD"/>
                  <dgm:constr type="h" for="ch" forName="dotArrow3" refType="userD"/>
                  <dgm:constr type="ctrX" for="ch" forName="dotArrow4" refType="w" fact="0.2001"/>
                  <dgm:constr type="ctrY" for="ch" forName="dotArrow4" refType="h" fact="0.0581"/>
                  <dgm:constr type="w" for="ch" forName="dotArrow4" refType="userD"/>
                  <dgm:constr type="h" for="ch" forName="dotArrow4" refType="userD"/>
                  <dgm:constr type="ctrX" for="ch" forName="dotArrow5" refType="w" fact="0.1816"/>
                  <dgm:constr type="ctrY" for="ch" forName="dotArrow5" refType="h" fact="0.0748"/>
                  <dgm:constr type="w" for="ch" forName="dotArrow5" refType="userD"/>
                  <dgm:constr type="h" for="ch" forName="dotArrow5" refType="userD"/>
                  <dgm:constr type="ctrX" for="ch" forName="dotArrow6" refType="w" fact="0.2187"/>
                  <dgm:constr type="ctrY" for="ch" forName="dotArrow6" refType="h" fact="0.0766"/>
                  <dgm:constr type="w" for="ch" forName="dotArrow6" refType="userD"/>
                  <dgm:constr type="h" for="ch" forName="dotArrow6" refType="userD"/>
                  <dgm:constr type="ctrX" for="ch" forName="dotArrow7" refType="w" fact="0.2187"/>
                  <dgm:constr type="ctrY" for="ch" forName="dotArrow7" refType="h" fact="0.1118"/>
                  <dgm:constr type="w" for="ch" forName="dotArrow7" refType="userD"/>
                  <dgm:constr type="h" for="ch" forName="dotArrow7" refType="userD"/>
                  <dgm:constr type="r" for="ch" forName="parTx1" refType="w" fact="0.7522"/>
                  <dgm:constr type="t" for="ch" forName="parTx1" refType="h" fact="0.9416"/>
                  <dgm:constr type="w" for="ch" forName="parTx1" refType="w" fact="0.2696"/>
                  <dgm:constr type="h" for="ch" forName="parTx1" refType="h" fact="0.0811"/>
                  <dgm:constr type="ctrX" for="ch" forName="picture1" refType="w" fact="0.7644"/>
                  <dgm:constr type="ctrY" for="ch" forName="picture1" refType="h" fact="0.9322"/>
                  <dgm:constr type="w" for="ch" forName="picture1" refType="w" fact="0.125"/>
                  <dgm:constr type="h" for="ch" forName="picture1" refType="h" fact="0.1403"/>
                  <dgm:constr type="r" for="ch" forName="parTx2" refType="w" fact="0.4937"/>
                  <dgm:constr type="t" for="ch" forName="parTx2" refType="h" fact="0.8451"/>
                  <dgm:constr type="w" for="ch" forName="parTx2" refType="w" fact="0.2696"/>
                  <dgm:constr type="h" for="ch" forName="parTx2" refType="h" fact="0.0811"/>
                  <dgm:constr type="ctrX" for="ch" forName="picture2" refType="w" fact="0.5059"/>
                  <dgm:constr type="ctrY" for="ch" forName="picture2" refType="h" fact="0.8357"/>
                  <dgm:constr type="w" for="ch" forName="picture2" refType="w" fact="0.125"/>
                  <dgm:constr type="h" for="ch" forName="picture2" refType="h" fact="0.1403"/>
                  <dgm:constr type="r" for="ch" forName="parTx3" refType="w" fact="0.3662"/>
                  <dgm:constr type="t" for="ch" forName="parTx3" refType="h" fact="0.7006"/>
                  <dgm:constr type="w" for="ch" forName="parTx3" refType="w" fact="0.2696"/>
                  <dgm:constr type="h" for="ch" forName="parTx3" refType="h" fact="0.0811"/>
                  <dgm:constr type="ctrX" for="ch" forName="picture3" refType="w" fact="0.3784"/>
                  <dgm:constr type="ctrY" for="ch" forName="picture3" refType="h" fact="0.6912"/>
                  <dgm:constr type="w" for="ch" forName="picture3" refType="w" fact="0.125"/>
                  <dgm:constr type="h" for="ch" forName="picture3" refType="h" fact="0.1403"/>
                  <dgm:constr type="r" for="ch" forName="parTx4" refType="w" fact="0.2893"/>
                  <dgm:constr type="t" for="ch" forName="parTx4" refType="h" fact="0.5424"/>
                  <dgm:constr type="w" for="ch" forName="parTx4" refType="w" fact="0.2696"/>
                  <dgm:constr type="h" for="ch" forName="parTx4" refType="h" fact="0.0811"/>
                  <dgm:constr type="ctrX" for="ch" forName="picture4" refType="w" fact="0.3015"/>
                  <dgm:constr type="ctrY" for="ch" forName="picture4" refType="h" fact="0.533"/>
                  <dgm:constr type="w" for="ch" forName="picture4" refType="w" fact="0.125"/>
                  <dgm:constr type="h" for="ch" forName="picture4" refType="h" fact="0.1403"/>
                  <dgm:constr type="r" for="ch" forName="parTx5" refType="w" fact="0.2397"/>
                  <dgm:constr type="t" for="ch" forName="parTx5" refType="h" fact="0.372"/>
                  <dgm:constr type="w" for="ch" forName="parTx5" refType="w" fact="0.2696"/>
                  <dgm:constr type="h" for="ch" forName="parTx5" refType="h" fact="0.0811"/>
                  <dgm:constr type="ctrX" for="ch" forName="picture5" refType="w" fact="0.2519"/>
                  <dgm:constr type="ctrY" for="ch" forName="picture5" refType="h" fact="0.3626"/>
                  <dgm:constr type="w" for="ch" forName="picture5" refType="w" fact="0.125"/>
                  <dgm:constr type="h" for="ch" forName="picture5" refType="h" fact="0.1403"/>
                  <dgm:constr type="r" for="ch" forName="parTx6" refType="w" fact="0.2127"/>
                  <dgm:constr type="t" for="ch" forName="parTx6" refType="h" fact="0.2044"/>
                  <dgm:constr type="w" for="ch" forName="parTx6" refType="w" fact="0.2696"/>
                  <dgm:constr type="h" for="ch" forName="parTx6" refType="h" fact="0.0811"/>
                  <dgm:constr type="ctrX" for="ch" forName="picture6" refType="w" fact="0.2249"/>
                  <dgm:constr type="ctrY" for="ch" forName="picture6" refType="h" fact="0.195"/>
                  <dgm:constr type="w" for="ch" forName="picture6" refType="w" fact="0.125"/>
                  <dgm:constr type="h" for="ch" forName="picture6" refType="h" fact="0.1403"/>
                </dgm:constrLst>
              </dgm:else>
            </dgm:choose>
          </dgm:else>
        </dgm:choose>
      </dgm:if>
      <dgm:else name="Name62">
        <dgm:choose name="Name63">
          <dgm:if name="Name64" func="var" arg="dir" op="equ" val="norm">
            <dgm:choose name="Name65">
              <dgm:if name="Name66"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3909"/>
                  <dgm:constr type="ctrY" for="ch" forName="dot1" refType="h" fact="0.8342"/>
                  <dgm:constr type="w" for="ch" forName="dot1" refType="userD"/>
                  <dgm:constr type="h" for="ch" forName="dot1" refType="userD"/>
                  <dgm:constr type="ctrX" for="ch" forName="dot2" refType="w" fact="0.3721"/>
                  <dgm:constr type="ctrY" for="ch" forName="dot2" refType="h" fact="0.8448"/>
                  <dgm:constr type="w" for="ch" forName="dot2" refType="userD"/>
                  <dgm:constr type="h" for="ch" forName="dot2" refType="userD"/>
                  <dgm:constr type="ctrX" for="ch" forName="dot3" refType="w" fact="0.353"/>
                  <dgm:constr type="ctrY" for="ch" forName="dot3" refType="h" fact="0.8539"/>
                  <dgm:constr type="w" for="ch" forName="dot3" refType="userD"/>
                  <dgm:constr type="h" for="ch" forName="dot3" refType="userD"/>
                  <dgm:constr type="ctrX" for="ch" forName="dot4" refType="w" fact="0.3337"/>
                  <dgm:constr type="ctrY" for="ch" forName="dot4" refType="h" fact="0.8615"/>
                  <dgm:constr type="w" for="ch" forName="dot4" refType="userD"/>
                  <dgm:constr type="h" for="ch" forName="dot4" refType="userD"/>
                  <dgm:constr type="ctrX" for="ch" forName="dot5" refType="w" fact="0.3142"/>
                  <dgm:constr type="ctrY" for="ch" forName="dot5" refType="h" fact="0.8676"/>
                  <dgm:constr type="w" for="ch" forName="dot5" refType="userD"/>
                  <dgm:constr type="h" for="ch" forName="dot5" refType="userD"/>
                  <dgm:constr type="ctrX" for="ch" forName="dot6" refType="w" fact="0.5088"/>
                  <dgm:constr type="ctrY" for="ch" forName="dot6" refType="h" fact="0.7255"/>
                  <dgm:constr type="w" for="ch" forName="dot6" refType="userD"/>
                  <dgm:constr type="h" for="ch" forName="dot6" refType="userD"/>
                  <dgm:constr type="ctrX" for="ch" forName="dot7" refType="w" fact="0.4926"/>
                  <dgm:constr type="ctrY" for="ch" forName="dot7" refType="h" fact="0.7454"/>
                  <dgm:constr type="w" for="ch" forName="dot7" refType="userD"/>
                  <dgm:constr type="h" for="ch" forName="dot7" refType="userD"/>
                  <dgm:constr type="ctrX" for="ch" forName="dot8" refType="w" fact="0.5836"/>
                  <dgm:constr type="ctrY" for="ch" forName="dot8" refType="h" fact="0.6026"/>
                  <dgm:constr type="w" for="ch" forName="dot8" refType="userD"/>
                  <dgm:constr type="h" for="ch" forName="dot8" refType="userD"/>
                  <dgm:constr type="ctrX" for="ch" forName="dot9" refType="w" fact="0.6371"/>
                  <dgm:constr type="ctrY" for="ch" forName="dot9" refType="h" fact="0.4632"/>
                  <dgm:constr type="w" for="ch" forName="dot9" refType="userD"/>
                  <dgm:constr type="h" for="ch" forName="dot9" refType="userD"/>
                  <dgm:constr type="ctrX" for="ch" forName="dot10" refType="w" fact="0.6701"/>
                  <dgm:constr type="ctrY" for="ch" forName="dot10" refType="h" fact="0.3187"/>
                  <dgm:constr type="w" for="ch" forName="dot10" refType="userD"/>
                  <dgm:constr type="h" for="ch" forName="dot10" refType="userD"/>
                  <dgm:constr type="ctrX" for="ch" forName="dot11" refType="w" fact="0.6853"/>
                  <dgm:constr type="ctrY" for="ch" forName="dot11" refType="h" fact="0.1763"/>
                  <dgm:constr type="w" for="ch" forName="dot11" refType="userD"/>
                  <dgm:constr type="h" for="ch" forName="dot11" refType="userD"/>
                  <dgm:constr type="ctrX" for="ch" forName="dotArrow1" refType="w" fact="0.6627"/>
                  <dgm:constr type="ctrY" for="ch" forName="dotArrow1" refType="h" fact="-0.0099"/>
                  <dgm:constr type="w" for="ch" forName="dotArrow1" refType="userD"/>
                  <dgm:constr type="h" for="ch" forName="dotArrow1" refType="userD"/>
                  <dgm:constr type="ctrX" for="ch" forName="dotArrow2" refType="w" fact="0.6773"/>
                  <dgm:constr type="ctrY" for="ch" forName="dotArrow2" refType="h" fact="-0.0239"/>
                  <dgm:constr type="w" for="ch" forName="dotArrow2" refType="userD"/>
                  <dgm:constr type="h" for="ch" forName="dotArrow2" refType="userD"/>
                  <dgm:constr type="ctrX" for="ch" forName="dotArrow3" refType="w" fact="0.6919"/>
                  <dgm:constr type="ctrY" for="ch" forName="dotArrow3" refType="h" fact="-0.0378"/>
                  <dgm:constr type="w" for="ch" forName="dotArrow3" refType="userD"/>
                  <dgm:constr type="h" for="ch" forName="dotArrow3" refType="userD"/>
                  <dgm:constr type="ctrX" for="ch" forName="dotArrow4" refType="w" fact="0.7065"/>
                  <dgm:constr type="ctrY" for="ch" forName="dotArrow4" refType="h" fact="-0.0239"/>
                  <dgm:constr type="w" for="ch" forName="dotArrow4" refType="userD"/>
                  <dgm:constr type="h" for="ch" forName="dotArrow4" refType="userD"/>
                  <dgm:constr type="ctrX" for="ch" forName="dotArrow5" refType="w" fact="0.7212"/>
                  <dgm:constr type="ctrY" for="ch" forName="dotArrow5" refType="h" fact="-0.0099"/>
                  <dgm:constr type="w" for="ch" forName="dotArrow5" refType="userD"/>
                  <dgm:constr type="h" for="ch" forName="dotArrow5" refType="userD"/>
                  <dgm:constr type="ctrX" for="ch" forName="dotArrow6" refType="w" fact="0.6919"/>
                  <dgm:constr type="ctrY" for="ch" forName="dotArrow6" refType="h" fact="-0.0084"/>
                  <dgm:constr type="w" for="ch" forName="dotArrow6" refType="userD"/>
                  <dgm:constr type="h" for="ch" forName="dotArrow6" refType="userD"/>
                  <dgm:constr type="ctrX" for="ch" forName="dotArrow7" refType="w" fact="0.6919"/>
                  <dgm:constr type="ctrY" for="ch" forName="dotArrow7" refType="h" fact="0.0211"/>
                  <dgm:constr type="w" for="ch" forName="dotArrow7" refType="userD"/>
                  <dgm:constr type="h" for="ch" forName="dotArrow7" refType="userD"/>
                  <dgm:constr type="l" for="ch" forName="parTx1" refType="w" fact="0.2556"/>
                  <dgm:constr type="t" for="ch" forName="parTx1" refType="h" fact="0.8856"/>
                  <dgm:constr type="w" for="ch" forName="parTx1" refType="w" fact="0.2101"/>
                  <dgm:constr type="h" for="ch" forName="parTx1" refType="h" fact="0.0704"/>
                  <dgm:constr type="ctrX" for="ch" forName="picture1" refType="w" fact="0.246"/>
                  <dgm:constr type="ctrY" for="ch" forName="picture1" refType="h" fact="0.8769"/>
                  <dgm:constr type="w" for="ch" forName="picture1" refType="w" fact="0.0974"/>
                  <dgm:constr type="h" for="ch" forName="picture1" refType="h" fact="0.121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535"/>
                  <dgm:constr type="t" for="ch" forName="parTx2" refType="h" fact="0.7956"/>
                  <dgm:constr type="w" for="ch" forName="parTx2" refType="w" fact="0.2101"/>
                  <dgm:constr type="h" for="ch" forName="parTx2" refType="h" fact="0.0704"/>
                  <dgm:constr type="ctrX" for="ch" forName="picture2" refType="w" fact="0.4439"/>
                  <dgm:constr type="ctrY" for="ch" forName="picture2" refType="h" fact="0.787"/>
                  <dgm:constr type="w" for="ch" forName="picture2" refType="w" fact="0.0974"/>
                  <dgm:constr type="h" for="ch" forName="picture2" refType="h" fact="0.1218"/>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511"/>
                  <dgm:constr type="t" for="ch" forName="parTx3" refType="h" fact="0.673"/>
                  <dgm:constr type="w" for="ch" forName="parTx3" refType="w" fact="0.2101"/>
                  <dgm:constr type="h" for="ch" forName="parTx3" refType="h" fact="0.0704"/>
                  <dgm:constr type="ctrX" for="ch" forName="picture3" refType="w" fact="0.5415"/>
                  <dgm:constr type="ctrY" for="ch" forName="picture3" refType="h" fact="0.6644"/>
                  <dgm:constr type="w" for="ch" forName="picture3" refType="w" fact="0.0974"/>
                  <dgm:constr type="h" for="ch" forName="picture3" refType="h" fact="0.1218"/>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6132"/>
                  <dgm:constr type="t" for="ch" forName="parTx4" refType="h" fact="0.538"/>
                  <dgm:constr type="w" for="ch" forName="parTx4" refType="w" fact="0.2101"/>
                  <dgm:constr type="h" for="ch" forName="parTx4" refType="h" fact="0.0704"/>
                  <dgm:constr type="ctrX" for="ch" forName="picture4" refType="w" fact="0.6037"/>
                  <dgm:constr type="ctrY" for="ch" forName="picture4" refType="h" fact="0.5294"/>
                  <dgm:constr type="w" for="ch" forName="picture4" refType="w" fact="0.0974"/>
                  <dgm:constr type="h" for="ch" forName="picture4" refType="h" fact="0.1218"/>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576"/>
                  <dgm:constr type="t" for="ch" forName="parTx5" refType="h" fact="0.3951"/>
                  <dgm:constr type="w" for="ch" forName="parTx5" refType="w" fact="0.2101"/>
                  <dgm:constr type="h" for="ch" forName="parTx5" refType="h" fact="0.0704"/>
                  <dgm:constr type="ctrX" for="ch" forName="picture5" refType="w" fact="0.648"/>
                  <dgm:constr type="ctrY" for="ch" forName="picture5" refType="h" fact="0.3864"/>
                  <dgm:constr type="w" for="ch" forName="picture5" refType="w" fact="0.0974"/>
                  <dgm:constr type="h" for="ch" forName="picture5" refType="h" fact="0.1218"/>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828"/>
                  <dgm:constr type="t" for="ch" forName="parTx6" refType="h" fact="0.2531"/>
                  <dgm:constr type="w" for="ch" forName="parTx6" refType="w" fact="0.2101"/>
                  <dgm:constr type="h" for="ch" forName="parTx6" refType="h" fact="0.0704"/>
                  <dgm:constr type="ctrX" for="ch" forName="picture6" refType="w" fact="0.6733"/>
                  <dgm:constr type="ctrY" for="ch" forName="picture6" refType="h" fact="0.2444"/>
                  <dgm:constr type="w" for="ch" forName="picture6" refType="w" fact="0.0974"/>
                  <dgm:constr type="h" for="ch" forName="picture6" refType="h" fact="0.1218"/>
                  <dgm:constr type="l" for="ch" forName="desTx6" refType="r" refFor="ch" refForName="parTx6"/>
                  <dgm:constr type="r" for="ch" forName="desTx6" refType="w"/>
                  <dgm:constr type="t" for="ch" forName="desTx6" refType="t" refFor="ch" refForName="parTx6"/>
                  <dgm:constr type="h" for="ch" forName="desTx6" refType="h" refFor="ch" refForName="parTx6"/>
                  <dgm:constr type="l" for="ch" forName="parTx7" refType="w" fact="0.6966"/>
                  <dgm:constr type="t" for="ch" forName="parTx7" refType="h" fact="0.1162"/>
                  <dgm:constr type="w" for="ch" forName="parTx7" refType="w" fact="0.2101"/>
                  <dgm:constr type="h" for="ch" forName="parTx7" refType="h" fact="0.0704"/>
                  <dgm:constr type="ctrX" for="ch" forName="picture7" refType="w" fact="0.6871"/>
                  <dgm:constr type="ctrY" for="ch" forName="picture7" refType="h" fact="0.1075"/>
                  <dgm:constr type="w" for="ch" forName="picture7" refType="w" fact="0.0974"/>
                  <dgm:constr type="h" for="ch" forName="picture7" refType="h" fact="0.1218"/>
                  <dgm:constr type="l" for="ch" forName="desTx7" refType="r" refFor="ch" refForName="parTx7"/>
                  <dgm:constr type="r" for="ch" forName="desTx7" refType="w"/>
                  <dgm:constr type="t" for="ch" forName="desTx7" refType="t" refFor="ch" refForName="parTx7"/>
                  <dgm:constr type="h" for="ch" forName="desTx7" refType="h" refFor="ch" refForName="parTx7"/>
                </dgm:constrLst>
              </dgm:if>
              <dgm:else name="Name67">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4459"/>
                  <dgm:constr type="ctrY" for="ch" forName="dot1" refType="h" fact="0.8342"/>
                  <dgm:constr type="w" for="ch" forName="dot1" refType="userD"/>
                  <dgm:constr type="h" for="ch" forName="dot1" refType="userD"/>
                  <dgm:constr type="ctrX" for="ch" forName="dot2" refType="w" fact="0.4244"/>
                  <dgm:constr type="ctrY" for="ch" forName="dot2" refType="h" fact="0.8448"/>
                  <dgm:constr type="w" for="ch" forName="dot2" refType="userD"/>
                  <dgm:constr type="h" for="ch" forName="dot2" refType="userD"/>
                  <dgm:constr type="ctrX" for="ch" forName="dot3" refType="w" fact="0.4026"/>
                  <dgm:constr type="ctrY" for="ch" forName="dot3" refType="h" fact="0.8539"/>
                  <dgm:constr type="w" for="ch" forName="dot3" refType="userD"/>
                  <dgm:constr type="h" for="ch" forName="dot3" refType="userD"/>
                  <dgm:constr type="ctrX" for="ch" forName="dot4" refType="w" fact="0.3806"/>
                  <dgm:constr type="ctrY" for="ch" forName="dot4" refType="h" fact="0.8615"/>
                  <dgm:constr type="w" for="ch" forName="dot4" refType="userD"/>
                  <dgm:constr type="h" for="ch" forName="dot4" refType="userD"/>
                  <dgm:constr type="ctrX" for="ch" forName="dot5" refType="w" fact="0.3584"/>
                  <dgm:constr type="ctrY" for="ch" forName="dot5" refType="h" fact="0.8676"/>
                  <dgm:constr type="w" for="ch" forName="dot5" refType="userD"/>
                  <dgm:constr type="h" for="ch" forName="dot5" refType="userD"/>
                  <dgm:constr type="ctrX" for="ch" forName="dot6" refType="w" fact="0.5803"/>
                  <dgm:constr type="ctrY" for="ch" forName="dot6" refType="h" fact="0.7255"/>
                  <dgm:constr type="w" for="ch" forName="dot6" refType="userD"/>
                  <dgm:constr type="h" for="ch" forName="dot6" refType="userD"/>
                  <dgm:constr type="ctrX" for="ch" forName="dot7" refType="w" fact="0.5618"/>
                  <dgm:constr type="ctrY" for="ch" forName="dot7" refType="h" fact="0.7454"/>
                  <dgm:constr type="w" for="ch" forName="dot7" refType="userD"/>
                  <dgm:constr type="h" for="ch" forName="dot7" refType="userD"/>
                  <dgm:constr type="ctrX" for="ch" forName="dot8" refType="w" fact="0.6656"/>
                  <dgm:constr type="ctrY" for="ch" forName="dot8" refType="h" fact="0.6026"/>
                  <dgm:constr type="w" for="ch" forName="dot8" refType="userD"/>
                  <dgm:constr type="h" for="ch" forName="dot8" refType="userD"/>
                  <dgm:constr type="ctrX" for="ch" forName="dot9" refType="w" fact="0.7266"/>
                  <dgm:constr type="ctrY" for="ch" forName="dot9" refType="h" fact="0.4632"/>
                  <dgm:constr type="w" for="ch" forName="dot9" refType="userD"/>
                  <dgm:constr type="h" for="ch" forName="dot9" refType="userD"/>
                  <dgm:constr type="ctrX" for="ch" forName="dot10" refType="w" fact="0.7643"/>
                  <dgm:constr type="ctrY" for="ch" forName="dot10" refType="h" fact="0.3187"/>
                  <dgm:constr type="w" for="ch" forName="dot10" refType="userD"/>
                  <dgm:constr type="h" for="ch" forName="dot10" refType="userD"/>
                  <dgm:constr type="ctrX" for="ch" forName="dot11" refType="w" fact="0.7816"/>
                  <dgm:constr type="ctrY" for="ch" forName="dot11" refType="h" fact="0.1763"/>
                  <dgm:constr type="w" for="ch" forName="dot11" refType="userD"/>
                  <dgm:constr type="h" for="ch" forName="dot11" refType="userD"/>
                  <dgm:constr type="ctrX" for="ch" forName="dotArrow1" refType="w" fact="0.7558"/>
                  <dgm:constr type="ctrY" for="ch" forName="dotArrow1" refType="h" fact="-0.0099"/>
                  <dgm:constr type="w" for="ch" forName="dotArrow1" refType="userD"/>
                  <dgm:constr type="h" for="ch" forName="dotArrow1" refType="userD"/>
                  <dgm:constr type="ctrX" for="ch" forName="dotArrow2" refType="w" fact="0.7725"/>
                  <dgm:constr type="ctrY" for="ch" forName="dotArrow2" refType="h" fact="-0.0239"/>
                  <dgm:constr type="w" for="ch" forName="dotArrow2" refType="userD"/>
                  <dgm:constr type="h" for="ch" forName="dotArrow2" refType="userD"/>
                  <dgm:constr type="ctrX" for="ch" forName="dotArrow3" refType="w" fact="0.7892"/>
                  <dgm:constr type="ctrY" for="ch" forName="dotArrow3" refType="h" fact="-0.0378"/>
                  <dgm:constr type="w" for="ch" forName="dotArrow3" refType="userD"/>
                  <dgm:constr type="h" for="ch" forName="dotArrow3" refType="userD"/>
                  <dgm:constr type="ctrX" for="ch" forName="dotArrow4" refType="w" fact="0.8058"/>
                  <dgm:constr type="ctrY" for="ch" forName="dotArrow4" refType="h" fact="-0.0239"/>
                  <dgm:constr type="w" for="ch" forName="dotArrow4" refType="userD"/>
                  <dgm:constr type="h" for="ch" forName="dotArrow4" refType="userD"/>
                  <dgm:constr type="ctrX" for="ch" forName="dotArrow5" refType="w" fact="0.8225"/>
                  <dgm:constr type="ctrY" for="ch" forName="dotArrow5" refType="h" fact="-0.0099"/>
                  <dgm:constr type="w" for="ch" forName="dotArrow5" refType="userD"/>
                  <dgm:constr type="h" for="ch" forName="dotArrow5" refType="userD"/>
                  <dgm:constr type="ctrX" for="ch" forName="dotArrow6" refType="w" fact="0.7892"/>
                  <dgm:constr type="ctrY" for="ch" forName="dotArrow6" refType="h" fact="-0.0084"/>
                  <dgm:constr type="w" for="ch" forName="dotArrow6" refType="userD"/>
                  <dgm:constr type="h" for="ch" forName="dotArrow6" refType="userD"/>
                  <dgm:constr type="ctrX" for="ch" forName="dotArrow7" refType="w" fact="0.7892"/>
                  <dgm:constr type="ctrY" for="ch" forName="dotArrow7" refType="h" fact="0.0211"/>
                  <dgm:constr type="w" for="ch" forName="dotArrow7" refType="userD"/>
                  <dgm:constr type="h" for="ch" forName="dotArrow7" refType="userD"/>
                  <dgm:constr type="l" for="ch" forName="parTx1" refType="w" fact="0.2915"/>
                  <dgm:constr type="t" for="ch" forName="parTx1" refType="h" fact="0.8845"/>
                  <dgm:constr type="w" for="ch" forName="parTx1" refType="w" fact="0.2396"/>
                  <dgm:constr type="h" for="ch" forName="parTx1" refType="h" fact="0.0704"/>
                  <dgm:constr type="ctrX" for="ch" forName="picture1" refType="w" fact="0.2806"/>
                  <dgm:constr type="ctrY" for="ch" forName="picture1" refType="h" fact="0.8769"/>
                  <dgm:constr type="w" for="ch" forName="picture1" refType="w" fact="0.1111"/>
                  <dgm:constr type="h" for="ch" forName="picture1" refType="h" fact="0.1218"/>
                  <dgm:constr type="l" for="ch" forName="parTx2" refType="w" fact="0.5172"/>
                  <dgm:constr type="t" for="ch" forName="parTx2" refType="h" fact="0.7946"/>
                  <dgm:constr type="w" for="ch" forName="parTx2" refType="w" fact="0.2396"/>
                  <dgm:constr type="h" for="ch" forName="parTx2" refType="h" fact="0.0704"/>
                  <dgm:constr type="ctrX" for="ch" forName="picture2" refType="w" fact="0.5063"/>
                  <dgm:constr type="ctrY" for="ch" forName="picture2" refType="h" fact="0.787"/>
                  <dgm:constr type="w" for="ch" forName="picture2" refType="w" fact="0.1111"/>
                  <dgm:constr type="h" for="ch" forName="picture2" refType="h" fact="0.1218"/>
                  <dgm:constr type="l" for="ch" forName="parTx3" refType="w" fact="0.6285"/>
                  <dgm:constr type="t" for="ch" forName="parTx3" refType="h" fact="0.672"/>
                  <dgm:constr type="w" for="ch" forName="parTx3" refType="w" fact="0.2396"/>
                  <dgm:constr type="h" for="ch" forName="parTx3" refType="h" fact="0.0704"/>
                  <dgm:constr type="ctrX" for="ch" forName="picture3" refType="w" fact="0.6176"/>
                  <dgm:constr type="ctrY" for="ch" forName="picture3" refType="h" fact="0.6644"/>
                  <dgm:constr type="w" for="ch" forName="picture3" refType="w" fact="0.1111"/>
                  <dgm:constr type="h" for="ch" forName="picture3" refType="h" fact="0.1218"/>
                  <dgm:constr type="l" for="ch" forName="parTx4" refType="w" fact="0.6994"/>
                  <dgm:constr type="t" for="ch" forName="parTx4" refType="h" fact="0.5369"/>
                  <dgm:constr type="w" for="ch" forName="parTx4" refType="w" fact="0.2396"/>
                  <dgm:constr type="h" for="ch" forName="parTx4" refType="h" fact="0.0704"/>
                  <dgm:constr type="ctrX" for="ch" forName="picture4" refType="w" fact="0.6885"/>
                  <dgm:constr type="ctrY" for="ch" forName="picture4" refType="h" fact="0.5294"/>
                  <dgm:constr type="w" for="ch" forName="picture4" refType="w" fact="0.1111"/>
                  <dgm:constr type="h" for="ch" forName="picture4" refType="h" fact="0.1218"/>
                  <dgm:constr type="l" for="ch" forName="parTx5" refType="w" fact="0.75"/>
                  <dgm:constr type="t" for="ch" forName="parTx5" refType="h" fact="0.394"/>
                  <dgm:constr type="w" for="ch" forName="parTx5" refType="w" fact="0.2396"/>
                  <dgm:constr type="h" for="ch" forName="parTx5" refType="h" fact="0.0704"/>
                  <dgm:constr type="ctrX" for="ch" forName="picture5" refType="w" fact="0.7391"/>
                  <dgm:constr type="ctrY" for="ch" forName="picture5" refType="h" fact="0.3864"/>
                  <dgm:constr type="w" for="ch" forName="picture5" refType="w" fact="0.1111"/>
                  <dgm:constr type="h" for="ch" forName="picture5" refType="h" fact="0.1218"/>
                  <dgm:constr type="l" for="ch" forName="parTx6" refType="w" fact="0.7788"/>
                  <dgm:constr type="t" for="ch" forName="parTx6" refType="h" fact="0.252"/>
                  <dgm:constr type="w" for="ch" forName="parTx6" refType="w" fact="0.2396"/>
                  <dgm:constr type="h" for="ch" forName="parTx6" refType="h" fact="0.0704"/>
                  <dgm:constr type="ctrX" for="ch" forName="picture6" refType="w" fact="0.7679"/>
                  <dgm:constr type="ctrY" for="ch" forName="picture6" refType="h" fact="0.2444"/>
                  <dgm:constr type="w" for="ch" forName="picture6" refType="w" fact="0.1111"/>
                  <dgm:constr type="h" for="ch" forName="picture6" refType="h" fact="0.1218"/>
                  <dgm:constr type="l" for="ch" forName="parTx7" refType="w" fact="0.7945"/>
                  <dgm:constr type="t" for="ch" forName="parTx7" refType="h" fact="0.1151"/>
                  <dgm:constr type="w" for="ch" forName="parTx7" refType="w" fact="0.2396"/>
                  <dgm:constr type="h" for="ch" forName="parTx7" refType="h" fact="0.0704"/>
                  <dgm:constr type="ctrX" for="ch" forName="picture7" refType="w" fact="0.7836"/>
                  <dgm:constr type="ctrY" for="ch" forName="picture7" refType="h" fact="0.1075"/>
                  <dgm:constr type="w" for="ch" forName="picture7" refType="w" fact="0.1111"/>
                  <dgm:constr type="h" for="ch" forName="picture7" refType="h" fact="0.1218"/>
                </dgm:constrLst>
              </dgm:else>
            </dgm:choose>
          </dgm:if>
          <dgm:else name="Name68">
            <dgm:choose name="Name69">
              <dgm:if name="Name70"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6091"/>
                  <dgm:constr type="ctrY" for="ch" forName="dot1" refType="h" fact="0.8342"/>
                  <dgm:constr type="w" for="ch" forName="dot1" refType="userD"/>
                  <dgm:constr type="h" for="ch" forName="dot1" refType="userD"/>
                  <dgm:constr type="ctrX" for="ch" forName="dot2" refType="w" fact="0.6279"/>
                  <dgm:constr type="ctrY" for="ch" forName="dot2" refType="h" fact="0.8448"/>
                  <dgm:constr type="w" for="ch" forName="dot2" refType="userD"/>
                  <dgm:constr type="h" for="ch" forName="dot2" refType="userD"/>
                  <dgm:constr type="ctrX" for="ch" forName="dot3" refType="w" fact="0.647"/>
                  <dgm:constr type="ctrY" for="ch" forName="dot3" refType="h" fact="0.8539"/>
                  <dgm:constr type="w" for="ch" forName="dot3" refType="userD"/>
                  <dgm:constr type="h" for="ch" forName="dot3" refType="userD"/>
                  <dgm:constr type="ctrX" for="ch" forName="dot4" refType="w" fact="0.6663"/>
                  <dgm:constr type="ctrY" for="ch" forName="dot4" refType="h" fact="0.8615"/>
                  <dgm:constr type="w" for="ch" forName="dot4" refType="userD"/>
                  <dgm:constr type="h" for="ch" forName="dot4" refType="userD"/>
                  <dgm:constr type="ctrX" for="ch" forName="dot5" refType="w" fact="0.6858"/>
                  <dgm:constr type="ctrY" for="ch" forName="dot5" refType="h" fact="0.8676"/>
                  <dgm:constr type="w" for="ch" forName="dot5" refType="userD"/>
                  <dgm:constr type="h" for="ch" forName="dot5" refType="userD"/>
                  <dgm:constr type="ctrX" for="ch" forName="dot6" refType="w" fact="0.4912"/>
                  <dgm:constr type="ctrY" for="ch" forName="dot6" refType="h" fact="0.7255"/>
                  <dgm:constr type="w" for="ch" forName="dot6" refType="userD"/>
                  <dgm:constr type="h" for="ch" forName="dot6" refType="userD"/>
                  <dgm:constr type="ctrX" for="ch" forName="dot7" refType="w" fact="0.5074"/>
                  <dgm:constr type="ctrY" for="ch" forName="dot7" refType="h" fact="0.7454"/>
                  <dgm:constr type="w" for="ch" forName="dot7" refType="userD"/>
                  <dgm:constr type="h" for="ch" forName="dot7" refType="userD"/>
                  <dgm:constr type="ctrX" for="ch" forName="dot8" refType="w" fact="0.4164"/>
                  <dgm:constr type="ctrY" for="ch" forName="dot8" refType="h" fact="0.6026"/>
                  <dgm:constr type="w" for="ch" forName="dot8" refType="userD"/>
                  <dgm:constr type="h" for="ch" forName="dot8" refType="userD"/>
                  <dgm:constr type="ctrX" for="ch" forName="dot9" refType="w" fact="0.3629"/>
                  <dgm:constr type="ctrY" for="ch" forName="dot9" refType="h" fact="0.4632"/>
                  <dgm:constr type="w" for="ch" forName="dot9" refType="userD"/>
                  <dgm:constr type="h" for="ch" forName="dot9" refType="userD"/>
                  <dgm:constr type="ctrX" for="ch" forName="dot10" refType="w" fact="0.3299"/>
                  <dgm:constr type="ctrY" for="ch" forName="dot10" refType="h" fact="0.3187"/>
                  <dgm:constr type="w" for="ch" forName="dot10" refType="userD"/>
                  <dgm:constr type="h" for="ch" forName="dot10" refType="userD"/>
                  <dgm:constr type="ctrX" for="ch" forName="dot11" refType="w" fact="0.3147"/>
                  <dgm:constr type="ctrY" for="ch" forName="dot11" refType="h" fact="0.1763"/>
                  <dgm:constr type="w" for="ch" forName="dot11" refType="userD"/>
                  <dgm:constr type="h" for="ch" forName="dot11" refType="userD"/>
                  <dgm:constr type="ctrX" for="ch" forName="dotArrow1" refType="w" fact="0.3373"/>
                  <dgm:constr type="ctrY" for="ch" forName="dotArrow1" refType="h" fact="-0.0099"/>
                  <dgm:constr type="w" for="ch" forName="dotArrow1" refType="userD"/>
                  <dgm:constr type="h" for="ch" forName="dotArrow1" refType="userD"/>
                  <dgm:constr type="ctrX" for="ch" forName="dotArrow2" refType="w" fact="0.3227"/>
                  <dgm:constr type="ctrY" for="ch" forName="dotArrow2" refType="h" fact="-0.0239"/>
                  <dgm:constr type="w" for="ch" forName="dotArrow2" refType="userD"/>
                  <dgm:constr type="h" for="ch" forName="dotArrow2" refType="userD"/>
                  <dgm:constr type="ctrX" for="ch" forName="dotArrow3" refType="w" fact="0.3081"/>
                  <dgm:constr type="ctrY" for="ch" forName="dotArrow3" refType="h" fact="-0.0378"/>
                  <dgm:constr type="w" for="ch" forName="dotArrow3" refType="userD"/>
                  <dgm:constr type="h" for="ch" forName="dotArrow3" refType="userD"/>
                  <dgm:constr type="ctrX" for="ch" forName="dotArrow4" refType="w" fact="0.2935"/>
                  <dgm:constr type="ctrY" for="ch" forName="dotArrow4" refType="h" fact="-0.0239"/>
                  <dgm:constr type="w" for="ch" forName="dotArrow4" refType="userD"/>
                  <dgm:constr type="h" for="ch" forName="dotArrow4" refType="userD"/>
                  <dgm:constr type="ctrX" for="ch" forName="dotArrow5" refType="w" fact="0.2788"/>
                  <dgm:constr type="ctrY" for="ch" forName="dotArrow5" refType="h" fact="-0.0099"/>
                  <dgm:constr type="w" for="ch" forName="dotArrow5" refType="userD"/>
                  <dgm:constr type="h" for="ch" forName="dotArrow5" refType="userD"/>
                  <dgm:constr type="ctrX" for="ch" forName="dotArrow6" refType="w" fact="0.3081"/>
                  <dgm:constr type="ctrY" for="ch" forName="dotArrow6" refType="h" fact="-0.0084"/>
                  <dgm:constr type="w" for="ch" forName="dotArrow6" refType="userD"/>
                  <dgm:constr type="h" for="ch" forName="dotArrow6" refType="userD"/>
                  <dgm:constr type="ctrX" for="ch" forName="dotArrow7" refType="w" fact="0.3081"/>
                  <dgm:constr type="ctrY" for="ch" forName="dotArrow7" refType="h" fact="0.0211"/>
                  <dgm:constr type="w" for="ch" forName="dotArrow7" refType="userD"/>
                  <dgm:constr type="h" for="ch" forName="dotArrow7" refType="userD"/>
                  <dgm:constr type="r" for="ch" forName="parTx1" refType="w" fact="0.7444"/>
                  <dgm:constr type="t" for="ch" forName="parTx1" refType="h" fact="0.8856"/>
                  <dgm:constr type="w" for="ch" forName="parTx1" refType="w" fact="0.2101"/>
                  <dgm:constr type="h" for="ch" forName="parTx1" refType="h" fact="0.0704"/>
                  <dgm:constr type="ctrX" for="ch" forName="picture1" refType="w" fact="0.754"/>
                  <dgm:constr type="ctrY" for="ch" forName="picture1" refType="h" fact="0.8769"/>
                  <dgm:constr type="w" for="ch" forName="picture1" refType="w" fact="0.0974"/>
                  <dgm:constr type="h" for="ch" forName="picture1" refType="h" fact="0.121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465"/>
                  <dgm:constr type="t" for="ch" forName="parTx2" refType="h" fact="0.7956"/>
                  <dgm:constr type="w" for="ch" forName="parTx2" refType="w" fact="0.2101"/>
                  <dgm:constr type="h" for="ch" forName="parTx2" refType="h" fact="0.0704"/>
                  <dgm:constr type="ctrX" for="ch" forName="picture2" refType="w" fact="0.5561"/>
                  <dgm:constr type="ctrY" for="ch" forName="picture2" refType="h" fact="0.787"/>
                  <dgm:constr type="w" for="ch" forName="picture2" refType="w" fact="0.0974"/>
                  <dgm:constr type="h" for="ch" forName="picture2" refType="h" fact="0.1218"/>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489"/>
                  <dgm:constr type="t" for="ch" forName="parTx3" refType="h" fact="0.673"/>
                  <dgm:constr type="w" for="ch" forName="parTx3" refType="w" fact="0.2101"/>
                  <dgm:constr type="h" for="ch" forName="parTx3" refType="h" fact="0.0704"/>
                  <dgm:constr type="ctrX" for="ch" forName="picture3" refType="w" fact="0.4585"/>
                  <dgm:constr type="ctrY" for="ch" forName="picture3" refType="h" fact="0.6644"/>
                  <dgm:constr type="w" for="ch" forName="picture3" refType="w" fact="0.0974"/>
                  <dgm:constr type="h" for="ch" forName="picture3" refType="h" fact="0.1218"/>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3868"/>
                  <dgm:constr type="t" for="ch" forName="parTx4" refType="h" fact="0.538"/>
                  <dgm:constr type="w" for="ch" forName="parTx4" refType="w" fact="0.2101"/>
                  <dgm:constr type="h" for="ch" forName="parTx4" refType="h" fact="0.0704"/>
                  <dgm:constr type="ctrX" for="ch" forName="picture4" refType="w" fact="0.3963"/>
                  <dgm:constr type="ctrY" for="ch" forName="picture4" refType="h" fact="0.5294"/>
                  <dgm:constr type="w" for="ch" forName="picture4" refType="w" fact="0.0974"/>
                  <dgm:constr type="h" for="ch" forName="picture4" refType="h" fact="0.1218"/>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424"/>
                  <dgm:constr type="t" for="ch" forName="parTx5" refType="h" fact="0.3951"/>
                  <dgm:constr type="w" for="ch" forName="parTx5" refType="w" fact="0.2101"/>
                  <dgm:constr type="h" for="ch" forName="parTx5" refType="h" fact="0.0704"/>
                  <dgm:constr type="ctrX" for="ch" forName="picture5" refType="w" fact="0.352"/>
                  <dgm:constr type="ctrY" for="ch" forName="picture5" refType="h" fact="0.3864"/>
                  <dgm:constr type="w" for="ch" forName="picture5" refType="w" fact="0.0974"/>
                  <dgm:constr type="h" for="ch" forName="picture5" refType="h" fact="0.1218"/>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172"/>
                  <dgm:constr type="t" for="ch" forName="parTx6" refType="h" fact="0.2531"/>
                  <dgm:constr type="w" for="ch" forName="parTx6" refType="w" fact="0.2101"/>
                  <dgm:constr type="h" for="ch" forName="parTx6" refType="h" fact="0.0704"/>
                  <dgm:constr type="ctrX" for="ch" forName="picture6" refType="w" fact="0.3267"/>
                  <dgm:constr type="ctrY" for="ch" forName="picture6" refType="h" fact="0.2444"/>
                  <dgm:constr type="w" for="ch" forName="picture6" refType="w" fact="0.0974"/>
                  <dgm:constr type="h" for="ch" forName="picture6" refType="h" fact="0.1218"/>
                  <dgm:constr type="r" for="ch" forName="desTx6" refType="l" refFor="ch" refForName="parTx6"/>
                  <dgm:constr type="l" for="ch" forName="desTx6"/>
                  <dgm:constr type="t" for="ch" forName="desTx6" refType="t" refFor="ch" refForName="parTx6"/>
                  <dgm:constr type="h" for="ch" forName="desTx6" refType="h" refFor="ch" refForName="parTx6"/>
                  <dgm:constr type="r" for="ch" forName="parTx7" refType="w" fact="0.3034"/>
                  <dgm:constr type="t" for="ch" forName="parTx7" refType="h" fact="0.1162"/>
                  <dgm:constr type="w" for="ch" forName="parTx7" refType="w" fact="0.2101"/>
                  <dgm:constr type="h" for="ch" forName="parTx7" refType="h" fact="0.0704"/>
                  <dgm:constr type="ctrX" for="ch" forName="picture7" refType="w" fact="0.3129"/>
                  <dgm:constr type="ctrY" for="ch" forName="picture7" refType="h" fact="0.1075"/>
                  <dgm:constr type="w" for="ch" forName="picture7" refType="w" fact="0.0974"/>
                  <dgm:constr type="h" for="ch" forName="picture7" refType="h" fact="0.1218"/>
                  <dgm:constr type="r" for="ch" forName="desTx7" refType="l" refFor="ch" refForName="parTx7"/>
                  <dgm:constr type="l" for="ch" forName="desTx7"/>
                  <dgm:constr type="t" for="ch" forName="desTx7" refType="t" refFor="ch" refForName="parTx7"/>
                  <dgm:constr type="h" for="ch" forName="desTx7" refType="h" refFor="ch" refForName="parTx7"/>
                </dgm:constrLst>
              </dgm:if>
              <dgm:else name="Name71">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5541"/>
                  <dgm:constr type="ctrY" for="ch" forName="dot1" refType="h" fact="0.8342"/>
                  <dgm:constr type="w" for="ch" forName="dot1" refType="userD"/>
                  <dgm:constr type="h" for="ch" forName="dot1" refType="userD"/>
                  <dgm:constr type="ctrX" for="ch" forName="dot2" refType="w" fact="0.5756"/>
                  <dgm:constr type="ctrY" for="ch" forName="dot2" refType="h" fact="0.8448"/>
                  <dgm:constr type="w" for="ch" forName="dot2" refType="userD"/>
                  <dgm:constr type="h" for="ch" forName="dot2" refType="userD"/>
                  <dgm:constr type="ctrX" for="ch" forName="dot3" refType="w" fact="0.5974"/>
                  <dgm:constr type="ctrY" for="ch" forName="dot3" refType="h" fact="0.8539"/>
                  <dgm:constr type="w" for="ch" forName="dot3" refType="userD"/>
                  <dgm:constr type="h" for="ch" forName="dot3" refType="userD"/>
                  <dgm:constr type="ctrX" for="ch" forName="dot4" refType="w" fact="0.6194"/>
                  <dgm:constr type="ctrY" for="ch" forName="dot4" refType="h" fact="0.8615"/>
                  <dgm:constr type="w" for="ch" forName="dot4" refType="userD"/>
                  <dgm:constr type="h" for="ch" forName="dot4" refType="userD"/>
                  <dgm:constr type="ctrX" for="ch" forName="dot5" refType="w" fact="0.6416"/>
                  <dgm:constr type="ctrY" for="ch" forName="dot5" refType="h" fact="0.8676"/>
                  <dgm:constr type="w" for="ch" forName="dot5" refType="userD"/>
                  <dgm:constr type="h" for="ch" forName="dot5" refType="userD"/>
                  <dgm:constr type="ctrX" for="ch" forName="dot6" refType="w" fact="0.4197"/>
                  <dgm:constr type="ctrY" for="ch" forName="dot6" refType="h" fact="0.7255"/>
                  <dgm:constr type="w" for="ch" forName="dot6" refType="userD"/>
                  <dgm:constr type="h" for="ch" forName="dot6" refType="userD"/>
                  <dgm:constr type="ctrX" for="ch" forName="dot7" refType="w" fact="0.4382"/>
                  <dgm:constr type="ctrY" for="ch" forName="dot7" refType="h" fact="0.7454"/>
                  <dgm:constr type="w" for="ch" forName="dot7" refType="userD"/>
                  <dgm:constr type="h" for="ch" forName="dot7" refType="userD"/>
                  <dgm:constr type="ctrX" for="ch" forName="dot8" refType="w" fact="0.3344"/>
                  <dgm:constr type="ctrY" for="ch" forName="dot8" refType="h" fact="0.6026"/>
                  <dgm:constr type="w" for="ch" forName="dot8" refType="userD"/>
                  <dgm:constr type="h" for="ch" forName="dot8" refType="userD"/>
                  <dgm:constr type="ctrX" for="ch" forName="dot9" refType="w" fact="0.2734"/>
                  <dgm:constr type="ctrY" for="ch" forName="dot9" refType="h" fact="0.4632"/>
                  <dgm:constr type="w" for="ch" forName="dot9" refType="userD"/>
                  <dgm:constr type="h" for="ch" forName="dot9" refType="userD"/>
                  <dgm:constr type="ctrX" for="ch" forName="dot10" refType="w" fact="0.2357"/>
                  <dgm:constr type="ctrY" for="ch" forName="dot10" refType="h" fact="0.3187"/>
                  <dgm:constr type="w" for="ch" forName="dot10" refType="userD"/>
                  <dgm:constr type="h" for="ch" forName="dot10" refType="userD"/>
                  <dgm:constr type="ctrX" for="ch" forName="dot11" refType="w" fact="0.2184"/>
                  <dgm:constr type="ctrY" for="ch" forName="dot11" refType="h" fact="0.1763"/>
                  <dgm:constr type="w" for="ch" forName="dot11" refType="userD"/>
                  <dgm:constr type="h" for="ch" forName="dot11" refType="userD"/>
                  <dgm:constr type="ctrX" for="ch" forName="dotArrow1" refType="w" fact="0.2442"/>
                  <dgm:constr type="ctrY" for="ch" forName="dotArrow1" refType="h" fact="-0.0099"/>
                  <dgm:constr type="w" for="ch" forName="dotArrow1" refType="userD"/>
                  <dgm:constr type="h" for="ch" forName="dotArrow1" refType="userD"/>
                  <dgm:constr type="ctrX" for="ch" forName="dotArrow2" refType="w" fact="0.2275"/>
                  <dgm:constr type="ctrY" for="ch" forName="dotArrow2" refType="h" fact="-0.0239"/>
                  <dgm:constr type="w" for="ch" forName="dotArrow2" refType="userD"/>
                  <dgm:constr type="h" for="ch" forName="dotArrow2" refType="userD"/>
                  <dgm:constr type="ctrX" for="ch" forName="dotArrow3" refType="w" fact="0.2108"/>
                  <dgm:constr type="ctrY" for="ch" forName="dotArrow3" refType="h" fact="-0.0378"/>
                  <dgm:constr type="w" for="ch" forName="dotArrow3" refType="userD"/>
                  <dgm:constr type="h" for="ch" forName="dotArrow3" refType="userD"/>
                  <dgm:constr type="ctrX" for="ch" forName="dotArrow4" refType="w" fact="0.1942"/>
                  <dgm:constr type="ctrY" for="ch" forName="dotArrow4" refType="h" fact="-0.0239"/>
                  <dgm:constr type="w" for="ch" forName="dotArrow4" refType="userD"/>
                  <dgm:constr type="h" for="ch" forName="dotArrow4" refType="userD"/>
                  <dgm:constr type="ctrX" for="ch" forName="dotArrow5" refType="w" fact="0.1775"/>
                  <dgm:constr type="ctrY" for="ch" forName="dotArrow5" refType="h" fact="-0.0099"/>
                  <dgm:constr type="w" for="ch" forName="dotArrow5" refType="userD"/>
                  <dgm:constr type="h" for="ch" forName="dotArrow5" refType="userD"/>
                  <dgm:constr type="ctrX" for="ch" forName="dotArrow6" refType="w" fact="0.2108"/>
                  <dgm:constr type="ctrY" for="ch" forName="dotArrow6" refType="h" fact="-0.0084"/>
                  <dgm:constr type="w" for="ch" forName="dotArrow6" refType="userD"/>
                  <dgm:constr type="h" for="ch" forName="dotArrow6" refType="userD"/>
                  <dgm:constr type="ctrX" for="ch" forName="dotArrow7" refType="w" fact="0.2108"/>
                  <dgm:constr type="ctrY" for="ch" forName="dotArrow7" refType="h" fact="0.0211"/>
                  <dgm:constr type="w" for="ch" forName="dotArrow7" refType="userD"/>
                  <dgm:constr type="h" for="ch" forName="dotArrow7" refType="userD"/>
                  <dgm:constr type="r" for="ch" forName="parTx1" refType="w" fact="0.7085"/>
                  <dgm:constr type="t" for="ch" forName="parTx1" refType="h" fact="0.8845"/>
                  <dgm:constr type="w" for="ch" forName="parTx1" refType="w" fact="0.2396"/>
                  <dgm:constr type="h" for="ch" forName="parTx1" refType="h" fact="0.0704"/>
                  <dgm:constr type="ctrX" for="ch" forName="picture1" refType="w" fact="0.7194"/>
                  <dgm:constr type="ctrY" for="ch" forName="picture1" refType="h" fact="0.8769"/>
                  <dgm:constr type="w" for="ch" forName="picture1" refType="w" fact="0.1111"/>
                  <dgm:constr type="h" for="ch" forName="picture1" refType="h" fact="0.1218"/>
                  <dgm:constr type="r" for="ch" forName="parTx2" refType="w" fact="0.4828"/>
                  <dgm:constr type="t" for="ch" forName="parTx2" refType="h" fact="0.7946"/>
                  <dgm:constr type="w" for="ch" forName="parTx2" refType="w" fact="0.2396"/>
                  <dgm:constr type="h" for="ch" forName="parTx2" refType="h" fact="0.0704"/>
                  <dgm:constr type="ctrX" for="ch" forName="picture2" refType="w" fact="0.4937"/>
                  <dgm:constr type="ctrY" for="ch" forName="picture2" refType="h" fact="0.787"/>
                  <dgm:constr type="w" for="ch" forName="picture2" refType="w" fact="0.1111"/>
                  <dgm:constr type="h" for="ch" forName="picture2" refType="h" fact="0.1218"/>
                  <dgm:constr type="r" for="ch" forName="parTx3" refType="w" fact="0.3715"/>
                  <dgm:constr type="t" for="ch" forName="parTx3" refType="h" fact="0.672"/>
                  <dgm:constr type="w" for="ch" forName="parTx3" refType="w" fact="0.2396"/>
                  <dgm:constr type="h" for="ch" forName="parTx3" refType="h" fact="0.0704"/>
                  <dgm:constr type="ctrX" for="ch" forName="picture3" refType="w" fact="0.3824"/>
                  <dgm:constr type="ctrY" for="ch" forName="picture3" refType="h" fact="0.6644"/>
                  <dgm:constr type="w" for="ch" forName="picture3" refType="w" fact="0.1111"/>
                  <dgm:constr type="h" for="ch" forName="picture3" refType="h" fact="0.1218"/>
                  <dgm:constr type="r" for="ch" forName="parTx4" refType="w" fact="0.3006"/>
                  <dgm:constr type="t" for="ch" forName="parTx4" refType="h" fact="0.5369"/>
                  <dgm:constr type="w" for="ch" forName="parTx4" refType="w" fact="0.2396"/>
                  <dgm:constr type="h" for="ch" forName="parTx4" refType="h" fact="0.0704"/>
                  <dgm:constr type="ctrX" for="ch" forName="picture4" refType="w" fact="0.3115"/>
                  <dgm:constr type="ctrY" for="ch" forName="picture4" refType="h" fact="0.5294"/>
                  <dgm:constr type="w" for="ch" forName="picture4" refType="w" fact="0.1111"/>
                  <dgm:constr type="h" for="ch" forName="picture4" refType="h" fact="0.1218"/>
                  <dgm:constr type="r" for="ch" forName="parTx5" refType="w" fact="0.25"/>
                  <dgm:constr type="t" for="ch" forName="parTx5" refType="h" fact="0.394"/>
                  <dgm:constr type="w" for="ch" forName="parTx5" refType="w" fact="0.2396"/>
                  <dgm:constr type="h" for="ch" forName="parTx5" refType="h" fact="0.0704"/>
                  <dgm:constr type="ctrX" for="ch" forName="picture5" refType="w" fact="0.2609"/>
                  <dgm:constr type="ctrY" for="ch" forName="picture5" refType="h" fact="0.3864"/>
                  <dgm:constr type="w" for="ch" forName="picture5" refType="w" fact="0.1111"/>
                  <dgm:constr type="h" for="ch" forName="picture5" refType="h" fact="0.1218"/>
                  <dgm:constr type="r" for="ch" forName="parTx6" refType="w" fact="0.2212"/>
                  <dgm:constr type="t" for="ch" forName="parTx6" refType="h" fact="0.252"/>
                  <dgm:constr type="w" for="ch" forName="parTx6" refType="w" fact="0.2396"/>
                  <dgm:constr type="h" for="ch" forName="parTx6" refType="h" fact="0.0704"/>
                  <dgm:constr type="ctrX" for="ch" forName="picture6" refType="w" fact="0.2321"/>
                  <dgm:constr type="ctrY" for="ch" forName="picture6" refType="h" fact="0.2444"/>
                  <dgm:constr type="w" for="ch" forName="picture6" refType="w" fact="0.1111"/>
                  <dgm:constr type="h" for="ch" forName="picture6" refType="h" fact="0.1218"/>
                  <dgm:constr type="r" for="ch" forName="parTx7" refType="w" fact="0.2055"/>
                  <dgm:constr type="t" for="ch" forName="parTx7" refType="h" fact="0.1151"/>
                  <dgm:constr type="w" for="ch" forName="parTx7" refType="w" fact="0.2396"/>
                  <dgm:constr type="h" for="ch" forName="parTx7" refType="h" fact="0.0704"/>
                  <dgm:constr type="ctrX" for="ch" forName="picture7" refType="w" fact="0.2164"/>
                  <dgm:constr type="ctrY" for="ch" forName="picture7" refType="h" fact="0.1075"/>
                  <dgm:constr type="w" for="ch" forName="picture7" refType="w" fact="0.1111"/>
                  <dgm:constr type="h" for="ch" forName="picture7" refType="h" fact="0.1218"/>
                </dgm:constrLst>
              </dgm:else>
            </dgm:choose>
          </dgm:else>
        </dgm:choose>
      </dgm:else>
    </dgm:choose>
    <dgm:forEach name="wrapper" axis="self" ptType="parTrans">
      <dgm:forEach name="wrapper2" axis="self" ptType="sibTrans" st="2">
        <dgm:forEach name="imageRepeat" axis="self">
          <dgm:layoutNode name="imageRepeatNode" styleLbl="fgImgPlace1">
            <dgm:alg type="sp"/>
            <dgm:shape xmlns:r="http://schemas.openxmlformats.org/officeDocument/2006/relationships" type="ellipse" r:blip="" blipPhldr="1">
              <dgm:adjLst/>
            </dgm:shape>
            <dgm:presOf axis="self"/>
          </dgm:layoutNode>
        </dgm:forEach>
      </dgm:forEach>
    </dgm:forEach>
    <dgm:choose name="Name72">
      <dgm:if name="Name73" axis="ch" ptType="node" func="cnt" op="gte" val="2">
        <dgm:layoutNode name="dot1" styleLbl="alignNode1">
          <dgm:alg type="sp"/>
          <dgm:shape xmlns:r="http://schemas.openxmlformats.org/officeDocument/2006/relationships" type="ellipse" r:blip="">
            <dgm:adjLst/>
          </dgm:shape>
          <dgm:presOf/>
        </dgm:layoutNode>
        <dgm:layoutNode name="dot2" styleLbl="alignNode1">
          <dgm:alg type="sp"/>
          <dgm:shape xmlns:r="http://schemas.openxmlformats.org/officeDocument/2006/relationships" type="ellipse" r:blip="">
            <dgm:adjLst/>
          </dgm:shape>
          <dgm:presOf/>
        </dgm:layoutNode>
        <dgm:layoutNode name="dot3" styleLbl="alignNode1">
          <dgm:alg type="sp"/>
          <dgm:shape xmlns:r="http://schemas.openxmlformats.org/officeDocument/2006/relationships" type="ellipse" r:blip="">
            <dgm:adjLst/>
          </dgm:shape>
          <dgm:presOf/>
        </dgm:layoutNode>
      </dgm:if>
      <dgm:else name="Name74"/>
    </dgm:choose>
    <dgm:choose name="Name75">
      <dgm:if name="Name76" axis="ch" ptType="node" func="cnt" op="gte" val="3">
        <dgm:layoutNode name="dot4" styleLbl="alignNode1">
          <dgm:alg type="sp"/>
          <dgm:shape xmlns:r="http://schemas.openxmlformats.org/officeDocument/2006/relationships" type="ellipse" r:blip="">
            <dgm:adjLst/>
          </dgm:shape>
          <dgm:presOf/>
        </dgm:layoutNode>
        <dgm:layoutNode name="dot5" styleLbl="alignNode1">
          <dgm:alg type="sp"/>
          <dgm:shape xmlns:r="http://schemas.openxmlformats.org/officeDocument/2006/relationships" type="ellipse" r:blip="">
            <dgm:adjLst/>
          </dgm:shape>
          <dgm:presOf/>
        </dgm:layoutNode>
      </dgm:if>
      <dgm:else name="Name77"/>
    </dgm:choose>
    <dgm:choose name="Name78">
      <dgm:if name="Name79" axis="ch" ptType="node" func="cnt" op="gte" val="4">
        <dgm:layoutNode name="dot6" styleLbl="alignNode1">
          <dgm:alg type="sp"/>
          <dgm:shape xmlns:r="http://schemas.openxmlformats.org/officeDocument/2006/relationships" type="ellipse" r:blip="">
            <dgm:adjLst/>
          </dgm:shape>
          <dgm:presOf/>
        </dgm:layoutNode>
      </dgm:if>
      <dgm:else name="Name80"/>
    </dgm:choose>
    <dgm:choose name="Name81">
      <dgm:if name="Name82" axis="ch" ptType="node" func="cnt" op="gte" val="5">
        <dgm:layoutNode name="dot7" styleLbl="alignNode1">
          <dgm:alg type="sp"/>
          <dgm:shape xmlns:r="http://schemas.openxmlformats.org/officeDocument/2006/relationships" type="ellipse" r:blip="">
            <dgm:adjLst/>
          </dgm:shape>
          <dgm:presOf/>
        </dgm:layoutNode>
        <dgm:layoutNode name="dot8" styleLbl="alignNode1">
          <dgm:alg type="sp"/>
          <dgm:shape xmlns:r="http://schemas.openxmlformats.org/officeDocument/2006/relationships" type="ellipse" r:blip="">
            <dgm:adjLst/>
          </dgm:shape>
          <dgm:presOf/>
        </dgm:layoutNode>
      </dgm:if>
      <dgm:else name="Name83"/>
    </dgm:choose>
    <dgm:choose name="Name84">
      <dgm:if name="Name85" axis="ch" ptType="node" func="cnt" op="gte" val="6">
        <dgm:layoutNode name="dot9" styleLbl="alignNode1">
          <dgm:alg type="sp"/>
          <dgm:shape xmlns:r="http://schemas.openxmlformats.org/officeDocument/2006/relationships" type="ellipse" r:blip="">
            <dgm:adjLst/>
          </dgm:shape>
          <dgm:presOf/>
        </dgm:layoutNode>
        <dgm:layoutNode name="dot10" styleLbl="alignNode1">
          <dgm:alg type="sp"/>
          <dgm:shape xmlns:r="http://schemas.openxmlformats.org/officeDocument/2006/relationships" type="ellipse" r:blip="">
            <dgm:adjLst/>
          </dgm:shape>
          <dgm:presOf/>
        </dgm:layoutNode>
      </dgm:if>
      <dgm:else name="Name86"/>
    </dgm:choose>
    <dgm:choose name="Name87">
      <dgm:if name="Name88" axis="ch" ptType="node" func="cnt" op="gte" val="7">
        <dgm:layoutNode name="dot11" styleLbl="alignNode1">
          <dgm:alg type="sp"/>
          <dgm:shape xmlns:r="http://schemas.openxmlformats.org/officeDocument/2006/relationships" type="ellipse" r:blip="">
            <dgm:adjLst/>
          </dgm:shape>
          <dgm:presOf/>
        </dgm:layoutNode>
      </dgm:if>
      <dgm:else name="Name89"/>
    </dgm:choose>
    <dgm:choose name="Name90">
      <dgm:if name="Name91" axis="ch" ptType="node" func="cnt" op="gte" val="2">
        <dgm:layoutNode name="dotArrow1" styleLbl="alignNode1">
          <dgm:alg type="sp"/>
          <dgm:shape xmlns:r="http://schemas.openxmlformats.org/officeDocument/2006/relationships" type="ellipse" r:blip="">
            <dgm:adjLst/>
          </dgm:shape>
          <dgm:presOf/>
        </dgm:layoutNode>
        <dgm:layoutNode name="dotArrow2" styleLbl="alignNode1">
          <dgm:alg type="sp"/>
          <dgm:shape xmlns:r="http://schemas.openxmlformats.org/officeDocument/2006/relationships" type="ellipse" r:blip="">
            <dgm:adjLst/>
          </dgm:shape>
          <dgm:presOf/>
        </dgm:layoutNode>
        <dgm:layoutNode name="dotArrow3" styleLbl="alignNode1">
          <dgm:alg type="sp"/>
          <dgm:shape xmlns:r="http://schemas.openxmlformats.org/officeDocument/2006/relationships" type="ellipse" r:blip="">
            <dgm:adjLst/>
          </dgm:shape>
          <dgm:presOf/>
        </dgm:layoutNode>
        <dgm:layoutNode name="dotArrow4" styleLbl="alignNode1">
          <dgm:alg type="sp"/>
          <dgm:shape xmlns:r="http://schemas.openxmlformats.org/officeDocument/2006/relationships" type="ellipse" r:blip="">
            <dgm:adjLst/>
          </dgm:shape>
          <dgm:presOf/>
        </dgm:layoutNode>
        <dgm:layoutNode name="dotArrow5" styleLbl="alignNode1">
          <dgm:alg type="sp"/>
          <dgm:shape xmlns:r="http://schemas.openxmlformats.org/officeDocument/2006/relationships" type="ellipse" r:blip="">
            <dgm:adjLst/>
          </dgm:shape>
          <dgm:presOf/>
        </dgm:layoutNode>
        <dgm:layoutNode name="dotArrow6" styleLbl="alignNode1">
          <dgm:alg type="sp"/>
          <dgm:shape xmlns:r="http://schemas.openxmlformats.org/officeDocument/2006/relationships" type="ellipse" r:blip="">
            <dgm:adjLst/>
          </dgm:shape>
          <dgm:presOf/>
        </dgm:layoutNode>
        <dgm:layoutNode name="dotArrow7" styleLbl="alignNode1">
          <dgm:alg type="sp"/>
          <dgm:shape xmlns:r="http://schemas.openxmlformats.org/officeDocument/2006/relationships" type="ellipse" r:blip="">
            <dgm:adjLst/>
          </dgm:shape>
          <dgm:presOf/>
        </dgm:layoutNode>
      </dgm:if>
      <dgm:else name="Name92"/>
    </dgm:choose>
    <dgm:forEach name="Name93" axis="ch" ptType="node" cnt="1">
      <dgm:layoutNode name="parTx1">
        <dgm:choose name="Name94">
          <dgm:if name="Name95" func="var" arg="dir" op="equ" val="norm">
            <dgm:alg type="tx">
              <dgm:param type="parTxLTRAlign" val="l"/>
              <dgm:param type="parTxRTLAlign" val="r"/>
            </dgm:alg>
          </dgm:if>
          <dgm:else name="Name96">
            <dgm:alg type="tx">
              <dgm:param type="parTxLTRAlign" val="r"/>
              <dgm:param type="parTxRTLAlign" val="l"/>
            </dgm:alg>
          </dgm:else>
        </dgm:choose>
        <dgm:shape xmlns:r="http://schemas.openxmlformats.org/officeDocument/2006/relationships" type="roundRect" r:blip="">
          <dgm:adjLst/>
        </dgm:shape>
        <dgm:presOf axis="self" ptType="node"/>
        <dgm:choose name="Name97">
          <dgm:if name="Name98" func="var" arg="dir" op="equ" val="norm">
            <dgm:constrLst>
              <dgm:constr type="lMarg" refType="w" fact="0.6"/>
              <dgm:constr type="rMarg" refType="primFontSz" fact="0.3"/>
              <dgm:constr type="tMarg" refType="primFontSz" fact="0.3"/>
              <dgm:constr type="bMarg" refType="primFontSz" fact="0.3"/>
            </dgm:constrLst>
          </dgm:if>
          <dgm:else name="Name99">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00">
        <dgm:if name="Name101" axis="ch" ptType="node" func="cnt" op="gte" val="1">
          <dgm:layoutNode name="desTx1" styleLbl="revTx">
            <dgm:varLst>
              <dgm:bulletEnabled val="1"/>
            </dgm:varLst>
            <dgm:choose name="Name102">
              <dgm:if name="Name103" func="var" arg="dir" op="equ" val="norm">
                <dgm:choose name="Name104">
                  <dgm:if name="Name105" axis="ch" ptType="node" func="cnt" op="gte" val="2">
                    <dgm:alg type="tx">
                      <dgm:param type="parTxLTRAlign" val="l"/>
                      <dgm:param type="parTxRTLAlign" val="l"/>
                      <dgm:param type="stBulletLvl" val="1"/>
                    </dgm:alg>
                  </dgm:if>
                  <dgm:else name="Name106">
                    <dgm:alg type="tx">
                      <dgm:param type="parTxLTRAlign" val="l"/>
                      <dgm:param type="parTxRTLAlign" val="l"/>
                    </dgm:alg>
                  </dgm:else>
                </dgm:choose>
              </dgm:if>
              <dgm:else name="Name107">
                <dgm:choose name="Name108">
                  <dgm:if name="Name109" axis="ch" ptType="node" func="cnt" op="gte" val="2">
                    <dgm:alg type="tx">
                      <dgm:param type="parTxLTRAlign" val="r"/>
                      <dgm:param type="parTxRTLAlign" val="r"/>
                      <dgm:param type="shpTxLTRAlignCh" val="r"/>
                      <dgm:param type="shpTxRTLAlignCh" val="r"/>
                      <dgm:param type="stBulletLvl" val="1"/>
                    </dgm:alg>
                  </dgm:if>
                  <dgm:else name="Name110">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11"/>
      </dgm:choose>
    </dgm:forEach>
    <dgm:forEach name="Name112" axis="ch" ptType="sibTrans" hideLastTrans="0" cnt="1">
      <dgm:layoutNode name="picture1">
        <dgm:alg type="sp"/>
        <dgm:shape xmlns:r="http://schemas.openxmlformats.org/officeDocument/2006/relationships" r:blip="">
          <dgm:adjLst/>
        </dgm:shape>
        <dgm:presOf/>
        <dgm:constrLst/>
        <dgm:forEach name="Name113" ref="imageRepeat"/>
      </dgm:layoutNode>
    </dgm:forEach>
    <dgm:forEach name="Name114" axis="ch" ptType="node" st="2" cnt="1">
      <dgm:layoutNode name="parTx2">
        <dgm:choose name="Name115">
          <dgm:if name="Name116" func="var" arg="dir" op="equ" val="norm">
            <dgm:alg type="tx">
              <dgm:param type="parTxLTRAlign" val="l"/>
              <dgm:param type="parTxRTLAlign" val="r"/>
            </dgm:alg>
          </dgm:if>
          <dgm:else name="Name117">
            <dgm:alg type="tx">
              <dgm:param type="parTxLTRAlign" val="r"/>
              <dgm:param type="parTxRTLAlign" val="l"/>
            </dgm:alg>
          </dgm:else>
        </dgm:choose>
        <dgm:shape xmlns:r="http://schemas.openxmlformats.org/officeDocument/2006/relationships" type="roundRect" r:blip="">
          <dgm:adjLst/>
        </dgm:shape>
        <dgm:presOf axis="self" ptType="node"/>
        <dgm:choose name="Name118">
          <dgm:if name="Name119" func="var" arg="dir" op="equ" val="norm">
            <dgm:constrLst>
              <dgm:constr type="lMarg" refType="w" fact="0.6"/>
              <dgm:constr type="rMarg" refType="primFontSz" fact="0.3"/>
              <dgm:constr type="tMarg" refType="primFontSz" fact="0.3"/>
              <dgm:constr type="bMarg" refType="primFontSz" fact="0.3"/>
            </dgm:constrLst>
          </dgm:if>
          <dgm:else name="Name120">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21">
        <dgm:if name="Name122" axis="ch" ptType="node" func="cnt" op="gte" val="1">
          <dgm:layoutNode name="desTx2" styleLbl="revTx">
            <dgm:varLst>
              <dgm:bulletEnabled val="1"/>
            </dgm:varLst>
            <dgm:choose name="Name123">
              <dgm:if name="Name124" func="var" arg="dir" op="equ" val="norm">
                <dgm:choose name="Name125">
                  <dgm:if name="Name126" axis="ch" ptType="node" func="cnt" op="gte" val="2">
                    <dgm:alg type="tx">
                      <dgm:param type="parTxLTRAlign" val="l"/>
                      <dgm:param type="parTxRTLAlign" val="l"/>
                      <dgm:param type="stBulletLvl" val="1"/>
                    </dgm:alg>
                  </dgm:if>
                  <dgm:else name="Name127">
                    <dgm:alg type="tx">
                      <dgm:param type="parTxLTRAlign" val="l"/>
                      <dgm:param type="parTxRTLAlign" val="l"/>
                    </dgm:alg>
                  </dgm:else>
                </dgm:choose>
              </dgm:if>
              <dgm:else name="Name128">
                <dgm:choose name="Name129">
                  <dgm:if name="Name130" axis="ch" ptType="node" func="cnt" op="gte" val="2">
                    <dgm:alg type="tx">
                      <dgm:param type="parTxLTRAlign" val="r"/>
                      <dgm:param type="parTxRTLAlign" val="r"/>
                      <dgm:param type="shpTxLTRAlignCh" val="r"/>
                      <dgm:param type="shpTxRTLAlignCh" val="r"/>
                      <dgm:param type="stBulletLvl" val="1"/>
                    </dgm:alg>
                  </dgm:if>
                  <dgm:else name="Name131">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32"/>
      </dgm:choose>
    </dgm:forEach>
    <dgm:forEach name="Name133" axis="ch" ptType="sibTrans" hideLastTrans="0" st="2" cnt="1">
      <dgm:layoutNode name="picture2">
        <dgm:alg type="sp"/>
        <dgm:shape xmlns:r="http://schemas.openxmlformats.org/officeDocument/2006/relationships" r:blip="">
          <dgm:adjLst/>
        </dgm:shape>
        <dgm:presOf/>
        <dgm:constrLst/>
        <dgm:forEach name="Name134" ref="imageRepeat"/>
      </dgm:layoutNode>
    </dgm:forEach>
    <dgm:forEach name="Name135" axis="ch" ptType="node" st="3" cnt="1">
      <dgm:layoutNode name="parTx3">
        <dgm:choose name="Name136">
          <dgm:if name="Name137" func="var" arg="dir" op="equ" val="norm">
            <dgm:alg type="tx">
              <dgm:param type="parTxLTRAlign" val="l"/>
              <dgm:param type="parTxRTLAlign" val="r"/>
            </dgm:alg>
          </dgm:if>
          <dgm:else name="Name138">
            <dgm:alg type="tx">
              <dgm:param type="parTxLTRAlign" val="r"/>
              <dgm:param type="parTxRTLAlign" val="l"/>
            </dgm:alg>
          </dgm:else>
        </dgm:choose>
        <dgm:shape xmlns:r="http://schemas.openxmlformats.org/officeDocument/2006/relationships" type="roundRect" r:blip="">
          <dgm:adjLst/>
        </dgm:shape>
        <dgm:presOf axis="self" ptType="node"/>
        <dgm:choose name="Name139">
          <dgm:if name="Name140" func="var" arg="dir" op="equ" val="norm">
            <dgm:constrLst>
              <dgm:constr type="lMarg" refType="w" fact="0.6"/>
              <dgm:constr type="rMarg" refType="primFontSz" fact="0.3"/>
              <dgm:constr type="tMarg" refType="primFontSz" fact="0.3"/>
              <dgm:constr type="bMarg" refType="primFontSz" fact="0.3"/>
            </dgm:constrLst>
          </dgm:if>
          <dgm:else name="Name141">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42">
        <dgm:if name="Name143" axis="ch" ptType="node" func="cnt" op="gte" val="1">
          <dgm:layoutNode name="desTx3" styleLbl="revTx">
            <dgm:varLst>
              <dgm:bulletEnabled val="1"/>
            </dgm:varLst>
            <dgm:choose name="Name144">
              <dgm:if name="Name145" func="var" arg="dir" op="equ" val="norm">
                <dgm:choose name="Name146">
                  <dgm:if name="Name147" axis="ch" ptType="node" func="cnt" op="gte" val="2">
                    <dgm:alg type="tx">
                      <dgm:param type="parTxLTRAlign" val="l"/>
                      <dgm:param type="parTxRTLAlign" val="l"/>
                      <dgm:param type="stBulletLvl" val="1"/>
                    </dgm:alg>
                  </dgm:if>
                  <dgm:else name="Name148">
                    <dgm:alg type="tx">
                      <dgm:param type="parTxLTRAlign" val="l"/>
                      <dgm:param type="parTxRTLAlign" val="l"/>
                    </dgm:alg>
                  </dgm:else>
                </dgm:choose>
              </dgm:if>
              <dgm:else name="Name149">
                <dgm:choose name="Name150">
                  <dgm:if name="Name151" axis="ch" ptType="node" func="cnt" op="gte" val="2">
                    <dgm:alg type="tx">
                      <dgm:param type="parTxLTRAlign" val="r"/>
                      <dgm:param type="parTxRTLAlign" val="r"/>
                      <dgm:param type="shpTxLTRAlignCh" val="r"/>
                      <dgm:param type="shpTxRTLAlignCh" val="r"/>
                      <dgm:param type="stBulletLvl" val="1"/>
                    </dgm:alg>
                  </dgm:if>
                  <dgm:else name="Name152">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53"/>
      </dgm:choose>
    </dgm:forEach>
    <dgm:forEach name="Name154" axis="ch" ptType="sibTrans" hideLastTrans="0" st="3" cnt="1">
      <dgm:layoutNode name="picture3">
        <dgm:alg type="sp"/>
        <dgm:shape xmlns:r="http://schemas.openxmlformats.org/officeDocument/2006/relationships" r:blip="">
          <dgm:adjLst/>
        </dgm:shape>
        <dgm:presOf/>
        <dgm:constrLst/>
        <dgm:forEach name="Name155" ref="imageRepeat"/>
      </dgm:layoutNode>
    </dgm:forEach>
    <dgm:forEach name="Name156" axis="ch" ptType="node" st="4" cnt="1">
      <dgm:layoutNode name="parTx4">
        <dgm:choose name="Name157">
          <dgm:if name="Name158" func="var" arg="dir" op="equ" val="norm">
            <dgm:alg type="tx">
              <dgm:param type="parTxLTRAlign" val="l"/>
              <dgm:param type="parTxRTLAlign" val="r"/>
            </dgm:alg>
          </dgm:if>
          <dgm:else name="Name159">
            <dgm:alg type="tx">
              <dgm:param type="parTxLTRAlign" val="r"/>
              <dgm:param type="parTxRTLAlign" val="l"/>
            </dgm:alg>
          </dgm:else>
        </dgm:choose>
        <dgm:shape xmlns:r="http://schemas.openxmlformats.org/officeDocument/2006/relationships" type="roundRect" r:blip="">
          <dgm:adjLst/>
        </dgm:shape>
        <dgm:presOf axis="self" ptType="node"/>
        <dgm:choose name="Name160">
          <dgm:if name="Name161" func="var" arg="dir" op="equ" val="norm">
            <dgm:constrLst>
              <dgm:constr type="lMarg" refType="w" fact="0.6"/>
              <dgm:constr type="rMarg" refType="primFontSz" fact="0.3"/>
              <dgm:constr type="tMarg" refType="primFontSz" fact="0.3"/>
              <dgm:constr type="bMarg" refType="primFontSz" fact="0.3"/>
            </dgm:constrLst>
          </dgm:if>
          <dgm:else name="Name162">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63">
        <dgm:if name="Name164" axis="ch" ptType="node" func="cnt" op="gte" val="1">
          <dgm:layoutNode name="desTx4" styleLbl="revTx">
            <dgm:varLst>
              <dgm:bulletEnabled val="1"/>
            </dgm:varLst>
            <dgm:choose name="Name165">
              <dgm:if name="Name166" func="var" arg="dir" op="equ" val="norm">
                <dgm:choose name="Name167">
                  <dgm:if name="Name168" axis="ch" ptType="node" func="cnt" op="gte" val="2">
                    <dgm:alg type="tx">
                      <dgm:param type="parTxLTRAlign" val="l"/>
                      <dgm:param type="parTxRTLAlign" val="l"/>
                      <dgm:param type="stBulletLvl" val="1"/>
                    </dgm:alg>
                  </dgm:if>
                  <dgm:else name="Name169">
                    <dgm:alg type="tx">
                      <dgm:param type="parTxLTRAlign" val="l"/>
                      <dgm:param type="parTxRTLAlign" val="l"/>
                    </dgm:alg>
                  </dgm:else>
                </dgm:choose>
              </dgm:if>
              <dgm:else name="Name170">
                <dgm:choose name="Name171">
                  <dgm:if name="Name172" axis="ch" ptType="node" func="cnt" op="gte" val="2">
                    <dgm:alg type="tx">
                      <dgm:param type="parTxLTRAlign" val="r"/>
                      <dgm:param type="parTxRTLAlign" val="r"/>
                      <dgm:param type="shpTxLTRAlignCh" val="r"/>
                      <dgm:param type="shpTxRTLAlignCh" val="r"/>
                      <dgm:param type="stBulletLvl" val="1"/>
                    </dgm:alg>
                  </dgm:if>
                  <dgm:else name="Name173">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74"/>
      </dgm:choose>
    </dgm:forEach>
    <dgm:forEach name="Name175" axis="ch" ptType="sibTrans" hideLastTrans="0" st="4" cnt="1">
      <dgm:layoutNode name="picture4">
        <dgm:alg type="sp"/>
        <dgm:shape xmlns:r="http://schemas.openxmlformats.org/officeDocument/2006/relationships" r:blip="">
          <dgm:adjLst/>
        </dgm:shape>
        <dgm:presOf/>
        <dgm:constrLst/>
        <dgm:forEach name="Name176" ref="imageRepeat"/>
      </dgm:layoutNode>
    </dgm:forEach>
    <dgm:forEach name="Name177" axis="ch" ptType="node" st="5" cnt="1">
      <dgm:layoutNode name="parTx5">
        <dgm:choose name="Name178">
          <dgm:if name="Name179" func="var" arg="dir" op="equ" val="norm">
            <dgm:alg type="tx">
              <dgm:param type="parTxLTRAlign" val="l"/>
              <dgm:param type="parTxRTLAlign" val="r"/>
            </dgm:alg>
          </dgm:if>
          <dgm:else name="Name180">
            <dgm:alg type="tx">
              <dgm:param type="parTxLTRAlign" val="r"/>
              <dgm:param type="parTxRTLAlign" val="l"/>
            </dgm:alg>
          </dgm:else>
        </dgm:choose>
        <dgm:shape xmlns:r="http://schemas.openxmlformats.org/officeDocument/2006/relationships" type="roundRect" r:blip="">
          <dgm:adjLst/>
        </dgm:shape>
        <dgm:presOf axis="self" ptType="node"/>
        <dgm:choose name="Name181">
          <dgm:if name="Name182" func="var" arg="dir" op="equ" val="norm">
            <dgm:constrLst>
              <dgm:constr type="lMarg" refType="w" fact="0.6"/>
              <dgm:constr type="rMarg" refType="primFontSz" fact="0.3"/>
              <dgm:constr type="tMarg" refType="primFontSz" fact="0.3"/>
              <dgm:constr type="bMarg" refType="primFontSz" fact="0.3"/>
            </dgm:constrLst>
          </dgm:if>
          <dgm:else name="Name183">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84">
        <dgm:if name="Name185" axis="ch" ptType="node" func="cnt" op="gte" val="1">
          <dgm:layoutNode name="desTx5" styleLbl="revTx">
            <dgm:varLst>
              <dgm:bulletEnabled val="1"/>
            </dgm:varLst>
            <dgm:choose name="Name186">
              <dgm:if name="Name187" func="var" arg="dir" op="equ" val="norm">
                <dgm:choose name="Name188">
                  <dgm:if name="Name189" axis="ch" ptType="node" func="cnt" op="gte" val="2">
                    <dgm:alg type="tx">
                      <dgm:param type="parTxLTRAlign" val="l"/>
                      <dgm:param type="parTxRTLAlign" val="l"/>
                      <dgm:param type="stBulletLvl" val="1"/>
                    </dgm:alg>
                  </dgm:if>
                  <dgm:else name="Name190">
                    <dgm:alg type="tx">
                      <dgm:param type="parTxLTRAlign" val="l"/>
                      <dgm:param type="parTxRTLAlign" val="l"/>
                    </dgm:alg>
                  </dgm:else>
                </dgm:choose>
              </dgm:if>
              <dgm:else name="Name191">
                <dgm:choose name="Name192">
                  <dgm:if name="Name193" axis="ch" ptType="node" func="cnt" op="gte" val="2">
                    <dgm:alg type="tx">
                      <dgm:param type="parTxLTRAlign" val="r"/>
                      <dgm:param type="parTxRTLAlign" val="r"/>
                      <dgm:param type="shpTxLTRAlignCh" val="r"/>
                      <dgm:param type="shpTxRTLAlignCh" val="r"/>
                      <dgm:param type="stBulletLvl" val="1"/>
                    </dgm:alg>
                  </dgm:if>
                  <dgm:else name="Name194">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95"/>
      </dgm:choose>
    </dgm:forEach>
    <dgm:forEach name="Name196" axis="ch" ptType="sibTrans" hideLastTrans="0" st="5" cnt="1">
      <dgm:layoutNode name="picture5">
        <dgm:alg type="sp"/>
        <dgm:shape xmlns:r="http://schemas.openxmlformats.org/officeDocument/2006/relationships" r:blip="">
          <dgm:adjLst/>
        </dgm:shape>
        <dgm:presOf/>
        <dgm:constrLst/>
        <dgm:forEach name="Name197" ref="imageRepeat"/>
      </dgm:layoutNode>
    </dgm:forEach>
    <dgm:forEach name="Name198" axis="ch" ptType="node" st="6" cnt="1">
      <dgm:layoutNode name="parTx6">
        <dgm:choose name="Name199">
          <dgm:if name="Name200" func="var" arg="dir" op="equ" val="norm">
            <dgm:alg type="tx">
              <dgm:param type="parTxLTRAlign" val="l"/>
              <dgm:param type="parTxRTLAlign" val="r"/>
            </dgm:alg>
          </dgm:if>
          <dgm:else name="Name201">
            <dgm:alg type="tx">
              <dgm:param type="parTxLTRAlign" val="r"/>
              <dgm:param type="parTxRTLAlign" val="l"/>
            </dgm:alg>
          </dgm:else>
        </dgm:choose>
        <dgm:shape xmlns:r="http://schemas.openxmlformats.org/officeDocument/2006/relationships" type="roundRect" r:blip="">
          <dgm:adjLst/>
        </dgm:shape>
        <dgm:presOf axis="self" ptType="node"/>
        <dgm:choose name="Name202">
          <dgm:if name="Name203" func="var" arg="dir" op="equ" val="norm">
            <dgm:constrLst>
              <dgm:constr type="lMarg" refType="w" fact="0.6"/>
              <dgm:constr type="rMarg" refType="primFontSz" fact="0.3"/>
              <dgm:constr type="tMarg" refType="primFontSz" fact="0.3"/>
              <dgm:constr type="bMarg" refType="primFontSz" fact="0.3"/>
            </dgm:constrLst>
          </dgm:if>
          <dgm:else name="Name204">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05">
        <dgm:if name="Name206" axis="ch" ptType="node" func="cnt" op="gte" val="1">
          <dgm:layoutNode name="desTx6" styleLbl="revTx">
            <dgm:varLst>
              <dgm:bulletEnabled val="1"/>
            </dgm:varLst>
            <dgm:choose name="Name207">
              <dgm:if name="Name208" func="var" arg="dir" op="equ" val="norm">
                <dgm:choose name="Name209">
                  <dgm:if name="Name210" axis="ch" ptType="node" func="cnt" op="gte" val="2">
                    <dgm:alg type="tx">
                      <dgm:param type="parTxLTRAlign" val="l"/>
                      <dgm:param type="parTxRTLAlign" val="l"/>
                      <dgm:param type="stBulletLvl" val="1"/>
                    </dgm:alg>
                  </dgm:if>
                  <dgm:else name="Name211">
                    <dgm:alg type="tx">
                      <dgm:param type="parTxLTRAlign" val="l"/>
                      <dgm:param type="parTxRTLAlign" val="l"/>
                    </dgm:alg>
                  </dgm:else>
                </dgm:choose>
              </dgm:if>
              <dgm:else name="Name212">
                <dgm:choose name="Name213">
                  <dgm:if name="Name214" axis="ch" ptType="node" func="cnt" op="gte" val="2">
                    <dgm:alg type="tx">
                      <dgm:param type="parTxLTRAlign" val="r"/>
                      <dgm:param type="parTxRTLAlign" val="r"/>
                      <dgm:param type="shpTxLTRAlignCh" val="r"/>
                      <dgm:param type="shpTxRTLAlignCh" val="r"/>
                      <dgm:param type="stBulletLvl" val="1"/>
                    </dgm:alg>
                  </dgm:if>
                  <dgm:else name="Name215">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16"/>
      </dgm:choose>
    </dgm:forEach>
    <dgm:forEach name="Name217" axis="ch" ptType="sibTrans" hideLastTrans="0" st="6" cnt="1">
      <dgm:layoutNode name="picture6">
        <dgm:alg type="sp"/>
        <dgm:shape xmlns:r="http://schemas.openxmlformats.org/officeDocument/2006/relationships" r:blip="">
          <dgm:adjLst/>
        </dgm:shape>
        <dgm:presOf/>
        <dgm:constrLst/>
        <dgm:forEach name="Name218" ref="imageRepeat"/>
      </dgm:layoutNode>
    </dgm:forEach>
    <dgm:forEach name="Name219" axis="ch" ptType="node" st="7" cnt="1">
      <dgm:layoutNode name="parTx7">
        <dgm:choose name="Name220">
          <dgm:if name="Name221" func="var" arg="dir" op="equ" val="norm">
            <dgm:alg type="tx">
              <dgm:param type="parTxLTRAlign" val="l"/>
              <dgm:param type="parTxRTLAlign" val="r"/>
            </dgm:alg>
          </dgm:if>
          <dgm:else name="Name222">
            <dgm:alg type="tx">
              <dgm:param type="parTxLTRAlign" val="r"/>
              <dgm:param type="parTxRTLAlign" val="l"/>
            </dgm:alg>
          </dgm:else>
        </dgm:choose>
        <dgm:shape xmlns:r="http://schemas.openxmlformats.org/officeDocument/2006/relationships" type="roundRect" r:blip="">
          <dgm:adjLst/>
        </dgm:shape>
        <dgm:presOf axis="self" ptType="node"/>
        <dgm:choose name="Name223">
          <dgm:if name="Name224" func="var" arg="dir" op="equ" val="norm">
            <dgm:constrLst>
              <dgm:constr type="lMarg" refType="w" fact="0.6"/>
              <dgm:constr type="rMarg" refType="primFontSz" fact="0.3"/>
              <dgm:constr type="tMarg" refType="primFontSz" fact="0.3"/>
              <dgm:constr type="bMarg" refType="primFontSz" fact="0.3"/>
            </dgm:constrLst>
          </dgm:if>
          <dgm:else name="Name225">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26">
        <dgm:if name="Name227" axis="ch" ptType="node" func="cnt" op="gte" val="1">
          <dgm:layoutNode name="desTx7" styleLbl="revTx">
            <dgm:varLst>
              <dgm:bulletEnabled val="1"/>
            </dgm:varLst>
            <dgm:choose name="Name228">
              <dgm:if name="Name229" func="var" arg="dir" op="equ" val="norm">
                <dgm:choose name="Name230">
                  <dgm:if name="Name231" axis="ch" ptType="node" func="cnt" op="gte" val="2">
                    <dgm:alg type="tx">
                      <dgm:param type="parTxLTRAlign" val="l"/>
                      <dgm:param type="parTxRTLAlign" val="l"/>
                      <dgm:param type="stBulletLvl" val="1"/>
                    </dgm:alg>
                  </dgm:if>
                  <dgm:else name="Name232">
                    <dgm:alg type="tx">
                      <dgm:param type="parTxLTRAlign" val="l"/>
                      <dgm:param type="parTxRTLAlign" val="l"/>
                    </dgm:alg>
                  </dgm:else>
                </dgm:choose>
              </dgm:if>
              <dgm:else name="Name233">
                <dgm:choose name="Name234">
                  <dgm:if name="Name235" axis="ch" ptType="node" func="cnt" op="gte" val="2">
                    <dgm:alg type="tx">
                      <dgm:param type="parTxLTRAlign" val="r"/>
                      <dgm:param type="parTxRTLAlign" val="r"/>
                      <dgm:param type="shpTxLTRAlignCh" val="r"/>
                      <dgm:param type="shpTxRTLAlignCh" val="r"/>
                      <dgm:param type="stBulletLvl" val="1"/>
                    </dgm:alg>
                  </dgm:if>
                  <dgm:else name="Name236">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37"/>
      </dgm:choose>
    </dgm:forEach>
    <dgm:forEach name="Name238" axis="ch" ptType="sibTrans" hideLastTrans="0" st="7" cnt="1">
      <dgm:layoutNode name="picture7">
        <dgm:alg type="sp"/>
        <dgm:shape xmlns:r="http://schemas.openxmlformats.org/officeDocument/2006/relationships" r:blip="">
          <dgm:adjLst/>
        </dgm:shape>
        <dgm:presOf/>
        <dgm:constrLst/>
        <dgm:forEach name="Name239" ref="imageRepea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3B812BB-7416-4E1E-BB97-BBE7EAA4E3F6}" type="datetimeFigureOut">
              <a:rPr lang="ru-RU" smtClean="0"/>
              <a:pPr/>
              <a:t>22.05.2021</a:t>
            </a:fld>
            <a:endParaRPr lang="ru-RU"/>
          </a:p>
        </p:txBody>
      </p:sp>
      <p:sp>
        <p:nvSpPr>
          <p:cNvPr id="4" name="Образ слайда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1C864BB-5EED-4A8A-961F-63DAA4CD4355}" type="slidenum">
              <a:rPr lang="ru-RU" smtClean="0"/>
              <a:pPr/>
              <a:t>‹#›</a:t>
            </a:fld>
            <a:endParaRPr lang="ru-RU"/>
          </a:p>
        </p:txBody>
      </p:sp>
    </p:spTree>
    <p:extLst>
      <p:ext uri="{BB962C8B-B14F-4D97-AF65-F5344CB8AC3E}">
        <p14:creationId xmlns:p14="http://schemas.microsoft.com/office/powerpoint/2010/main" xmlns="" val="26680426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E1C864BB-5EED-4A8A-961F-63DAA4CD4355}" type="slidenum">
              <a:rPr lang="ru-RU" smtClean="0"/>
              <a:pPr/>
              <a:t>10</a:t>
            </a:fld>
            <a:endParaRPr lang="ru-RU"/>
          </a:p>
        </p:txBody>
      </p:sp>
    </p:spTree>
    <p:extLst>
      <p:ext uri="{BB962C8B-B14F-4D97-AF65-F5344CB8AC3E}">
        <p14:creationId xmlns:p14="http://schemas.microsoft.com/office/powerpoint/2010/main" xmlns="" val="49801953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Прямоугольный треугольник 9"/>
          <p:cNvSpPr/>
          <p:nvPr/>
        </p:nvSpPr>
        <p:spPr>
          <a:xfrm>
            <a:off x="-2" y="4664147"/>
            <a:ext cx="12201452"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Заголовок 8"/>
          <p:cNvSpPr>
            <a:spLocks noGrp="1"/>
          </p:cNvSpPr>
          <p:nvPr>
            <p:ph type="ctrTitle"/>
          </p:nvPr>
        </p:nvSpPr>
        <p:spPr>
          <a:xfrm>
            <a:off x="914400" y="1752602"/>
            <a:ext cx="103632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914400" y="3611607"/>
            <a:ext cx="103632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grpSp>
        <p:nvGrpSpPr>
          <p:cNvPr id="2" name="Группа 1"/>
          <p:cNvGrpSpPr/>
          <p:nvPr/>
        </p:nvGrpSpPr>
        <p:grpSpPr>
          <a:xfrm>
            <a:off x="-5019" y="4953000"/>
            <a:ext cx="12197020" cy="1912088"/>
            <a:chOff x="-3765" y="4832896"/>
            <a:chExt cx="9147765" cy="2032192"/>
          </a:xfrm>
        </p:grpSpPr>
        <p:sp>
          <p:nvSpPr>
            <p:cNvPr id="7" name="Полилини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Полилини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Дата 29"/>
          <p:cNvSpPr>
            <a:spLocks noGrp="1"/>
          </p:cNvSpPr>
          <p:nvPr>
            <p:ph type="dt" sz="half" idx="10"/>
          </p:nvPr>
        </p:nvSpPr>
        <p:spPr/>
        <p:txBody>
          <a:bodyPr/>
          <a:lstStyle>
            <a:lvl1pPr>
              <a:defRPr>
                <a:solidFill>
                  <a:srgbClr val="FFFFFF"/>
                </a:solidFill>
              </a:defRPr>
            </a:lvl1pPr>
            <a:extLst/>
          </a:lstStyle>
          <a:p>
            <a:pPr>
              <a:defRPr/>
            </a:pPr>
            <a:fld id="{55B318AC-E278-4DD4-84CE-755C75CD06E5}" type="datetimeFigureOut">
              <a:rPr lang="ru-RU" smtClean="0"/>
              <a:pPr>
                <a:defRPr/>
              </a:pPr>
              <a:t>22.05.2021</a:t>
            </a:fld>
            <a:endParaRPr lang="ru-RU"/>
          </a:p>
        </p:txBody>
      </p:sp>
      <p:sp>
        <p:nvSpPr>
          <p:cNvPr id="19"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pPr>
              <a:defRPr/>
            </a:pPr>
            <a:endParaRPr lang="ru-RU"/>
          </a:p>
        </p:txBody>
      </p:sp>
      <p:sp>
        <p:nvSpPr>
          <p:cNvPr id="27" name="Номер слайда 26"/>
          <p:cNvSpPr>
            <a:spLocks noGrp="1"/>
          </p:cNvSpPr>
          <p:nvPr>
            <p:ph type="sldNum" sz="quarter" idx="12"/>
          </p:nvPr>
        </p:nvSpPr>
        <p:spPr/>
        <p:txBody>
          <a:bodyPr/>
          <a:lstStyle>
            <a:lvl1pPr>
              <a:defRPr>
                <a:solidFill>
                  <a:srgbClr val="FFFFFF"/>
                </a:solidFill>
              </a:defRPr>
            </a:lvl1pPr>
            <a:extLst/>
          </a:lstStyle>
          <a:p>
            <a:pPr>
              <a:defRPr/>
            </a:pPr>
            <a:fld id="{D49AAC49-1D6B-4CAB-90BA-68E2407C1C42}" type="slidenum">
              <a:rPr lang="ru-RU" smtClean="0"/>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fld id="{BAD2B964-7780-4F45-9EF0-FDB6AEA18FC8}" type="datetimeFigureOut">
              <a:rPr lang="ru-RU" smtClean="0"/>
              <a:pPr>
                <a:defRPr/>
              </a:pPr>
              <a:t>22.05.2021</a:t>
            </a:fld>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8111C011-A536-4C61-9E0F-BB81A16DF053}" type="slidenum">
              <a:rPr lang="ru-RU" smtClean="0"/>
              <a:pPr>
                <a:defRPr/>
              </a:pPr>
              <a:t>‹#›</a:t>
            </a:fld>
            <a:endParaRPr lang="ru-RU"/>
          </a:p>
        </p:txBody>
      </p:sp>
      <p:sp>
        <p:nvSpPr>
          <p:cNvPr id="7" name="Заголовок 6"/>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63168" y="1059712"/>
            <a:ext cx="103632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5230284" y="2931712"/>
            <a:ext cx="6096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fld id="{087CE23B-F9BA-4D09-8185-DBB6518172DA}" type="datetimeFigureOut">
              <a:rPr lang="ru-RU" smtClean="0"/>
              <a:pPr>
                <a:defRPr/>
              </a:pPr>
              <a:t>22.05.2021</a:t>
            </a:fld>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7F56D8A6-F0B8-4543-9531-C2A4F530E792}" type="slidenum">
              <a:rPr lang="ru-RU" smtClean="0"/>
              <a:pPr>
                <a:defRPr/>
              </a:pPr>
              <a:t>‹#›</a:t>
            </a:fld>
            <a:endParaRPr lang="ru-RU"/>
          </a:p>
        </p:txBody>
      </p:sp>
      <p:sp>
        <p:nvSpPr>
          <p:cNvPr id="7" name="Нашивка 6"/>
          <p:cNvSpPr/>
          <p:nvPr/>
        </p:nvSpPr>
        <p:spPr>
          <a:xfrm>
            <a:off x="4848907" y="3005472"/>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Нашивка 7"/>
          <p:cNvSpPr/>
          <p:nvPr/>
        </p:nvSpPr>
        <p:spPr>
          <a:xfrm>
            <a:off x="4600352" y="3005472"/>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2">
        <a:schemeClr val="bg1"/>
      </p:bgRef>
    </p:bg>
    <p:spTree>
      <p:nvGrpSpPr>
        <p:cNvPr id="1" name=""/>
        <p:cNvGrpSpPr/>
        <p:nvPr/>
      </p:nvGrpSpPr>
      <p:grpSpPr>
        <a:xfrm>
          <a:off x="0" y="0"/>
          <a:ext cx="0" cy="0"/>
          <a:chOff x="0" y="0"/>
          <a:chExt cx="0" cy="0"/>
        </a:xfrm>
      </p:grpSpPr>
      <p:sp>
        <p:nvSpPr>
          <p:cNvPr id="3" name="Объект 2"/>
          <p:cNvSpPr>
            <a:spLocks noGrp="1"/>
          </p:cNvSpPr>
          <p:nvPr>
            <p:ph sz="half" idx="1"/>
          </p:nvPr>
        </p:nvSpPr>
        <p:spPr>
          <a:xfrm>
            <a:off x="609600" y="1481329"/>
            <a:ext cx="53848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6197600" y="1481329"/>
            <a:ext cx="53848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fld id="{19070AB9-72F0-4D41-A8AB-18AD3E4AFFD0}" type="datetimeFigureOut">
              <a:rPr lang="ru-RU" smtClean="0"/>
              <a:pPr>
                <a:defRPr/>
              </a:pPr>
              <a:t>22.05.2021</a:t>
            </a:fld>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D9EC6C2C-C66B-4526-88F1-1C468D1115E9}" type="slidenum">
              <a:rPr lang="ru-RU" smtClean="0"/>
              <a:pPr>
                <a:defRPr/>
              </a:pPr>
              <a:t>‹#›</a:t>
            </a:fld>
            <a:endParaRPr lang="ru-RU"/>
          </a:p>
        </p:txBody>
      </p:sp>
      <p:sp>
        <p:nvSpPr>
          <p:cNvPr id="8" name="Заголовок 7"/>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3050"/>
            <a:ext cx="10972800" cy="1143000"/>
          </a:xfrm>
        </p:spPr>
        <p:txBody>
          <a:bodyPr anchor="ct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609600" y="5410200"/>
            <a:ext cx="5386917"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6193369" y="5410200"/>
            <a:ext cx="5389033"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Объект 4"/>
          <p:cNvSpPr>
            <a:spLocks noGrp="1"/>
          </p:cNvSpPr>
          <p:nvPr>
            <p:ph sz="quarter" idx="2"/>
          </p:nvPr>
        </p:nvSpPr>
        <p:spPr>
          <a:xfrm>
            <a:off x="609600" y="1444295"/>
            <a:ext cx="5386917"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6193368" y="1444295"/>
            <a:ext cx="5389033"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fld id="{1124E85B-238C-4768-B03E-B4358FF14381}" type="datetimeFigureOut">
              <a:rPr lang="ru-RU" smtClean="0"/>
              <a:pPr>
                <a:defRPr/>
              </a:pPr>
              <a:t>22.05.2021</a:t>
            </a:fld>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9FEA659-A0EC-4C54-AC23-80D2C899CDC5}"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bg>
      <p:bgRef idx="1002">
        <a:schemeClr val="bg1"/>
      </p:bgRef>
    </p:bg>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extLst/>
          </a:lstStyle>
          <a:p>
            <a:pPr>
              <a:defRPr/>
            </a:pPr>
            <a:fld id="{8D64A0C8-EB2F-4BE9-9F4E-49C786CC214D}" type="datetimeFigureOut">
              <a:rPr lang="ru-RU" smtClean="0"/>
              <a:pPr>
                <a:defRPr/>
              </a:pPr>
              <a:t>22.05.2021</a:t>
            </a:fld>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5B2A19E9-0F43-4554-AE23-26478D8844A1}" type="slidenum">
              <a:rPr lang="ru-RU" smtClean="0"/>
              <a:pPr>
                <a:defRPr/>
              </a:pPr>
              <a:t>‹#›</a:t>
            </a:fld>
            <a:endParaRPr lang="ru-RU"/>
          </a:p>
        </p:txBody>
      </p:sp>
      <p:sp>
        <p:nvSpPr>
          <p:cNvPr id="6" name="Заголовок 5"/>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pPr>
              <a:defRPr/>
            </a:pPr>
            <a:fld id="{2DBC6117-665E-4065-826B-D786553AEE15}" type="datetimeFigureOut">
              <a:rPr lang="ru-RU" smtClean="0"/>
              <a:pPr>
                <a:defRPr/>
              </a:pPr>
              <a:t>22.05.2021</a:t>
            </a:fld>
            <a:endParaRPr lang="ru-RU"/>
          </a:p>
        </p:txBody>
      </p:sp>
      <p:sp>
        <p:nvSpPr>
          <p:cNvPr id="3" name="Нижний колонтитул 2"/>
          <p:cNvSpPr>
            <a:spLocks noGrp="1"/>
          </p:cNvSpPr>
          <p:nvPr>
            <p:ph type="ftr" sz="quarter" idx="11"/>
          </p:nvPr>
        </p:nvSpPr>
        <p:spPr/>
        <p:txBody>
          <a:bodyPr/>
          <a:lstStyle>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0BECCCE2-5B19-493E-A9A3-0F13E95D2FC8}" type="slidenum">
              <a:rPr lang="ru-RU" smtClean="0"/>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19200" y="4876800"/>
            <a:ext cx="9975701"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5892800" y="5355102"/>
            <a:ext cx="5299456"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Объект 3"/>
          <p:cNvSpPr>
            <a:spLocks noGrp="1"/>
          </p:cNvSpPr>
          <p:nvPr>
            <p:ph sz="half" idx="1"/>
          </p:nvPr>
        </p:nvSpPr>
        <p:spPr>
          <a:xfrm>
            <a:off x="1219200" y="274320"/>
            <a:ext cx="9973056"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8969376" y="6407944"/>
            <a:ext cx="2560320" cy="365760"/>
          </a:xfrm>
        </p:spPr>
        <p:txBody>
          <a:bodyPr/>
          <a:lstStyle>
            <a:extLst/>
          </a:lstStyle>
          <a:p>
            <a:pPr>
              <a:defRPr/>
            </a:pPr>
            <a:fld id="{5E1F5E12-7E6C-4CEC-95B8-FB482C37D725}" type="datetimeFigureOut">
              <a:rPr lang="ru-RU" smtClean="0"/>
              <a:pPr>
                <a:defRPr/>
              </a:pPr>
              <a:t>22.05.2021</a:t>
            </a:fld>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A270C05E-15CF-4E3B-A33B-333932826B1B}"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521643" y="5443402"/>
            <a:ext cx="95504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3" name="Рисунок 2"/>
          <p:cNvSpPr>
            <a:spLocks noGrp="1"/>
          </p:cNvSpPr>
          <p:nvPr>
            <p:ph type="pic" idx="1"/>
          </p:nvPr>
        </p:nvSpPr>
        <p:spPr>
          <a:xfrm>
            <a:off x="304800" y="189968"/>
            <a:ext cx="115824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ru-RU" smtClean="0"/>
              <a:t>Вставка рисунка</a:t>
            </a:r>
            <a:endParaRPr kumimoji="0" lang="en-US" dirty="0"/>
          </a:p>
        </p:txBody>
      </p:sp>
      <p:sp>
        <p:nvSpPr>
          <p:cNvPr id="5" name="Дата 4"/>
          <p:cNvSpPr>
            <a:spLocks noGrp="1"/>
          </p:cNvSpPr>
          <p:nvPr>
            <p:ph type="dt" sz="half" idx="10"/>
          </p:nvPr>
        </p:nvSpPr>
        <p:spPr/>
        <p:txBody>
          <a:bodyPr/>
          <a:lstStyle>
            <a:lvl1pPr>
              <a:defRPr>
                <a:solidFill>
                  <a:schemeClr val="tx1"/>
                </a:solidFill>
              </a:defRPr>
            </a:lvl1pPr>
            <a:extLst/>
          </a:lstStyle>
          <a:p>
            <a:pPr>
              <a:defRPr/>
            </a:pPr>
            <a:fld id="{5AB23D4A-C346-4EC3-9045-40A3E5013143}" type="datetimeFigureOut">
              <a:rPr lang="ru-RU" smtClean="0"/>
              <a:pPr>
                <a:defRPr/>
              </a:pPr>
              <a:t>22.05.2021</a:t>
            </a:fld>
            <a:endParaRPr lang="ru-RU"/>
          </a:p>
        </p:txBody>
      </p:sp>
      <p:sp>
        <p:nvSpPr>
          <p:cNvPr id="6" name="Нижний колонтитул 5"/>
          <p:cNvSpPr>
            <a:spLocks noGrp="1"/>
          </p:cNvSpPr>
          <p:nvPr>
            <p:ph type="ftr" sz="quarter" idx="11"/>
          </p:nvPr>
        </p:nvSpPr>
        <p:spPr>
          <a:xfrm>
            <a:off x="5840097" y="6407945"/>
            <a:ext cx="3134241" cy="365125"/>
          </a:xfrm>
        </p:spPr>
        <p:txBody>
          <a:bodyPr/>
          <a:lstStyle>
            <a:lvl1pPr>
              <a:defRPr>
                <a:solidFill>
                  <a:schemeClr val="tx1"/>
                </a:solidFill>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solidFill>
                  <a:schemeClr val="tx1"/>
                </a:solidFill>
              </a:defRPr>
            </a:lvl1pPr>
            <a:extLst/>
          </a:lstStyle>
          <a:p>
            <a:pPr>
              <a:defRPr/>
            </a:pPr>
            <a:fld id="{0012B034-054A-4A5D-946B-7311AAE7FC06}" type="slidenum">
              <a:rPr lang="ru-RU" smtClean="0"/>
              <a:pPr>
                <a:defRPr/>
              </a:pPr>
              <a:t>‹#›</a:t>
            </a:fld>
            <a:endParaRPr lang="ru-RU"/>
          </a:p>
        </p:txBody>
      </p:sp>
      <p:sp>
        <p:nvSpPr>
          <p:cNvPr id="2" name="Заголовок 1"/>
          <p:cNvSpPr>
            <a:spLocks noGrp="1"/>
          </p:cNvSpPr>
          <p:nvPr>
            <p:ph type="title"/>
          </p:nvPr>
        </p:nvSpPr>
        <p:spPr>
          <a:xfrm>
            <a:off x="304800" y="4865122"/>
            <a:ext cx="10767243"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ru-RU" smtClean="0"/>
              <a:t>Образец заголовка</a:t>
            </a:r>
            <a:endParaRPr kumimoji="0" lang="en-US"/>
          </a:p>
        </p:txBody>
      </p:sp>
      <p:sp>
        <p:nvSpPr>
          <p:cNvPr id="8" name="Полилиния 7"/>
          <p:cNvSpPr>
            <a:spLocks/>
          </p:cNvSpPr>
          <p:nvPr/>
        </p:nvSpPr>
        <p:spPr bwMode="auto">
          <a:xfrm>
            <a:off x="665697" y="5944936"/>
            <a:ext cx="6587499"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Полилиния 8"/>
          <p:cNvSpPr>
            <a:spLocks/>
          </p:cNvSpPr>
          <p:nvPr/>
        </p:nvSpPr>
        <p:spPr bwMode="auto">
          <a:xfrm>
            <a:off x="647623" y="5939011"/>
            <a:ext cx="492060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Прямоугольный треугольник 9"/>
          <p:cNvSpPr>
            <a:spLocks/>
          </p:cNvSpPr>
          <p:nvPr/>
        </p:nvSpPr>
        <p:spPr bwMode="auto">
          <a:xfrm>
            <a:off x="-8056" y="5791253"/>
            <a:ext cx="4536419"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Прямая соединительная линия 10"/>
          <p:cNvCxnSpPr/>
          <p:nvPr/>
        </p:nvCxnSpPr>
        <p:spPr>
          <a:xfrm>
            <a:off x="-12316" y="5787739"/>
            <a:ext cx="454067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11552149" y="4988440"/>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Нашивка 12"/>
          <p:cNvSpPr/>
          <p:nvPr/>
        </p:nvSpPr>
        <p:spPr>
          <a:xfrm>
            <a:off x="11303595" y="4988440"/>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609600" y="1481330"/>
            <a:ext cx="10972800" cy="438607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fld id="{7B6884E5-D772-4287-81F1-01B77B24A710}" type="datetimeFigureOut">
              <a:rPr lang="ru-RU" smtClean="0"/>
              <a:pPr>
                <a:defRPr/>
              </a:pPr>
              <a:t>22.05.2021</a:t>
            </a:fld>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F1E03CB8-68B8-4FC5-81A0-DB2D7B3F8E84}" type="slidenum">
              <a:rPr lang="ru-RU" smtClean="0"/>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9125351" y="274641"/>
            <a:ext cx="2369960" cy="5592761"/>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609600" y="274641"/>
            <a:ext cx="8432800" cy="5592760"/>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fld id="{78AF73D6-AB74-4778-BF45-27CFED1497F7}" type="datetimeFigureOut">
              <a:rPr lang="ru-RU" smtClean="0"/>
              <a:pPr>
                <a:defRPr/>
              </a:pPr>
              <a:t>22.05.2021</a:t>
            </a:fld>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57902C13-2514-41B8-9774-64707A77196A}" type="slidenum">
              <a:rPr lang="ru-RU" smtClean="0"/>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665697" y="5944936"/>
            <a:ext cx="6587499"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Полилиния 11"/>
          <p:cNvSpPr>
            <a:spLocks/>
          </p:cNvSpPr>
          <p:nvPr/>
        </p:nvSpPr>
        <p:spPr bwMode="auto">
          <a:xfrm>
            <a:off x="647623" y="5939011"/>
            <a:ext cx="492060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Прямоугольный треугольник 13"/>
          <p:cNvSpPr>
            <a:spLocks/>
          </p:cNvSpPr>
          <p:nvPr/>
        </p:nvSpPr>
        <p:spPr bwMode="auto">
          <a:xfrm>
            <a:off x="-8056" y="5791253"/>
            <a:ext cx="4536419"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Прямая соединительная линия 14"/>
          <p:cNvCxnSpPr/>
          <p:nvPr/>
        </p:nvCxnSpPr>
        <p:spPr>
          <a:xfrm>
            <a:off x="-12316" y="5787739"/>
            <a:ext cx="454067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609600" y="274638"/>
            <a:ext cx="109728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ru-RU" smtClean="0"/>
              <a:t>Образец заголовка</a:t>
            </a:r>
            <a:endParaRPr kumimoji="0" lang="en-US"/>
          </a:p>
        </p:txBody>
      </p:sp>
      <p:sp>
        <p:nvSpPr>
          <p:cNvPr id="30" name="Текст 29"/>
          <p:cNvSpPr>
            <a:spLocks noGrp="1"/>
          </p:cNvSpPr>
          <p:nvPr>
            <p:ph type="body" idx="1"/>
          </p:nvPr>
        </p:nvSpPr>
        <p:spPr>
          <a:xfrm>
            <a:off x="609600" y="1481329"/>
            <a:ext cx="10972800" cy="4525963"/>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8969376" y="6407944"/>
            <a:ext cx="2560320" cy="365760"/>
          </a:xfrm>
          <a:prstGeom prst="rect">
            <a:avLst/>
          </a:prstGeom>
        </p:spPr>
        <p:txBody>
          <a:bodyPr vert="horz" anchor="b"/>
          <a:lstStyle>
            <a:lvl1pPr algn="l" eaLnBrk="1" latinLnBrk="0" hangingPunct="1">
              <a:defRPr kumimoji="0" sz="1000">
                <a:solidFill>
                  <a:schemeClr val="tx1"/>
                </a:solidFill>
              </a:defRPr>
            </a:lvl1pPr>
            <a:extLst/>
          </a:lstStyle>
          <a:p>
            <a:pPr>
              <a:defRPr/>
            </a:pPr>
            <a:fld id="{DFCCE646-B046-4993-AF09-F6DE73EEAF7B}" type="datetimeFigureOut">
              <a:rPr lang="ru-RU" smtClean="0"/>
              <a:pPr>
                <a:defRPr/>
              </a:pPr>
              <a:t>22.05.2021</a:t>
            </a:fld>
            <a:endParaRPr lang="ru-RU"/>
          </a:p>
        </p:txBody>
      </p:sp>
      <p:sp>
        <p:nvSpPr>
          <p:cNvPr id="22" name="Нижний колонтитул 21"/>
          <p:cNvSpPr>
            <a:spLocks noGrp="1"/>
          </p:cNvSpPr>
          <p:nvPr>
            <p:ph type="ftr" sz="quarter" idx="3"/>
          </p:nvPr>
        </p:nvSpPr>
        <p:spPr>
          <a:xfrm>
            <a:off x="5840097" y="6407945"/>
            <a:ext cx="3134241" cy="365125"/>
          </a:xfrm>
          <a:prstGeom prst="rect">
            <a:avLst/>
          </a:prstGeom>
        </p:spPr>
        <p:txBody>
          <a:bodyPr vert="horz" anchor="b"/>
          <a:lstStyle>
            <a:lvl1pPr algn="r" eaLnBrk="1" latinLnBrk="0" hangingPunct="1">
              <a:defRPr kumimoji="0" sz="1000">
                <a:solidFill>
                  <a:schemeClr val="tx1"/>
                </a:solidFill>
              </a:defRPr>
            </a:lvl1pPr>
            <a:extLst/>
          </a:lstStyle>
          <a:p>
            <a:pPr>
              <a:defRPr/>
            </a:pPr>
            <a:endParaRPr lang="ru-RU"/>
          </a:p>
        </p:txBody>
      </p:sp>
      <p:sp>
        <p:nvSpPr>
          <p:cNvPr id="18" name="Номер слайда 17"/>
          <p:cNvSpPr>
            <a:spLocks noGrp="1"/>
          </p:cNvSpPr>
          <p:nvPr>
            <p:ph type="sldNum" sz="quarter" idx="4"/>
          </p:nvPr>
        </p:nvSpPr>
        <p:spPr>
          <a:xfrm>
            <a:off x="11529696" y="6407945"/>
            <a:ext cx="487680" cy="365125"/>
          </a:xfrm>
          <a:prstGeom prst="rect">
            <a:avLst/>
          </a:prstGeom>
        </p:spPr>
        <p:txBody>
          <a:bodyPr vert="horz" anchor="b"/>
          <a:lstStyle>
            <a:lvl1pPr algn="r" eaLnBrk="1" latinLnBrk="0" hangingPunct="1">
              <a:defRPr kumimoji="0" sz="1000" b="0">
                <a:solidFill>
                  <a:schemeClr val="tx1"/>
                </a:solidFill>
              </a:defRPr>
            </a:lvl1pPr>
            <a:extLst/>
          </a:lstStyle>
          <a:p>
            <a:pPr>
              <a:defRPr/>
            </a:pPr>
            <a:fld id="{D954958D-1F61-4E93-8760-D6DA66623EC3}"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42" r:id="rId1"/>
    <p:sldLayoutId id="2147483743" r:id="rId2"/>
    <p:sldLayoutId id="2147483744" r:id="rId3"/>
    <p:sldLayoutId id="2147483745" r:id="rId4"/>
    <p:sldLayoutId id="2147483746" r:id="rId5"/>
    <p:sldLayoutId id="2147483747" r:id="rId6"/>
    <p:sldLayoutId id="2147483748" r:id="rId7"/>
    <p:sldLayoutId id="2147483749" r:id="rId8"/>
    <p:sldLayoutId id="2147483750" r:id="rId9"/>
    <p:sldLayoutId id="2147483751" r:id="rId10"/>
    <p:sldLayoutId id="2147483752"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Заголовок 1"/>
          <p:cNvSpPr>
            <a:spLocks noGrp="1"/>
          </p:cNvSpPr>
          <p:nvPr>
            <p:ph type="title"/>
          </p:nvPr>
        </p:nvSpPr>
        <p:spPr>
          <a:xfrm>
            <a:off x="868027" y="664230"/>
            <a:ext cx="10945812" cy="1273175"/>
          </a:xfrm>
        </p:spPr>
        <p:txBody>
          <a:bodyPr>
            <a:noAutofit/>
          </a:bodyPr>
          <a:lstStyle/>
          <a:p>
            <a:pPr algn="ctr"/>
            <a:r>
              <a:rPr lang="uz-Cyrl-UZ" sz="3700" b="1" dirty="0" smtClean="0">
                <a:effectLst/>
                <a:latin typeface="Times New Roman" pitchFamily="18" charset="0"/>
                <a:cs typeface="Times New Roman" pitchFamily="18" charset="0"/>
              </a:rPr>
              <a:t>10-МАЪРУЗА. </a:t>
            </a:r>
            <a:r>
              <a:rPr lang="en-US" sz="3700" dirty="0" smtClean="0">
                <a:latin typeface="Times New Roman" pitchFamily="18" charset="0"/>
                <a:cs typeface="Times New Roman" pitchFamily="18" charset="0"/>
              </a:rPr>
              <a:t/>
            </a:r>
            <a:br>
              <a:rPr lang="en-US" sz="3700" dirty="0" smtClean="0">
                <a:latin typeface="Times New Roman" pitchFamily="18" charset="0"/>
                <a:cs typeface="Times New Roman" pitchFamily="18" charset="0"/>
              </a:rPr>
            </a:br>
            <a:r>
              <a:rPr lang="uz-Cyrl-UZ" sz="3700" dirty="0">
                <a:effectLst/>
                <a:latin typeface="Times New Roman" panose="02020603050405020304" pitchFamily="18" charset="0"/>
                <a:cs typeface="Times New Roman" panose="02020603050405020304" pitchFamily="18" charset="0"/>
              </a:rPr>
              <a:t>ФЕРМЕР ХЎЖАЛИГИНИНГ МОЛИЯВИЙ ҲОЛАТИНИ БАҲОЛАШ</a:t>
            </a:r>
            <a:r>
              <a:rPr lang="uz-Cyrl-UZ" sz="3700" b="1" dirty="0" smtClean="0">
                <a:effectLst/>
                <a:latin typeface="Times New Roman" pitchFamily="18" charset="0"/>
                <a:cs typeface="Times New Roman" pitchFamily="18" charset="0"/>
              </a:rPr>
              <a:t>.</a:t>
            </a:r>
            <a:endParaRPr lang="ru-RU" sz="3700" dirty="0">
              <a:effectLst/>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2"/>
          <a:srcRect t="18269" r="41615" b="53654"/>
          <a:stretch>
            <a:fillRect/>
          </a:stretch>
        </p:blipFill>
        <p:spPr bwMode="auto">
          <a:xfrm>
            <a:off x="2082018" y="2124222"/>
            <a:ext cx="7596554" cy="2053883"/>
          </a:xfrm>
          <a:prstGeom prst="rect">
            <a:avLst/>
          </a:prstGeom>
          <a:noFill/>
          <a:ln w="9525">
            <a:noFill/>
            <a:miter lim="800000"/>
            <a:headEnd/>
            <a:tailEnd/>
          </a:ln>
          <a:effectLst/>
        </p:spPr>
      </p:pic>
      <p:pic>
        <p:nvPicPr>
          <p:cNvPr id="1027" name="Picture 3"/>
          <p:cNvPicPr>
            <a:picLocks noChangeAspect="1" noChangeArrowheads="1"/>
          </p:cNvPicPr>
          <p:nvPr/>
        </p:nvPicPr>
        <p:blipFill>
          <a:blip r:embed="rId2"/>
          <a:srcRect l="70507" t="55817" r="4842" b="14952"/>
          <a:stretch>
            <a:fillRect/>
          </a:stretch>
        </p:blipFill>
        <p:spPr bwMode="auto">
          <a:xfrm>
            <a:off x="4360976" y="4220302"/>
            <a:ext cx="3597814" cy="239854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90842" y="1814734"/>
            <a:ext cx="10888394" cy="2948499"/>
          </a:xfrm>
          <a:prstGeom prst="rect">
            <a:avLst/>
          </a:prstGeom>
        </p:spPr>
        <p:txBody>
          <a:bodyPr wrap="square">
            <a:spAutoFit/>
          </a:bodyPr>
          <a:lstStyle/>
          <a:p>
            <a:pPr algn="ctr" eaLnBrk="1" hangingPunct="1">
              <a:lnSpc>
                <a:spcPct val="80000"/>
              </a:lnSpc>
              <a:buNone/>
            </a:pPr>
            <a:r>
              <a:rPr lang="ru-RU" sz="3200" dirty="0" smtClean="0">
                <a:latin typeface="Times New Roman" pitchFamily="18" charset="0"/>
                <a:cs typeface="Times New Roman" pitchFamily="18" charset="0"/>
              </a:rPr>
              <a:t>Режа</a:t>
            </a:r>
            <a:r>
              <a:rPr lang="en-US" sz="3200" dirty="0" smtClean="0">
                <a:latin typeface="Times New Roman" pitchFamily="18" charset="0"/>
                <a:cs typeface="Times New Roman" pitchFamily="18" charset="0"/>
              </a:rPr>
              <a:t>:</a:t>
            </a:r>
          </a:p>
          <a:p>
            <a:pPr algn="just"/>
            <a:r>
              <a:rPr lang="uz-Cyrl-UZ" sz="3200" dirty="0" smtClean="0">
                <a:latin typeface="Times New Roman" panose="02020603050405020304" pitchFamily="18" charset="0"/>
                <a:cs typeface="Times New Roman" panose="02020603050405020304" pitchFamily="18" charset="0"/>
              </a:rPr>
              <a:t>1.Молиявий ҳолатини</a:t>
            </a:r>
            <a:r>
              <a:rPr lang="uz-Cyrl-UZ" sz="3200" b="1" dirty="0" smtClean="0">
                <a:latin typeface="Times New Roman" panose="02020603050405020304" pitchFamily="18" charset="0"/>
                <a:cs typeface="Times New Roman" panose="02020603050405020304" pitchFamily="18" charset="0"/>
              </a:rPr>
              <a:t> </a:t>
            </a:r>
            <a:r>
              <a:rPr lang="uz-Cyrl-UZ" sz="3200" dirty="0" smtClean="0">
                <a:latin typeface="Times New Roman" panose="02020603050405020304" pitchFamily="18" charset="0"/>
                <a:cs typeface="Times New Roman" panose="02020603050405020304" pitchFamily="18" charset="0"/>
              </a:rPr>
              <a:t>баҳолаш кўрсаткичлари ва усуллари.</a:t>
            </a:r>
            <a:endParaRPr lang="ru-RU" sz="3200" dirty="0" smtClean="0">
              <a:latin typeface="Times New Roman" panose="02020603050405020304" pitchFamily="18" charset="0"/>
              <a:cs typeface="Times New Roman" panose="02020603050405020304" pitchFamily="18" charset="0"/>
            </a:endParaRPr>
          </a:p>
          <a:p>
            <a:pPr algn="just"/>
            <a:r>
              <a:rPr lang="uz-Cyrl-UZ" sz="3200" dirty="0" smtClean="0">
                <a:latin typeface="Times New Roman" panose="02020603050405020304" pitchFamily="18" charset="0"/>
                <a:cs typeface="Times New Roman" panose="02020603050405020304" pitchFamily="18" charset="0"/>
              </a:rPr>
              <a:t>2.Фермер хўжалигининг д</a:t>
            </a:r>
            <a:r>
              <a:rPr lang="ru-RU" sz="3200" dirty="0" err="1" smtClean="0">
                <a:latin typeface="Times New Roman" panose="02020603050405020304" pitchFamily="18" charset="0"/>
                <a:cs typeface="Times New Roman" panose="02020603050405020304" pitchFamily="18" charset="0"/>
              </a:rPr>
              <a:t>аромад</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ва</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харажатларни</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режалаштириш</a:t>
            </a:r>
            <a:endParaRPr lang="ru-RU" sz="3200" dirty="0" smtClean="0">
              <a:latin typeface="Times New Roman" panose="02020603050405020304" pitchFamily="18" charset="0"/>
              <a:cs typeface="Times New Roman" panose="02020603050405020304" pitchFamily="18" charset="0"/>
            </a:endParaRPr>
          </a:p>
          <a:p>
            <a:pPr algn="just"/>
            <a:r>
              <a:rPr lang="uz-Cyrl-UZ" sz="3200" dirty="0" smtClean="0">
                <a:latin typeface="Times New Roman" panose="02020603050405020304" pitchFamily="18" charset="0"/>
                <a:cs typeface="Times New Roman" panose="02020603050405020304" pitchFamily="18" charset="0"/>
              </a:rPr>
              <a:t>3.</a:t>
            </a:r>
            <a:r>
              <a:rPr lang="uz-Cyrl-UZ" sz="3200" b="1"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Корхонанинг</a:t>
            </a:r>
            <a:r>
              <a:rPr lang="ru-RU" sz="3200" dirty="0" smtClean="0">
                <a:latin typeface="Times New Roman" panose="02020603050405020304" pitchFamily="18" charset="0"/>
                <a:cs typeface="Times New Roman" panose="02020603050405020304" pitchFamily="18" charset="0"/>
              </a:rPr>
              <a:t> пул </a:t>
            </a:r>
            <a:r>
              <a:rPr lang="ru-RU" sz="3200" dirty="0" err="1" smtClean="0">
                <a:latin typeface="Times New Roman" panose="02020603050405020304" pitchFamily="18" charset="0"/>
                <a:cs typeface="Times New Roman" panose="02020603050405020304" pitchFamily="18" charset="0"/>
              </a:rPr>
              <a:t>окимлари</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башорат</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баланси</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ва</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зарар</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курмаслигини</a:t>
            </a:r>
            <a:r>
              <a:rPr lang="ru-RU" sz="3200" dirty="0" smtClean="0">
                <a:latin typeface="Times New Roman" panose="02020603050405020304" pitchFamily="18" charset="0"/>
                <a:cs typeface="Times New Roman" panose="02020603050405020304" pitchFamily="18" charset="0"/>
              </a:rPr>
              <a:t> </a:t>
            </a:r>
            <a:r>
              <a:rPr lang="uz-Cyrl-UZ" sz="3200" dirty="0" smtClean="0">
                <a:latin typeface="Times New Roman" panose="02020603050405020304" pitchFamily="18" charset="0"/>
                <a:cs typeface="Times New Roman" panose="02020603050405020304" pitchFamily="18" charset="0"/>
              </a:rPr>
              <a:t>баҳолаш.</a:t>
            </a:r>
            <a:endParaRPr lang="ru-RU" sz="32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622300" y="254001"/>
            <a:ext cx="10972800" cy="5638799"/>
          </a:xfrm>
        </p:spPr>
        <p:txBody>
          <a:bodyPr>
            <a:normAutofit/>
          </a:bodyPr>
          <a:lstStyle/>
          <a:p>
            <a:pPr algn="just"/>
            <a:r>
              <a:rPr lang="ru-RU">
                <a:latin typeface="Times New Roman" panose="02020603050405020304" pitchFamily="18" charset="0"/>
                <a:cs typeface="Times New Roman" panose="02020603050405020304" pitchFamily="18" charset="0"/>
              </a:rPr>
              <a:t>Кўп </a:t>
            </a:r>
            <a:r>
              <a:rPr lang="uz-Cyrl-UZ" smtClean="0">
                <a:latin typeface="Times New Roman" panose="02020603050405020304" pitchFamily="18" charset="0"/>
                <a:cs typeface="Times New Roman" panose="02020603050405020304" pitchFamily="18" charset="0"/>
              </a:rPr>
              <a:t>қиррали</a:t>
            </a:r>
            <a:r>
              <a:rPr lang="ru-RU" smtClean="0">
                <a:latin typeface="Times New Roman" panose="02020603050405020304" pitchFamily="18" charset="0"/>
                <a:cs typeface="Times New Roman" panose="02020603050405020304" pitchFamily="18" charset="0"/>
              </a:rPr>
              <a:t> </a:t>
            </a:r>
            <a:r>
              <a:rPr lang="ru-RU">
                <a:latin typeface="Times New Roman" panose="02020603050405020304" pitchFamily="18" charset="0"/>
                <a:cs typeface="Times New Roman" panose="02020603050405020304" pitchFamily="18" charset="0"/>
              </a:rPr>
              <a:t>иқтисодиёт тизимида хўжаликларнинг фаолияти кичик қишлоқ хўжалик тадбиркорлиги мезонларига жавоб берадиган ташкилий шакл сифатида </a:t>
            </a:r>
            <a:r>
              <a:rPr lang="ru-RU" smtClean="0">
                <a:latin typeface="Times New Roman" panose="02020603050405020304" pitchFamily="18" charset="0"/>
                <a:cs typeface="Times New Roman" panose="02020603050405020304" pitchFamily="18" charset="0"/>
              </a:rPr>
              <a:t>энг </a:t>
            </a:r>
            <a:r>
              <a:rPr lang="ru-RU">
                <a:latin typeface="Times New Roman" panose="02020603050405020304" pitchFamily="18" charset="0"/>
                <a:cs typeface="Times New Roman" panose="02020603050405020304" pitchFamily="18" charset="0"/>
              </a:rPr>
              <a:t>кўп тартибга солинган бўлиб, у </a:t>
            </a:r>
            <a:r>
              <a:rPr lang="ru-RU" smtClean="0">
                <a:latin typeface="Times New Roman" panose="02020603050405020304" pitchFamily="18" charset="0"/>
                <a:cs typeface="Times New Roman" panose="02020603050405020304" pitchFamily="18" charset="0"/>
              </a:rPr>
              <a:t>мамлакат </a:t>
            </a:r>
            <a:r>
              <a:rPr lang="ru-RU">
                <a:latin typeface="Times New Roman" panose="02020603050405020304" pitchFamily="18" charset="0"/>
                <a:cs typeface="Times New Roman" panose="02020603050405020304" pitchFamily="18" charset="0"/>
              </a:rPr>
              <a:t>иқтисодий </a:t>
            </a:r>
            <a:r>
              <a:rPr lang="ru-RU" smtClean="0">
                <a:latin typeface="Times New Roman" panose="02020603050405020304" pitchFamily="18" charset="0"/>
                <a:cs typeface="Times New Roman" panose="02020603050405020304" pitchFamily="18" charset="0"/>
              </a:rPr>
              <a:t>норматив хужжатлар, </a:t>
            </a:r>
            <a:r>
              <a:rPr lang="ru-RU">
                <a:latin typeface="Times New Roman" panose="02020603050405020304" pitchFamily="18" charset="0"/>
                <a:cs typeface="Times New Roman" panose="02020603050405020304" pitchFamily="18" charset="0"/>
              </a:rPr>
              <a:t>фермерлик тўғрисидаги қонунда ўз аксини топган. Улар кичик бизнесни Давлат томонидан қўллаб-қувватлаш ва </a:t>
            </a:r>
            <a:r>
              <a:rPr lang="ru-RU" smtClean="0">
                <a:latin typeface="Times New Roman" panose="02020603050405020304" pitchFamily="18" charset="0"/>
                <a:cs typeface="Times New Roman" panose="02020603050405020304" pitchFamily="18" charset="0"/>
              </a:rPr>
              <a:t>мамлакатда </a:t>
            </a:r>
            <a:r>
              <a:rPr lang="ru-RU">
                <a:latin typeface="Times New Roman" panose="02020603050405020304" pitchFamily="18" charset="0"/>
                <a:cs typeface="Times New Roman" panose="02020603050405020304" pitchFamily="18" charset="0"/>
              </a:rPr>
              <a:t>кичик бизнесни ривожлантиришни рағбатлантириш </a:t>
            </a:r>
            <a:r>
              <a:rPr lang="ru-RU" smtClean="0">
                <a:latin typeface="Times New Roman" panose="02020603050405020304" pitchFamily="18" charset="0"/>
                <a:cs typeface="Times New Roman" panose="02020603050405020304" pitchFamily="18" charset="0"/>
              </a:rPr>
              <a:t>дастури </a:t>
            </a:r>
            <a:r>
              <a:rPr lang="ru-RU">
                <a:latin typeface="Times New Roman" panose="02020603050405020304" pitchFamily="18" charset="0"/>
                <a:cs typeface="Times New Roman" panose="02020603050405020304" pitchFamily="18" charset="0"/>
              </a:rPr>
              <a:t>тўғрисидаги қонунларга бўйсунадилар.Корхоналарни стратегик молиявий ривожлантириш масалалари молиявий ривожланишнинг асосий йўналишларини ўз ичига олади-молиявий ресурсларни шакллантириш стратегияси, инвестиция стратегияси, молиявий хавфсизликни таъминлаш стратегияси ва молиявий менежмент сифатини </a:t>
            </a:r>
            <a:r>
              <a:rPr lang="ru-RU" smtClean="0">
                <a:latin typeface="Times New Roman" panose="02020603050405020304" pitchFamily="18" charset="0"/>
                <a:cs typeface="Times New Roman" panose="02020603050405020304" pitchFamily="18" charset="0"/>
              </a:rPr>
              <a:t>ошириш кабилардан иборатдир.</a:t>
            </a:r>
            <a:endParaRPr lang="ru-RU">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23064485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622300" y="254001"/>
            <a:ext cx="10972800" cy="5638799"/>
          </a:xfrm>
        </p:spPr>
        <p:txBody>
          <a:bodyPr>
            <a:normAutofit/>
          </a:bodyPr>
          <a:lstStyle/>
          <a:p>
            <a:pPr algn="just"/>
            <a:r>
              <a:rPr lang="ru-RU">
                <a:latin typeface="Times New Roman" panose="02020603050405020304" pitchFamily="18" charset="0"/>
                <a:cs typeface="Times New Roman" panose="02020603050405020304" pitchFamily="18" charset="0"/>
              </a:rPr>
              <a:t>Одатда, молиявий стратегия корхона молиявий сиёсатининг узоқ муддатли курси бўлиб, келажак учун мўлжалланган ва иқтисодий ва ижтимоий стратегия билан белгиланган фаолиятнинг асосий вазифаларини ҳал қилишни таъминлайди. Бу даврда молиявий ривожланишнинг асосий йўналишлари башорат қилинади, улардан фойдаланиш тушунчалари шакллантирилади, молиявий муносабатларни чеклаш тамойиллари баён </a:t>
            </a:r>
            <a:r>
              <a:rPr lang="ru-RU" smtClean="0">
                <a:latin typeface="Times New Roman" panose="02020603050405020304" pitchFamily="18" charset="0"/>
                <a:cs typeface="Times New Roman" panose="02020603050405020304" pitchFamily="18" charset="0"/>
              </a:rPr>
              <a:t>этилади</a:t>
            </a:r>
            <a:r>
              <a:rPr lang="ru-RU">
                <a:latin typeface="Times New Roman" panose="02020603050405020304" pitchFamily="18" charset="0"/>
                <a:cs typeface="Times New Roman" panose="02020603050405020304" pitchFamily="18" charset="0"/>
              </a:rPr>
              <a:t>, молиявий ресурсларни жамлаш зарурлиги масаласи ҳал етилади. Бинобарин, молиявий стратегия молиявий ресурсларни топиш, жамлаш ва жамғариш ва уларни ривожланиш соҳаларида тақсимлаш муаммоларини ҳал қилади</a:t>
            </a:r>
            <a:r>
              <a:rPr lang="ru-RU" smtClean="0">
                <a:latin typeface="Times New Roman" panose="02020603050405020304" pitchFamily="18" charset="0"/>
                <a:cs typeface="Times New Roman" panose="02020603050405020304" pitchFamily="18" charset="0"/>
              </a:rPr>
              <a:t>. Молиявий </a:t>
            </a:r>
            <a:r>
              <a:rPr lang="ru-RU">
                <a:latin typeface="Times New Roman" panose="02020603050405020304" pitchFamily="18" charset="0"/>
                <a:cs typeface="Times New Roman" panose="02020603050405020304" pitchFamily="18" charset="0"/>
              </a:rPr>
              <a:t>стратегиянинг самарадорлиги қанчалик юқори бўлса, у иқтисодиётни ривожлантириш </a:t>
            </a:r>
            <a:r>
              <a:rPr lang="ru-RU" smtClean="0">
                <a:latin typeface="Times New Roman" panose="02020603050405020304" pitchFamily="18" charset="0"/>
                <a:cs typeface="Times New Roman" panose="02020603050405020304" pitchFamily="18" charset="0"/>
              </a:rPr>
              <a:t>эхтимолини оширади.</a:t>
            </a:r>
            <a:endParaRPr lang="ru-RU">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84049898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622300" y="254001"/>
            <a:ext cx="10972800" cy="5638799"/>
          </a:xfrm>
        </p:spPr>
        <p:txBody>
          <a:bodyPr>
            <a:normAutofit/>
          </a:bodyPr>
          <a:lstStyle/>
          <a:p>
            <a:pPr algn="just">
              <a:buNone/>
            </a:pPr>
            <a:r>
              <a:rPr lang="en-US"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Корхонанинг</a:t>
            </a:r>
            <a:r>
              <a:rPr lang="ru-RU" dirty="0" smtClean="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молиявий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ҳолати корхонанинг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ўз</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фаолиятини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молиялаштириш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қобилиятини англатади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Корхонанинг</a:t>
            </a:r>
            <a:r>
              <a:rPr lang="ru-RU"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normal </a:t>
            </a:r>
            <a:r>
              <a:rPr lang="ru-RU" dirty="0" err="1">
                <a:latin typeface="Times New Roman" panose="02020603050405020304" pitchFamily="18" charset="0"/>
                <a:cs typeface="Times New Roman" panose="02020603050405020304" pitchFamily="18" charset="0"/>
              </a:rPr>
              <a:t>ишлаши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учун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зарур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бўлган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молиявий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ресурсларнинг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мавжудлиги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уларни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жойлаштиришнинг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мақсадга мувофиқлиги 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фойдаланиш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самарадорлиги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бошқа юридик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жисмоний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шахслар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билан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молиявий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муносабатлар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тўлов</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қобилияти 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молиявий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барқарорлик билан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тавсифланади</a:t>
            </a:r>
            <a:r>
              <a:rPr lang="ru-RU" dirty="0" smtClean="0">
                <a:latin typeface="Times New Roman" panose="02020603050405020304" pitchFamily="18" charset="0"/>
                <a:cs typeface="Times New Roman" panose="02020603050405020304" pitchFamily="18" charset="0"/>
              </a:rPr>
              <a:t>. </a:t>
            </a:r>
          </a:p>
        </p:txBody>
      </p:sp>
      <p:pic>
        <p:nvPicPr>
          <p:cNvPr id="2050" name="Picture 2"/>
          <p:cNvPicPr>
            <a:picLocks noChangeAspect="1" noChangeArrowheads="1"/>
          </p:cNvPicPr>
          <p:nvPr/>
        </p:nvPicPr>
        <p:blipFill>
          <a:blip r:embed="rId2"/>
          <a:srcRect l="16867" t="49808" r="38804" b="20577"/>
          <a:stretch>
            <a:fillRect/>
          </a:stretch>
        </p:blipFill>
        <p:spPr bwMode="auto">
          <a:xfrm>
            <a:off x="1871018" y="3235568"/>
            <a:ext cx="8679767" cy="3260206"/>
          </a:xfrm>
          <a:prstGeom prst="rect">
            <a:avLst/>
          </a:prstGeom>
          <a:noFill/>
          <a:ln w="9525">
            <a:noFill/>
            <a:miter lim="800000"/>
            <a:headEnd/>
            <a:tailEnd/>
          </a:ln>
          <a:effectLst/>
        </p:spPr>
      </p:pic>
    </p:spTree>
    <p:extLst>
      <p:ext uri="{BB962C8B-B14F-4D97-AF65-F5344CB8AC3E}">
        <p14:creationId xmlns:p14="http://schemas.microsoft.com/office/powerpoint/2010/main" xmlns="" val="10731967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609600" y="412161"/>
            <a:ext cx="10972800" cy="4525963"/>
          </a:xfrm>
        </p:spPr>
        <p:txBody>
          <a:bodyPr>
            <a:normAutofit fontScale="85000" lnSpcReduction="20000"/>
          </a:bodyPr>
          <a:lstStyle/>
          <a:p>
            <a:pPr algn="just">
              <a:buNone/>
            </a:pPr>
            <a:r>
              <a:rPr lang="en-US"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Молиявий</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фаолиятнинг</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асосий</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мақсади битта</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стратегик</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вазифага-ташкилот</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активларини</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оширишга</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тушади</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Бунинг</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учун</a:t>
            </a:r>
            <a:r>
              <a:rPr lang="ru-RU" sz="3000" dirty="0" smtClean="0">
                <a:latin typeface="Times New Roman" panose="02020603050405020304" pitchFamily="18" charset="0"/>
                <a:cs typeface="Times New Roman" panose="02020603050405020304" pitchFamily="18" charset="0"/>
              </a:rPr>
              <a:t> у </a:t>
            </a:r>
            <a:r>
              <a:rPr lang="ru-RU" sz="3000" dirty="0" err="1" smtClean="0">
                <a:latin typeface="Times New Roman" panose="02020603050405020304" pitchFamily="18" charset="0"/>
                <a:cs typeface="Times New Roman" panose="02020603050405020304" pitchFamily="18" charset="0"/>
              </a:rPr>
              <a:t>тўлов</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қобилияти ва</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рентабеллигини</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шунингдек</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активлар</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ва</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пассивларнинг</a:t>
            </a:r>
            <a:r>
              <a:rPr lang="ru-RU" sz="3000" dirty="0" smtClean="0">
                <a:latin typeface="Times New Roman" panose="02020603050405020304" pitchFamily="18" charset="0"/>
                <a:cs typeface="Times New Roman" panose="02020603050405020304" pitchFamily="18" charset="0"/>
              </a:rPr>
              <a:t> </a:t>
            </a:r>
            <a:r>
              <a:rPr lang="en-US" sz="3000" dirty="0" smtClean="0">
                <a:latin typeface="Times New Roman" panose="02020603050405020304" pitchFamily="18" charset="0"/>
                <a:cs typeface="Times New Roman" panose="02020603050405020304" pitchFamily="18" charset="0"/>
              </a:rPr>
              <a:t>optimal </a:t>
            </a:r>
            <a:r>
              <a:rPr lang="ru-RU" sz="3000" dirty="0" err="1" smtClean="0">
                <a:latin typeface="Times New Roman" panose="02020603050405020304" pitchFamily="18" charset="0"/>
                <a:cs typeface="Times New Roman" panose="02020603050405020304" pitchFamily="18" charset="0"/>
              </a:rPr>
              <a:t>структурасини</a:t>
            </a:r>
            <a:r>
              <a:rPr lang="ru-RU" sz="3000" dirty="0" smtClean="0">
                <a:latin typeface="Times New Roman" panose="02020603050405020304" pitchFamily="18" charset="0"/>
                <a:cs typeface="Times New Roman" panose="02020603050405020304" pitchFamily="18" charset="0"/>
              </a:rPr>
              <a:t> доимо </a:t>
            </a:r>
            <a:r>
              <a:rPr lang="ru-RU" sz="3000" dirty="0" err="1" smtClean="0">
                <a:latin typeface="Times New Roman" panose="02020603050405020304" pitchFamily="18" charset="0"/>
                <a:cs typeface="Times New Roman" panose="02020603050405020304" pitchFamily="18" charset="0"/>
              </a:rPr>
              <a:t>сақлаб туриши</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керак</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Корхонанинг</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молиявий</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аҳволи унинг</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ишлаб</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чиқариш, тижорат</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ва</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молиявий</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фаолияти</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натижаларига</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боғлиқ.Барқарор молиявий</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ҳолат, ўз</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навбатида</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ишлаб</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чиқариш режаларини</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амалга</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ошириш</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ва</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ишлаб</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чиқариш еҳтиёжларини зарур</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ресурслар</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билан</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таъминлашга</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ижобий</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таъсир</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кўрсатади</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Шунинг</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учун</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ҳам молиявий</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фаолият</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хўжалик</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фаолиятининг</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ажралмас</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қисми сифатида</a:t>
            </a:r>
            <a:r>
              <a:rPr lang="ru-RU" sz="3000" dirty="0" smtClean="0">
                <a:latin typeface="Times New Roman" panose="02020603050405020304" pitchFamily="18" charset="0"/>
                <a:cs typeface="Times New Roman" panose="02020603050405020304" pitchFamily="18" charset="0"/>
              </a:rPr>
              <a:t> пул </a:t>
            </a:r>
            <a:r>
              <a:rPr lang="ru-RU" sz="3000" dirty="0" err="1" smtClean="0">
                <a:latin typeface="Times New Roman" panose="02020603050405020304" pitchFamily="18" charset="0"/>
                <a:cs typeface="Times New Roman" panose="02020603050405020304" pitchFamily="18" charset="0"/>
              </a:rPr>
              <a:t>маблағларининг тизимли</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олиниши</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ва</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сарфланишини</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таъминлаш</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ҳисоб интизомини</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амалга</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ошириш</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холислик</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ва</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қарз капиталининг</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оқилона нисбатларига</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еришиш</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ва</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ундан</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енг</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самарали</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фойдаланишга</a:t>
            </a:r>
            <a:r>
              <a:rPr lang="ru-RU" sz="3000" dirty="0" smtClean="0">
                <a:latin typeface="Times New Roman" panose="02020603050405020304" pitchFamily="18" charset="0"/>
                <a:cs typeface="Times New Roman" panose="02020603050405020304" pitchFamily="18" charset="0"/>
              </a:rPr>
              <a:t> </a:t>
            </a:r>
            <a:r>
              <a:rPr lang="ru-RU" sz="3000" dirty="0" err="1" smtClean="0">
                <a:latin typeface="Times New Roman" panose="02020603050405020304" pitchFamily="18" charset="0"/>
                <a:cs typeface="Times New Roman" panose="02020603050405020304" pitchFamily="18" charset="0"/>
              </a:rPr>
              <a:t>қаратилган</a:t>
            </a:r>
            <a:r>
              <a:rPr lang="ru-RU" sz="3000" dirty="0" smtClean="0">
                <a:latin typeface="Times New Roman" panose="02020603050405020304" pitchFamily="18" charset="0"/>
                <a:cs typeface="Times New Roman" panose="02020603050405020304" pitchFamily="18" charset="0"/>
              </a:rPr>
              <a:t>.</a:t>
            </a:r>
          </a:p>
          <a:p>
            <a:pPr algn="just">
              <a:buNone/>
            </a:pPr>
            <a:endParaRPr lang="ru-RU" sz="3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622300" y="254001"/>
            <a:ext cx="10972800" cy="5638799"/>
          </a:xfrm>
        </p:spPr>
        <p:txBody>
          <a:bodyPr>
            <a:normAutofit/>
          </a:bodyPr>
          <a:lstStyle/>
          <a:p>
            <a:pPr algn="just"/>
            <a:r>
              <a:rPr lang="ru-RU">
                <a:latin typeface="Times New Roman" panose="02020603050405020304" pitchFamily="18" charset="0"/>
                <a:cs typeface="Times New Roman" panose="02020603050405020304" pitchFamily="18" charset="0"/>
              </a:rPr>
              <a:t>Корхонанинг барқарорлиги асосан капитал манбаларининг </a:t>
            </a:r>
            <a:r>
              <a:rPr lang="en-US">
                <a:latin typeface="Times New Roman" panose="02020603050405020304" pitchFamily="18" charset="0"/>
                <a:cs typeface="Times New Roman" panose="02020603050405020304" pitchFamily="18" charset="0"/>
              </a:rPr>
              <a:t>optimal </a:t>
            </a:r>
            <a:r>
              <a:rPr lang="ru-RU">
                <a:latin typeface="Times New Roman" panose="02020603050405020304" pitchFamily="18" charset="0"/>
                <a:cs typeface="Times New Roman" panose="02020603050405020304" pitchFamily="18" charset="0"/>
              </a:rPr>
              <a:t>тузилишига (ўз ва қарз маблағлари нисбати) ва корхона активларининг </a:t>
            </a:r>
            <a:r>
              <a:rPr lang="en-US">
                <a:latin typeface="Times New Roman" panose="02020603050405020304" pitchFamily="18" charset="0"/>
                <a:cs typeface="Times New Roman" panose="02020603050405020304" pitchFamily="18" charset="0"/>
              </a:rPr>
              <a:t>optimal </a:t>
            </a:r>
            <a:r>
              <a:rPr lang="ru-RU">
                <a:latin typeface="Times New Roman" panose="02020603050405020304" pitchFamily="18" charset="0"/>
                <a:cs typeface="Times New Roman" panose="02020603050405020304" pitchFamily="18" charset="0"/>
              </a:rPr>
              <a:t>тузилишига ва биринчи навбатда асосий ва айланма маблағлар нисбатига, шунингдек корхона активлари ва мажбуриятларининг функционал асосда балансига боғлиқ</a:t>
            </a:r>
            <a:r>
              <a:rPr lang="ru-RU" smtClean="0">
                <a:latin typeface="Times New Roman" panose="02020603050405020304" pitchFamily="18" charset="0"/>
                <a:cs typeface="Times New Roman" panose="02020603050405020304" pitchFamily="18" charset="0"/>
              </a:rPr>
              <a:t>. </a:t>
            </a:r>
          </a:p>
          <a:p>
            <a:pPr algn="just"/>
            <a:r>
              <a:rPr lang="ru-RU" smtClean="0">
                <a:latin typeface="Times New Roman" panose="02020603050405020304" pitchFamily="18" charset="0"/>
                <a:cs typeface="Times New Roman" panose="02020603050405020304" pitchFamily="18" charset="0"/>
              </a:rPr>
              <a:t>Корхона </a:t>
            </a:r>
            <a:r>
              <a:rPr lang="ru-RU">
                <a:latin typeface="Times New Roman" panose="02020603050405020304" pitchFamily="18" charset="0"/>
                <a:cs typeface="Times New Roman" panose="02020603050405020304" pitchFamily="18" charset="0"/>
              </a:rPr>
              <a:t>манбалари таркибини таҳлил қилиш ва молиявий барқарорлик турини аниқлаш қуйидаги кўрсаткичлар ёрдамида ҳисобланади: молиявий мустақиллик коеффициенти, қарз ва ўз маблағлари нисбати, функционал капиталнинг маневрлик коеффициенти, қамров нисбати, ўз айланма маблағларининг хавфсизлиги коеффициенти, доимий активлар индекси ва </a:t>
            </a:r>
            <a:r>
              <a:rPr lang="ru-RU" smtClean="0">
                <a:latin typeface="Times New Roman" panose="02020603050405020304" pitchFamily="18" charset="0"/>
                <a:cs typeface="Times New Roman" panose="02020603050405020304" pitchFamily="18" charset="0"/>
              </a:rPr>
              <a:t>бошқалардир.</a:t>
            </a:r>
            <a:endParaRPr lang="ru-RU">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406779492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622300" y="254001"/>
            <a:ext cx="10972800" cy="5638799"/>
          </a:xfrm>
        </p:spPr>
        <p:txBody>
          <a:bodyPr>
            <a:normAutofit/>
          </a:bodyPr>
          <a:lstStyle/>
          <a:p>
            <a:pPr algn="just"/>
            <a:r>
              <a:rPr lang="ru-RU" dirty="0" err="1">
                <a:latin typeface="Times New Roman" panose="02020603050405020304" pitchFamily="18" charset="0"/>
                <a:cs typeface="Times New Roman" panose="02020603050405020304" pitchFamily="18" charset="0"/>
              </a:rPr>
              <a:t>Молиявий</a:t>
            </a:r>
            <a:r>
              <a:rPr lang="ru-RU" dirty="0">
                <a:latin typeface="Times New Roman" panose="02020603050405020304" pitchFamily="18" charset="0"/>
                <a:cs typeface="Times New Roman" panose="02020603050405020304" pitchFamily="18" charset="0"/>
              </a:rPr>
              <a:t> режа </a:t>
            </a:r>
            <a:r>
              <a:rPr lang="ru-RU" dirty="0" err="1">
                <a:latin typeface="Times New Roman" panose="02020603050405020304" pitchFamily="18" charset="0"/>
                <a:cs typeface="Times New Roman" panose="02020603050405020304" pitchFamily="18" charset="0"/>
              </a:rPr>
              <a:t>бу</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бизнес-режанинг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якунловчи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бўлимидир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Унда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корхона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фаолиятини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молиявий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таъминлаш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хамда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мавжуд</a:t>
            </a:r>
            <a:r>
              <a:rPr lang="ru-RU" dirty="0">
                <a:latin typeface="Times New Roman" panose="02020603050405020304" pitchFamily="18" charset="0"/>
                <a:cs typeface="Times New Roman" panose="02020603050405020304" pitchFamily="18" charset="0"/>
              </a:rPr>
              <a:t> пул </a:t>
            </a:r>
            <a:r>
              <a:rPr lang="ru-RU" dirty="0" err="1">
                <a:latin typeface="Times New Roman" panose="02020603050405020304" pitchFamily="18" charset="0"/>
                <a:cs typeface="Times New Roman" panose="02020603050405020304" pitchFamily="18" charset="0"/>
              </a:rPr>
              <a:t>маблагларидан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жорий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молиявий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ахборот</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махсулотни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сотиш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башоратлари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асосида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самарали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фойдаланиш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масалалари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куриб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чикилади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Айнан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шу</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бўлимдан</a:t>
            </a:r>
            <a:r>
              <a:rPr lang="ru-RU" dirty="0">
                <a:latin typeface="Times New Roman" panose="02020603050405020304" pitchFamily="18" charset="0"/>
                <a:cs typeface="Times New Roman" panose="02020603050405020304" pitchFamily="18" charset="0"/>
              </a:rPr>
              <a:t> инвестор </a:t>
            </a:r>
            <a:r>
              <a:rPr lang="ru-RU" dirty="0" err="1">
                <a:latin typeface="Times New Roman" panose="02020603050405020304" pitchFamily="18" charset="0"/>
                <a:cs typeface="Times New Roman" panose="02020603050405020304" pitchFamily="18" charset="0"/>
              </a:rPr>
              <a:t>ёки</a:t>
            </a:r>
            <a:r>
              <a:rPr lang="ru-RU" dirty="0">
                <a:latin typeface="Times New Roman" panose="02020603050405020304" pitchFamily="18" charset="0"/>
                <a:cs typeface="Times New Roman" panose="02020603050405020304" pitchFamily="18" charset="0"/>
              </a:rPr>
              <a:t> банкир </a:t>
            </a:r>
            <a:r>
              <a:rPr lang="ru-RU" dirty="0" err="1">
                <a:latin typeface="Times New Roman" panose="02020603050405020304" pitchFamily="18" charset="0"/>
                <a:cs typeface="Times New Roman" panose="02020603050405020304" pitchFamily="18" charset="0"/>
              </a:rPr>
              <a:t>олиш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мумкин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булган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фойда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микдорини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карз</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берувчи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эса</a:t>
            </a:r>
            <a:r>
              <a:rPr lang="ru-RU" dirty="0">
                <a:latin typeface="Times New Roman" panose="02020603050405020304" pitchFamily="18" charset="0"/>
                <a:cs typeface="Times New Roman" panose="02020603050405020304" pitchFamily="18" charset="0"/>
              </a:rPr>
              <a:t> потенциал </a:t>
            </a:r>
            <a:r>
              <a:rPr lang="ru-RU" dirty="0" err="1">
                <a:latin typeface="Times New Roman" panose="02020603050405020304" pitchFamily="18" charset="0"/>
                <a:cs typeface="Times New Roman" panose="02020603050405020304" pitchFamily="18" charset="0"/>
              </a:rPr>
              <a:t>карз</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олувчининг</a:t>
            </a:r>
            <a:r>
              <a:rPr lang="ru-RU" dirty="0">
                <a:latin typeface="Times New Roman" panose="02020603050405020304" pitchFamily="18" charset="0"/>
                <a:cs typeface="Times New Roman" panose="02020603050405020304" pitchFamily="18" charset="0"/>
              </a:rPr>
              <a:t> уз </a:t>
            </a:r>
            <a:r>
              <a:rPr lang="ru-RU" dirty="0" err="1">
                <a:latin typeface="Times New Roman" panose="02020603050405020304" pitchFamily="18" charset="0"/>
                <a:cs typeface="Times New Roman" panose="02020603050405020304" pitchFamily="18" charset="0"/>
              </a:rPr>
              <a:t>карзини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кайтариш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учун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имкониятларини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билиб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олиши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a:t>
            </a:r>
          </a:p>
          <a:p>
            <a:pPr algn="just"/>
            <a:r>
              <a:rPr lang="ru-RU" dirty="0" err="1">
                <a:latin typeface="Times New Roman" panose="02020603050405020304" pitchFamily="18" charset="0"/>
                <a:cs typeface="Times New Roman" panose="02020603050405020304" pitchFamily="18" charset="0"/>
              </a:rPr>
              <a:t>Молиявий</a:t>
            </a:r>
            <a:r>
              <a:rPr lang="ru-RU" dirty="0">
                <a:latin typeface="Times New Roman" panose="02020603050405020304" pitchFamily="18" charset="0"/>
                <a:cs typeface="Times New Roman" panose="02020603050405020304" pitchFamily="18" charset="0"/>
              </a:rPr>
              <a:t> режа </a:t>
            </a:r>
            <a:r>
              <a:rPr lang="ru-RU" dirty="0" err="1">
                <a:latin typeface="Times New Roman" panose="02020603050405020304" pitchFamily="18" charset="0"/>
                <a:cs typeface="Times New Roman" panose="02020603050405020304" pitchFamily="18" charset="0"/>
              </a:rPr>
              <a:t>бизнес-режанинг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бошка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бўлимларида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келтирилган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маълумотларга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зид</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келмаслиги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лозим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Молиявий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режадаги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номутаносибликлар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молиячи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мутахассисларнинг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малакаси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камлигидан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ёки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инсофсизлигидан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дарак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беради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Сифатсиз</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тайёрланган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молиявий</a:t>
            </a:r>
            <a:r>
              <a:rPr lang="ru-RU" dirty="0">
                <a:latin typeface="Times New Roman" panose="02020603050405020304" pitchFamily="18" charset="0"/>
                <a:cs typeface="Times New Roman" panose="02020603050405020304" pitchFamily="18" charset="0"/>
              </a:rPr>
              <a:t> режа </a:t>
            </a:r>
            <a:r>
              <a:rPr lang="ru-RU" dirty="0" err="1">
                <a:latin typeface="Times New Roman" panose="02020603050405020304" pitchFamily="18" charset="0"/>
                <a:cs typeface="Times New Roman" panose="02020603050405020304" pitchFamily="18" charset="0"/>
              </a:rPr>
              <a:t>нотугри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хулоса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чикаришга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корхона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нуфузини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пасайтиришга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олиб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келиши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52657594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28357" y="532622"/>
            <a:ext cx="11104098" cy="2308324"/>
          </a:xfrm>
          <a:prstGeom prst="rect">
            <a:avLst/>
          </a:prstGeom>
        </p:spPr>
        <p:txBody>
          <a:bodyPr wrap="square">
            <a:spAutoFit/>
          </a:bodyPr>
          <a:lstStyle/>
          <a:p>
            <a:pPr algn="just"/>
            <a:r>
              <a:rPr lang="en-US"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Молиявий</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режада</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молиявий</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ресурслар</a:t>
            </a:r>
            <a:r>
              <a:rPr lang="ru-RU" sz="2400" dirty="0" smtClean="0">
                <a:latin typeface="Times New Roman" panose="02020603050405020304" pitchFamily="18" charset="0"/>
                <a:cs typeface="Times New Roman" panose="02020603050405020304" pitchFamily="18" charset="0"/>
              </a:rPr>
              <a:t> (капитал) </a:t>
            </a:r>
            <a:r>
              <a:rPr lang="ru-RU" sz="2400" dirty="0" err="1" smtClean="0">
                <a:latin typeface="Times New Roman" panose="02020603050405020304" pitchFamily="18" charset="0"/>
                <a:cs typeface="Times New Roman" panose="02020603050405020304" pitchFamily="18" charset="0"/>
              </a:rPr>
              <a:t>качон</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каерда</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ва</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нима</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максадда</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сарфланиши</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бизнеснинг</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муваффакиятга</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эришиши</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учун</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корхона</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олдида</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турган</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максадлар</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батафсил</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ёритиб</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берилади</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Бошкача</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килиб</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айтганда</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нафакат</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харажатлар</a:t>
            </a:r>
            <a:r>
              <a:rPr lang="ru-RU" sz="2400" dirty="0" smtClean="0">
                <a:latin typeface="Times New Roman" panose="02020603050405020304" pitchFamily="18" charset="0"/>
                <a:cs typeface="Times New Roman" panose="02020603050405020304" pitchFamily="18" charset="0"/>
              </a:rPr>
              <a:t>, балки </a:t>
            </a:r>
            <a:r>
              <a:rPr lang="ru-RU" sz="2400" dirty="0" err="1" smtClean="0">
                <a:latin typeface="Times New Roman" panose="02020603050405020304" pitchFamily="18" charset="0"/>
                <a:cs typeface="Times New Roman" panose="02020603050405020304" pitchFamily="18" charset="0"/>
              </a:rPr>
              <a:t>даромадлар</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ва</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бошка</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молиявий</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тушумлар</a:t>
            </a:r>
            <a:r>
              <a:rPr lang="ru-RU" sz="2400" dirty="0" smtClean="0">
                <a:latin typeface="Times New Roman" panose="02020603050405020304" pitchFamily="18" charset="0"/>
                <a:cs typeface="Times New Roman" panose="02020603050405020304" pitchFamily="18" charset="0"/>
              </a:rPr>
              <a:t> хам </a:t>
            </a:r>
            <a:r>
              <a:rPr lang="ru-RU" sz="2400" dirty="0" err="1" smtClean="0">
                <a:latin typeface="Times New Roman" panose="02020603050405020304" pitchFamily="18" charset="0"/>
                <a:cs typeface="Times New Roman" panose="02020603050405020304" pitchFamily="18" charset="0"/>
              </a:rPr>
              <a:t>курсатилади</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Кунгилдагидек</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тайёрланган</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молиявий</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режадан</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корхона</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захираларини</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бахолаш</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ва</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жалб</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килиш</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молиявий</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баркарорликни</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мустаҳкамлаш учун</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фойдаланиш</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мумкин</a:t>
            </a:r>
            <a:r>
              <a:rPr lang="ru-RU" sz="2400" dirty="0" smtClean="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pic>
        <p:nvPicPr>
          <p:cNvPr id="3074" name="Picture 2"/>
          <p:cNvPicPr>
            <a:picLocks noChangeAspect="1" noChangeArrowheads="1"/>
          </p:cNvPicPr>
          <p:nvPr/>
        </p:nvPicPr>
        <p:blipFill>
          <a:blip r:embed="rId2"/>
          <a:srcRect l="60764" t="35577" r="6296" b="39423"/>
          <a:stretch>
            <a:fillRect/>
          </a:stretch>
        </p:blipFill>
        <p:spPr bwMode="auto">
          <a:xfrm>
            <a:off x="2630693" y="2827599"/>
            <a:ext cx="7891975" cy="3367473"/>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xmlns="" val="1771911505"/>
              </p:ext>
            </p:extLst>
          </p:nvPr>
        </p:nvGraphicFramePr>
        <p:xfrm>
          <a:off x="1054100" y="1181100"/>
          <a:ext cx="10807700" cy="49572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Прямоугольник 4"/>
          <p:cNvSpPr/>
          <p:nvPr/>
        </p:nvSpPr>
        <p:spPr>
          <a:xfrm>
            <a:off x="1422400" y="515035"/>
            <a:ext cx="9220200" cy="954107"/>
          </a:xfrm>
          <a:prstGeom prst="rect">
            <a:avLst/>
          </a:prstGeom>
        </p:spPr>
        <p:txBody>
          <a:bodyPr wrap="square">
            <a:spAutoFit/>
          </a:bodyPr>
          <a:lstStyle/>
          <a:p>
            <a:pPr algn="ctr"/>
            <a:r>
              <a:rPr lang="ru-RU" sz="2800">
                <a:latin typeface="Times New Roman" panose="02020603050405020304" pitchFamily="18" charset="0"/>
                <a:cs typeface="Times New Roman" panose="02020603050405020304" pitchFamily="18" charset="0"/>
              </a:rPr>
              <a:t>Молиявий режа бизнес-режа билан бир хил муддатга ишлаб чикилади</a:t>
            </a:r>
          </a:p>
        </p:txBody>
      </p:sp>
      <p:sp>
        <p:nvSpPr>
          <p:cNvPr id="6" name="Прямоугольник 5"/>
          <p:cNvSpPr/>
          <p:nvPr/>
        </p:nvSpPr>
        <p:spPr>
          <a:xfrm>
            <a:off x="1749463" y="1790700"/>
            <a:ext cx="2111337" cy="1631216"/>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ru-RU" sz="10000" b="1" cap="none" spc="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У</a:t>
            </a:r>
            <a:endParaRPr lang="ru-RU" sz="10000" b="1" cap="none" spc="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7" name="Прямоугольник 6"/>
          <p:cNvSpPr/>
          <p:nvPr/>
        </p:nvSpPr>
        <p:spPr>
          <a:xfrm>
            <a:off x="4959388" y="2266950"/>
            <a:ext cx="1641437" cy="1631216"/>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10000" b="1" cap="none" spc="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3</a:t>
            </a:r>
            <a:endParaRPr lang="ru-RU" sz="10000" b="1" cap="none" spc="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8" name="Прямоугольник 7"/>
          <p:cNvSpPr/>
          <p:nvPr/>
        </p:nvSpPr>
        <p:spPr>
          <a:xfrm>
            <a:off x="3625888" y="3964841"/>
            <a:ext cx="1641437" cy="1631216"/>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10000" b="1" cap="none" spc="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5</a:t>
            </a:r>
            <a:endParaRPr lang="ru-RU" sz="10000" b="1" cap="none" spc="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9" name="Прямоугольник 8"/>
          <p:cNvSpPr/>
          <p:nvPr/>
        </p:nvSpPr>
        <p:spPr>
          <a:xfrm>
            <a:off x="8754176" y="5349447"/>
            <a:ext cx="3437824" cy="1015663"/>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ru-RU" sz="3000" b="1" cap="none" spc="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Муддатга тузилад</a:t>
            </a:r>
            <a:endParaRPr lang="ru-RU" sz="3000" b="1" cap="none" spc="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xmlns="" val="324409988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622300" y="254001"/>
            <a:ext cx="10972800" cy="5638799"/>
          </a:xfrm>
        </p:spPr>
        <p:txBody>
          <a:bodyPr>
            <a:normAutofit/>
          </a:bodyPr>
          <a:lstStyle/>
          <a:p>
            <a:pPr algn="just"/>
            <a:r>
              <a:rPr lang="ru-RU" sz="2300">
                <a:latin typeface="Times New Roman" panose="02020603050405020304" pitchFamily="18" charset="0"/>
                <a:cs typeface="Times New Roman" panose="02020603050405020304" pitchFamily="18" charset="0"/>
              </a:rPr>
              <a:t>Бунда дастлабки йил учун режадаги курсаткичларни ойлар буйича, иккинчи йил учун чораклар буйича ва кейинги давр учун йиллар буйича гурухларга таксимлаш максадга мувофик. Масалан, хорижий амалиётда бизнеснинг биринчи йили (янги корхона очилиши) учун молиявий режа курсаткичлари ойлар буйича ва зар бир модда буйича такисмланади. Кейинги йилларда бу курсаткичлар йил давомида махсулотни сотиш хажми фоизларида аникланади. Бундай режанинг умумий схемаси куйида шаклда булиши мумкин:</a:t>
            </a:r>
          </a:p>
          <a:p>
            <a:r>
              <a:rPr lang="ru-RU" sz="2400">
                <a:solidFill>
                  <a:srgbClr val="FF0000"/>
                </a:solidFill>
                <a:effectLst>
                  <a:outerShdw blurRad="38100" dist="38100" dir="2700000" algn="tl">
                    <a:srgbClr val="000000">
                      <a:alpha val="43137"/>
                    </a:srgbClr>
                  </a:outerShdw>
                </a:effectLst>
                <a:latin typeface="+mj-lt"/>
              </a:rPr>
              <a:t>Бир йилда сотув хажми - 100 жумлада:</a:t>
            </a:r>
          </a:p>
          <a:p>
            <a:r>
              <a:rPr lang="ru-RU" sz="2400">
                <a:solidFill>
                  <a:srgbClr val="FF0000"/>
                </a:solidFill>
                <a:effectLst>
                  <a:outerShdw blurRad="38100" dist="38100" dir="2700000" algn="tl">
                    <a:srgbClr val="000000">
                      <a:alpha val="43137"/>
                    </a:srgbClr>
                  </a:outerShdw>
                </a:effectLst>
                <a:latin typeface="+mj-lt"/>
              </a:rPr>
              <a:t>ишлаб чикариш харажатлари - 50 юклама харажаталр ва фойда - 50 шундан:</a:t>
            </a:r>
          </a:p>
          <a:p>
            <a:r>
              <a:rPr lang="ru-RU" sz="2400">
                <a:solidFill>
                  <a:srgbClr val="FF0000"/>
                </a:solidFill>
                <a:effectLst>
                  <a:outerShdw blurRad="38100" dist="38100" dir="2700000" algn="tl">
                    <a:srgbClr val="000000">
                      <a:alpha val="43137"/>
                    </a:srgbClr>
                  </a:outerShdw>
                </a:effectLst>
                <a:latin typeface="+mj-lt"/>
              </a:rPr>
              <a:t>а)	маркетинг ва сотув харажатлари - 15</a:t>
            </a:r>
          </a:p>
          <a:p>
            <a:r>
              <a:rPr lang="ru-RU" sz="2400">
                <a:solidFill>
                  <a:srgbClr val="FF0000"/>
                </a:solidFill>
                <a:effectLst>
                  <a:outerShdw blurRad="38100" dist="38100" dir="2700000" algn="tl">
                    <a:srgbClr val="000000">
                      <a:alpha val="43137"/>
                    </a:srgbClr>
                  </a:outerShdw>
                </a:effectLst>
                <a:latin typeface="+mj-lt"/>
              </a:rPr>
              <a:t>б)	жорий килиш харажатлари - 10</a:t>
            </a:r>
          </a:p>
          <a:p>
            <a:r>
              <a:rPr lang="ru-RU" sz="2400">
                <a:solidFill>
                  <a:srgbClr val="FF0000"/>
                </a:solidFill>
                <a:effectLst>
                  <a:outerShdw blurRad="38100" dist="38100" dir="2700000" algn="tl">
                    <a:srgbClr val="000000">
                      <a:alpha val="43137"/>
                    </a:srgbClr>
                  </a:outerShdw>
                </a:effectLst>
                <a:latin typeface="+mj-lt"/>
              </a:rPr>
              <a:t>в)	бошкарув харажатлари - 8</a:t>
            </a:r>
          </a:p>
          <a:p>
            <a:r>
              <a:rPr lang="ru-RU" sz="2400">
                <a:solidFill>
                  <a:srgbClr val="FF0000"/>
                </a:solidFill>
                <a:effectLst>
                  <a:outerShdw blurRad="38100" dist="38100" dir="2700000" algn="tl">
                    <a:srgbClr val="000000">
                      <a:alpha val="43137"/>
                    </a:srgbClr>
                  </a:outerShdw>
                </a:effectLst>
                <a:latin typeface="+mj-lt"/>
              </a:rPr>
              <a:t>г)	соликлар туланмасдан олдинги фойда - 17</a:t>
            </a:r>
          </a:p>
          <a:p>
            <a:pPr algn="just"/>
            <a:endParaRPr lang="ru-RU" sz="2300">
              <a:latin typeface="Times New Roman" panose="02020603050405020304" pitchFamily="18" charset="0"/>
              <a:cs typeface="Times New Roman" panose="02020603050405020304" pitchFamily="18" charset="0"/>
            </a:endParaRPr>
          </a:p>
        </p:txBody>
      </p:sp>
      <p:sp>
        <p:nvSpPr>
          <p:cNvPr id="4" name="Прямоугольник с двумя вырезанными противолежащими углами 3"/>
          <p:cNvSpPr/>
          <p:nvPr/>
        </p:nvSpPr>
        <p:spPr>
          <a:xfrm>
            <a:off x="600501" y="2729552"/>
            <a:ext cx="11122926" cy="3248167"/>
          </a:xfrm>
          <a:prstGeom prst="snip2DiagRect">
            <a:avLst/>
          </a:prstGeom>
          <a:noFill/>
        </p:spPr>
        <p:style>
          <a:lnRef idx="2">
            <a:schemeClr val="accent2"/>
          </a:lnRef>
          <a:fillRef idx="1">
            <a:schemeClr val="lt1"/>
          </a:fillRef>
          <a:effectRef idx="0">
            <a:schemeClr val="accent2"/>
          </a:effectRef>
          <a:fontRef idx="minor">
            <a:schemeClr val="dk1"/>
          </a:fontRef>
        </p:style>
        <p:txBody>
          <a:bodyPr rtlCol="0" anchor="ctr"/>
          <a:lstStyle/>
          <a:p>
            <a:pPr algn="ctr"/>
            <a:endParaRPr lang="ru-RU"/>
          </a:p>
        </p:txBody>
      </p:sp>
    </p:spTree>
    <p:extLst>
      <p:ext uri="{BB962C8B-B14F-4D97-AF65-F5344CB8AC3E}">
        <p14:creationId xmlns:p14="http://schemas.microsoft.com/office/powerpoint/2010/main" xmlns="" val="166969526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622300" y="254001"/>
            <a:ext cx="10972800" cy="5638799"/>
          </a:xfrm>
        </p:spPr>
        <p:txBody>
          <a:bodyPr>
            <a:normAutofit/>
          </a:bodyPr>
          <a:lstStyle/>
          <a:p>
            <a:pPr algn="just"/>
            <a:r>
              <a:rPr lang="ru-RU">
                <a:latin typeface="Times New Roman" panose="02020603050405020304" pitchFamily="18" charset="0"/>
                <a:cs typeface="Times New Roman" panose="02020603050405020304" pitchFamily="18" charset="0"/>
              </a:rPr>
              <a:t>Молиявий режанинг мухим кисми бу махсулотни сотиш хажмининг башорат килинишидир. У корхона уз товар ва хизматлари билан «эгаллаб» олишни мулжаллаган бозор улуши хакида тасаввурга эга булишга ёрдам бериши лозим. Шу сабабли башоартни биринчидан, ишлаб чикариш режаси билан, иккинчидан, маркетинг режаси билан боглаш</a:t>
            </a:r>
          </a:p>
          <a:p>
            <a:pPr algn="just"/>
            <a:r>
              <a:rPr lang="ru-RU">
                <a:latin typeface="Times New Roman" panose="02020603050405020304" pitchFamily="18" charset="0"/>
                <a:cs typeface="Times New Roman" panose="02020603050405020304" pitchFamily="18" charset="0"/>
              </a:rPr>
              <a:t>талаб килинади. Бозорни жиддий равишда тахлил килмасдан утриб махсулот сотувини башорат килиш у ёкда турсин, ишлаб чикариш хажмини режалаштириш хам уз ахамиятини йукотади.</a:t>
            </a:r>
          </a:p>
          <a:p>
            <a:pPr algn="just"/>
            <a:r>
              <a:rPr lang="ru-RU">
                <a:latin typeface="Times New Roman" panose="02020603050405020304" pitchFamily="18" charset="0"/>
                <a:cs typeface="Times New Roman" panose="02020603050405020304" pitchFamily="18" charset="0"/>
              </a:rPr>
              <a:t>Махсулотни сотиш хажми башоратлари одатда корхонанинг маркетинг хизмати томонидан ишлаб чикилади. Мавжуд тавсияларга кура у куйидаги куриниш ёки шаклда булиши лозим</a:t>
            </a:r>
            <a:r>
              <a:rPr lang="ru-RU" smtClean="0">
                <a:latin typeface="Times New Roman" panose="02020603050405020304" pitchFamily="18" charset="0"/>
                <a:cs typeface="Times New Roman" panose="02020603050405020304" pitchFamily="18" charset="0"/>
              </a:rPr>
              <a:t>.</a:t>
            </a:r>
            <a:endParaRPr lang="ru-RU">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88705356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897039" y="351009"/>
            <a:ext cx="8065827" cy="369332"/>
          </a:xfrm>
          <a:prstGeom prst="rect">
            <a:avLst/>
          </a:prstGeom>
        </p:spPr>
        <p:txBody>
          <a:bodyPr wrap="square">
            <a:spAutoFit/>
          </a:bodyPr>
          <a:lstStyle/>
          <a:p>
            <a:pPr algn="ctr"/>
            <a:r>
              <a:rPr lang="ru-RU">
                <a:latin typeface="Times New Roman" panose="02020603050405020304" pitchFamily="18" charset="0"/>
                <a:cs typeface="Times New Roman" panose="02020603050405020304" pitchFamily="18" charset="0"/>
              </a:rPr>
              <a:t>Махсулотни сотиш хажми башоратлари</a:t>
            </a:r>
          </a:p>
        </p:txBody>
      </p:sp>
      <p:graphicFrame>
        <p:nvGraphicFramePr>
          <p:cNvPr id="5" name="Таблица 4"/>
          <p:cNvGraphicFramePr>
            <a:graphicFrameLocks noGrp="1"/>
          </p:cNvGraphicFramePr>
          <p:nvPr>
            <p:extLst>
              <p:ext uri="{D42A27DB-BD31-4B8C-83A1-F6EECF244321}">
                <p14:modId xmlns:p14="http://schemas.microsoft.com/office/powerpoint/2010/main" xmlns="" val="1295076292"/>
              </p:ext>
            </p:extLst>
          </p:nvPr>
        </p:nvGraphicFramePr>
        <p:xfrm>
          <a:off x="1535373" y="720341"/>
          <a:ext cx="8789157" cy="5254389"/>
        </p:xfrm>
        <a:graphic>
          <a:graphicData uri="http://schemas.openxmlformats.org/drawingml/2006/table">
            <a:tbl>
              <a:tblPr firstRow="1" firstCol="1" bandRow="1">
                <a:tableStyleId>{2D5ABB26-0587-4C30-8999-92F81FD0307C}</a:tableStyleId>
              </a:tblPr>
              <a:tblGrid>
                <a:gridCol w="3798371"/>
                <a:gridCol w="495241"/>
                <a:gridCol w="495241"/>
                <a:gridCol w="491586"/>
                <a:gridCol w="504378"/>
                <a:gridCol w="504378"/>
                <a:gridCol w="491586"/>
                <a:gridCol w="495241"/>
                <a:gridCol w="495241"/>
                <a:gridCol w="508947"/>
                <a:gridCol w="508947"/>
              </a:tblGrid>
              <a:tr h="317372">
                <a:tc rowSpan="3">
                  <a:txBody>
                    <a:bodyPr/>
                    <a:lstStyle/>
                    <a:p>
                      <a:pPr indent="-406400" algn="ctr">
                        <a:lnSpc>
                          <a:spcPts val="1200"/>
                        </a:lnSpc>
                        <a:spcAft>
                          <a:spcPts val="0"/>
                        </a:spcAft>
                      </a:pPr>
                      <a:r>
                        <a:rPr lang="ru-RU" sz="1800" spc="0">
                          <a:effectLst/>
                          <a:latin typeface="Times New Roman" panose="02020603050405020304" pitchFamily="18" charset="0"/>
                          <a:cs typeface="Times New Roman" panose="02020603050405020304" pitchFamily="18" charset="0"/>
                        </a:rPr>
                        <a:t>Курсаткичлар</a:t>
                      </a:r>
                      <a:endParaRPr lang="ru-RU" sz="18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8">
                  <a:txBody>
                    <a:bodyPr/>
                    <a:lstStyle/>
                    <a:p>
                      <a:pPr indent="-406400" algn="ctr">
                        <a:lnSpc>
                          <a:spcPts val="1200"/>
                        </a:lnSpc>
                        <a:spcAft>
                          <a:spcPts val="0"/>
                        </a:spcAft>
                      </a:pPr>
                      <a:r>
                        <a:rPr lang="ru-RU" sz="1300" spc="0">
                          <a:effectLst/>
                        </a:rPr>
                        <a:t>Иил чораклари</a:t>
                      </a:r>
                      <a:endParaRPr lang="ru-RU" sz="1100">
                        <a:effectLst/>
                        <a:latin typeface="Times New Roman"/>
                        <a:ea typeface="Times New Roman"/>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rowSpan="2" gridSpan="2">
                  <a:txBody>
                    <a:bodyPr/>
                    <a:lstStyle/>
                    <a:p>
                      <a:pPr indent="-406400" algn="ctr">
                        <a:lnSpc>
                          <a:spcPts val="1200"/>
                        </a:lnSpc>
                        <a:spcAft>
                          <a:spcPts val="0"/>
                        </a:spcAft>
                      </a:pPr>
                      <a:r>
                        <a:rPr lang="ru-RU" sz="1300" spc="0">
                          <a:effectLst/>
                        </a:rPr>
                        <a:t>йилда</a:t>
                      </a:r>
                      <a:endParaRPr lang="ru-RU" sz="1100">
                        <a:effectLst/>
                        <a:latin typeface="Times New Roman"/>
                        <a:ea typeface="Times New Roman"/>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hMerge="1">
                  <a:txBody>
                    <a:bodyPr/>
                    <a:lstStyle/>
                    <a:p>
                      <a:endParaRPr lang="ru-RU"/>
                    </a:p>
                  </a:txBody>
                  <a:tcPr/>
                </a:tc>
              </a:tr>
              <a:tr h="307517">
                <a:tc vMerge="1">
                  <a:txBody>
                    <a:bodyPr/>
                    <a:lstStyle/>
                    <a:p>
                      <a:endParaRPr lang="ru-RU"/>
                    </a:p>
                  </a:txBody>
                  <a:tcPr/>
                </a:tc>
                <a:tc gridSpan="2">
                  <a:txBody>
                    <a:bodyPr/>
                    <a:lstStyle/>
                    <a:p>
                      <a:pPr algn="ctr">
                        <a:spcAft>
                          <a:spcPts val="0"/>
                        </a:spcAft>
                      </a:pPr>
                      <a:r>
                        <a:rPr lang="uz-Cyrl-UZ" sz="1300">
                          <a:effectLst/>
                        </a:rPr>
                        <a:t>1</a:t>
                      </a:r>
                      <a:endParaRPr lang="ru-RU" sz="1200">
                        <a:effectLst/>
                        <a:latin typeface="Times New Roman"/>
                        <a:ea typeface="Times New Roman"/>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ru-RU"/>
                    </a:p>
                  </a:txBody>
                  <a:tcPr/>
                </a:tc>
                <a:tc gridSpan="2">
                  <a:txBody>
                    <a:bodyPr/>
                    <a:lstStyle/>
                    <a:p>
                      <a:pPr indent="-406400" algn="ctr">
                        <a:lnSpc>
                          <a:spcPts val="1200"/>
                        </a:lnSpc>
                        <a:spcAft>
                          <a:spcPts val="0"/>
                        </a:spcAft>
                      </a:pPr>
                      <a:r>
                        <a:rPr lang="ru-RU" sz="1300" spc="0">
                          <a:effectLst/>
                        </a:rPr>
                        <a:t>II</a:t>
                      </a:r>
                      <a:endParaRPr lang="ru-RU" sz="1100">
                        <a:effectLst/>
                        <a:latin typeface="Times New Roman"/>
                        <a:ea typeface="Times New Roman"/>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ru-RU"/>
                    </a:p>
                  </a:txBody>
                  <a:tcPr/>
                </a:tc>
                <a:tc gridSpan="2">
                  <a:txBody>
                    <a:bodyPr/>
                    <a:lstStyle/>
                    <a:p>
                      <a:pPr indent="-406400" algn="ctr">
                        <a:lnSpc>
                          <a:spcPts val="1200"/>
                        </a:lnSpc>
                        <a:spcAft>
                          <a:spcPts val="0"/>
                        </a:spcAft>
                      </a:pPr>
                      <a:r>
                        <a:rPr lang="ru-RU" sz="1300" spc="0">
                          <a:effectLst/>
                        </a:rPr>
                        <a:t>III</a:t>
                      </a:r>
                      <a:endParaRPr lang="ru-RU" sz="1100">
                        <a:effectLst/>
                        <a:latin typeface="Times New Roman"/>
                        <a:ea typeface="Times New Roman"/>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ru-RU"/>
                    </a:p>
                  </a:txBody>
                  <a:tcPr/>
                </a:tc>
                <a:tc gridSpan="2">
                  <a:txBody>
                    <a:bodyPr/>
                    <a:lstStyle/>
                    <a:p>
                      <a:pPr indent="-406400" algn="ctr">
                        <a:lnSpc>
                          <a:spcPts val="1200"/>
                        </a:lnSpc>
                        <a:spcAft>
                          <a:spcPts val="0"/>
                        </a:spcAft>
                      </a:pPr>
                      <a:r>
                        <a:rPr lang="ru-RU" sz="1300" spc="0">
                          <a:effectLst/>
                        </a:rPr>
                        <a:t>IV</a:t>
                      </a:r>
                      <a:endParaRPr lang="ru-RU" sz="1100">
                        <a:effectLst/>
                        <a:latin typeface="Times New Roman"/>
                        <a:ea typeface="Times New Roman"/>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ru-RU"/>
                    </a:p>
                  </a:txBody>
                  <a:tcPr/>
                </a:tc>
                <a:tc gridSpan="2" vMerge="1">
                  <a:txBody>
                    <a:bodyPr/>
                    <a:lstStyle/>
                    <a:p>
                      <a:endParaRPr lang="ru-RU"/>
                    </a:p>
                  </a:txBody>
                  <a:tcPr/>
                </a:tc>
                <a:tc hMerge="1" vMerge="1">
                  <a:txBody>
                    <a:bodyPr/>
                    <a:lstStyle/>
                    <a:p>
                      <a:endParaRPr lang="ru-RU"/>
                    </a:p>
                  </a:txBody>
                  <a:tcPr/>
                </a:tc>
              </a:tr>
              <a:tr h="1130516">
                <a:tc vMerge="1">
                  <a:txBody>
                    <a:bodyPr/>
                    <a:lstStyle/>
                    <a:p>
                      <a:endParaRPr lang="ru-RU"/>
                    </a:p>
                  </a:txBody>
                  <a:tcPr/>
                </a:tc>
                <a:tc>
                  <a:txBody>
                    <a:bodyPr/>
                    <a:lstStyle/>
                    <a:p>
                      <a:pPr indent="-406400" algn="ctr">
                        <a:lnSpc>
                          <a:spcPts val="1200"/>
                        </a:lnSpc>
                        <a:spcAft>
                          <a:spcPts val="0"/>
                        </a:spcAft>
                      </a:pPr>
                      <a:r>
                        <a:rPr lang="ru-RU" sz="1300" spc="0">
                          <a:effectLst/>
                          <a:latin typeface="Times New Roman" panose="02020603050405020304" pitchFamily="18" charset="0"/>
                          <a:cs typeface="Times New Roman" panose="02020603050405020304" pitchFamily="18" charset="0"/>
                        </a:rPr>
                        <a:t>Режа</a:t>
                      </a:r>
                      <a:endParaRPr lang="ru-RU" sz="1100">
                        <a:effectLst/>
                        <a:latin typeface="Times New Roman" panose="02020603050405020304" pitchFamily="18" charset="0"/>
                        <a:ea typeface="Times New Roman"/>
                        <a:cs typeface="Times New Roman" panose="02020603050405020304" pitchFamily="18" charset="0"/>
                      </a:endParaRPr>
                    </a:p>
                  </a:txBody>
                  <a:tcPr marL="6350" marR="6350" marT="0" marB="0"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indent="-406400" algn="ctr">
                        <a:lnSpc>
                          <a:spcPts val="1200"/>
                        </a:lnSpc>
                        <a:spcAft>
                          <a:spcPts val="0"/>
                        </a:spcAft>
                      </a:pPr>
                      <a:r>
                        <a:rPr lang="ru-RU" sz="1300" spc="0">
                          <a:effectLst/>
                          <a:latin typeface="Times New Roman" panose="02020603050405020304" pitchFamily="18" charset="0"/>
                          <a:cs typeface="Times New Roman" panose="02020603050405020304" pitchFamily="18" charset="0"/>
                        </a:rPr>
                        <a:t>Амал</a:t>
                      </a:r>
                      <a:endParaRPr lang="ru-RU" sz="1100">
                        <a:effectLst/>
                        <a:latin typeface="Times New Roman" panose="02020603050405020304" pitchFamily="18" charset="0"/>
                        <a:ea typeface="Times New Roman"/>
                        <a:cs typeface="Times New Roman" panose="02020603050405020304" pitchFamily="18" charset="0"/>
                      </a:endParaRPr>
                    </a:p>
                  </a:txBody>
                  <a:tcPr marL="6350" marR="6350" marT="0" marB="0"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indent="-406400" algn="ctr">
                        <a:lnSpc>
                          <a:spcPts val="1200"/>
                        </a:lnSpc>
                        <a:spcAft>
                          <a:spcPts val="0"/>
                        </a:spcAft>
                      </a:pPr>
                      <a:r>
                        <a:rPr lang="ru-RU" sz="1300" spc="0">
                          <a:effectLst/>
                          <a:latin typeface="Times New Roman" panose="02020603050405020304" pitchFamily="18" charset="0"/>
                          <a:cs typeface="Times New Roman" panose="02020603050405020304" pitchFamily="18" charset="0"/>
                        </a:rPr>
                        <a:t>Режа</a:t>
                      </a:r>
                      <a:endParaRPr lang="ru-RU" sz="1100">
                        <a:effectLst/>
                        <a:latin typeface="Times New Roman" panose="02020603050405020304" pitchFamily="18" charset="0"/>
                        <a:ea typeface="Times New Roman"/>
                        <a:cs typeface="Times New Roman" panose="02020603050405020304" pitchFamily="18" charset="0"/>
                      </a:endParaRPr>
                    </a:p>
                  </a:txBody>
                  <a:tcPr marL="6350" marR="6350" marT="0" marB="0"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indent="-406400" algn="ctr">
                        <a:lnSpc>
                          <a:spcPts val="1200"/>
                        </a:lnSpc>
                        <a:spcAft>
                          <a:spcPts val="0"/>
                        </a:spcAft>
                      </a:pPr>
                      <a:r>
                        <a:rPr lang="ru-RU" sz="1300" spc="0">
                          <a:effectLst/>
                          <a:latin typeface="Times New Roman" panose="02020603050405020304" pitchFamily="18" charset="0"/>
                          <a:cs typeface="Times New Roman" panose="02020603050405020304" pitchFamily="18" charset="0"/>
                        </a:rPr>
                        <a:t>Амал</a:t>
                      </a:r>
                      <a:endParaRPr lang="ru-RU" sz="1100">
                        <a:effectLst/>
                        <a:latin typeface="Times New Roman" panose="02020603050405020304" pitchFamily="18" charset="0"/>
                        <a:ea typeface="Times New Roman"/>
                        <a:cs typeface="Times New Roman" panose="02020603050405020304" pitchFamily="18" charset="0"/>
                      </a:endParaRPr>
                    </a:p>
                  </a:txBody>
                  <a:tcPr marL="6350" marR="6350" marT="0" marB="0"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indent="-406400" algn="ctr">
                        <a:lnSpc>
                          <a:spcPts val="1200"/>
                        </a:lnSpc>
                        <a:spcAft>
                          <a:spcPts val="0"/>
                        </a:spcAft>
                      </a:pPr>
                      <a:r>
                        <a:rPr lang="ru-RU" sz="1300" spc="0">
                          <a:effectLst/>
                          <a:latin typeface="Times New Roman" panose="02020603050405020304" pitchFamily="18" charset="0"/>
                          <a:cs typeface="Times New Roman" panose="02020603050405020304" pitchFamily="18" charset="0"/>
                        </a:rPr>
                        <a:t>Режа</a:t>
                      </a:r>
                      <a:endParaRPr lang="ru-RU" sz="1100">
                        <a:effectLst/>
                        <a:latin typeface="Times New Roman" panose="02020603050405020304" pitchFamily="18" charset="0"/>
                        <a:ea typeface="Times New Roman"/>
                        <a:cs typeface="Times New Roman" panose="02020603050405020304" pitchFamily="18" charset="0"/>
                      </a:endParaRPr>
                    </a:p>
                  </a:txBody>
                  <a:tcPr marL="6350" marR="6350" marT="0" marB="0"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indent="-406400" algn="ctr">
                        <a:lnSpc>
                          <a:spcPts val="1200"/>
                        </a:lnSpc>
                        <a:spcAft>
                          <a:spcPts val="0"/>
                        </a:spcAft>
                      </a:pPr>
                      <a:r>
                        <a:rPr lang="ru-RU" sz="1300" spc="0">
                          <a:effectLst/>
                          <a:latin typeface="Times New Roman" panose="02020603050405020304" pitchFamily="18" charset="0"/>
                          <a:cs typeface="Times New Roman" panose="02020603050405020304" pitchFamily="18" charset="0"/>
                        </a:rPr>
                        <a:t>Амал</a:t>
                      </a:r>
                      <a:endParaRPr lang="ru-RU" sz="1100">
                        <a:effectLst/>
                        <a:latin typeface="Times New Roman" panose="02020603050405020304" pitchFamily="18" charset="0"/>
                        <a:ea typeface="Times New Roman"/>
                        <a:cs typeface="Times New Roman" panose="02020603050405020304" pitchFamily="18" charset="0"/>
                      </a:endParaRPr>
                    </a:p>
                  </a:txBody>
                  <a:tcPr marL="6350" marR="6350" marT="0" marB="0"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indent="-406400" algn="ctr">
                        <a:lnSpc>
                          <a:spcPts val="1200"/>
                        </a:lnSpc>
                        <a:spcAft>
                          <a:spcPts val="0"/>
                        </a:spcAft>
                      </a:pPr>
                      <a:r>
                        <a:rPr lang="ru-RU" sz="1300" spc="0">
                          <a:effectLst/>
                          <a:latin typeface="Times New Roman" panose="02020603050405020304" pitchFamily="18" charset="0"/>
                          <a:cs typeface="Times New Roman" panose="02020603050405020304" pitchFamily="18" charset="0"/>
                        </a:rPr>
                        <a:t>Режа</a:t>
                      </a:r>
                      <a:endParaRPr lang="ru-RU" sz="1100">
                        <a:effectLst/>
                        <a:latin typeface="Times New Roman" panose="02020603050405020304" pitchFamily="18" charset="0"/>
                        <a:ea typeface="Times New Roman"/>
                        <a:cs typeface="Times New Roman" panose="02020603050405020304" pitchFamily="18" charset="0"/>
                      </a:endParaRPr>
                    </a:p>
                  </a:txBody>
                  <a:tcPr marL="6350" marR="6350" marT="0" marB="0"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indent="-406400" algn="ctr">
                        <a:lnSpc>
                          <a:spcPts val="1200"/>
                        </a:lnSpc>
                        <a:spcAft>
                          <a:spcPts val="0"/>
                        </a:spcAft>
                      </a:pPr>
                      <a:r>
                        <a:rPr lang="ru-RU" sz="1300" spc="0">
                          <a:effectLst/>
                          <a:latin typeface="Times New Roman" panose="02020603050405020304" pitchFamily="18" charset="0"/>
                          <a:cs typeface="Times New Roman" panose="02020603050405020304" pitchFamily="18" charset="0"/>
                        </a:rPr>
                        <a:t>Амал</a:t>
                      </a:r>
                      <a:endParaRPr lang="ru-RU" sz="1100">
                        <a:effectLst/>
                        <a:latin typeface="Times New Roman" panose="02020603050405020304" pitchFamily="18" charset="0"/>
                        <a:ea typeface="Times New Roman"/>
                        <a:cs typeface="Times New Roman" panose="02020603050405020304" pitchFamily="18" charset="0"/>
                      </a:endParaRPr>
                    </a:p>
                  </a:txBody>
                  <a:tcPr marL="6350" marR="6350" marT="0" marB="0"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indent="-406400" algn="ctr">
                        <a:lnSpc>
                          <a:spcPts val="1200"/>
                        </a:lnSpc>
                        <a:spcAft>
                          <a:spcPts val="0"/>
                        </a:spcAft>
                      </a:pPr>
                      <a:r>
                        <a:rPr lang="ru-RU" sz="1300" spc="0">
                          <a:effectLst/>
                          <a:latin typeface="Times New Roman" panose="02020603050405020304" pitchFamily="18" charset="0"/>
                          <a:cs typeface="Times New Roman" panose="02020603050405020304" pitchFamily="18" charset="0"/>
                        </a:rPr>
                        <a:t>Режа</a:t>
                      </a:r>
                      <a:endParaRPr lang="ru-RU" sz="1100">
                        <a:effectLst/>
                        <a:latin typeface="Times New Roman" panose="02020603050405020304" pitchFamily="18" charset="0"/>
                        <a:ea typeface="Times New Roman"/>
                        <a:cs typeface="Times New Roman" panose="02020603050405020304" pitchFamily="18" charset="0"/>
                      </a:endParaRPr>
                    </a:p>
                  </a:txBody>
                  <a:tcPr marL="6350" marR="6350" marT="0" marB="0"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indent="-406400" algn="ctr">
                        <a:lnSpc>
                          <a:spcPts val="1200"/>
                        </a:lnSpc>
                        <a:spcAft>
                          <a:spcPts val="0"/>
                        </a:spcAft>
                      </a:pPr>
                      <a:r>
                        <a:rPr lang="ru-RU" sz="1300" spc="0">
                          <a:effectLst/>
                          <a:latin typeface="Times New Roman" panose="02020603050405020304" pitchFamily="18" charset="0"/>
                          <a:cs typeface="Times New Roman" panose="02020603050405020304" pitchFamily="18" charset="0"/>
                        </a:rPr>
                        <a:t>Амал</a:t>
                      </a:r>
                      <a:endParaRPr lang="ru-RU" sz="1100">
                        <a:effectLst/>
                        <a:latin typeface="Times New Roman" panose="02020603050405020304" pitchFamily="18" charset="0"/>
                        <a:ea typeface="Times New Roman"/>
                        <a:cs typeface="Times New Roman" panose="02020603050405020304" pitchFamily="18" charset="0"/>
                      </a:endParaRPr>
                    </a:p>
                  </a:txBody>
                  <a:tcPr marL="6350" marR="6350" marT="0" marB="0"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27395">
                <a:tc>
                  <a:txBody>
                    <a:bodyPr/>
                    <a:lstStyle/>
                    <a:p>
                      <a:pPr indent="-406400">
                        <a:lnSpc>
                          <a:spcPct val="100000"/>
                        </a:lnSpc>
                        <a:spcAft>
                          <a:spcPts val="200"/>
                        </a:spcAft>
                      </a:pPr>
                      <a:r>
                        <a:rPr lang="ru-RU" sz="1800" spc="0">
                          <a:effectLst/>
                          <a:latin typeface="Times New Roman" panose="02020603050405020304" pitchFamily="18" charset="0"/>
                          <a:cs typeface="Times New Roman" panose="02020603050405020304" pitchFamily="18" charset="0"/>
                        </a:rPr>
                        <a:t>1. Корхонанинг бозор салохияти (мазкур товар бирлигида)</a:t>
                      </a:r>
                      <a:endParaRPr lang="ru-RU" sz="18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7517">
                <a:tc>
                  <a:txBody>
                    <a:bodyPr/>
                    <a:lstStyle/>
                    <a:p>
                      <a:pPr indent="-406400">
                        <a:lnSpc>
                          <a:spcPct val="100000"/>
                        </a:lnSpc>
                        <a:spcAft>
                          <a:spcPts val="200"/>
                        </a:spcAft>
                      </a:pPr>
                      <a:r>
                        <a:rPr lang="ru-RU" sz="1800" spc="0">
                          <a:effectLst/>
                          <a:latin typeface="Times New Roman" panose="02020603050405020304" pitchFamily="18" charset="0"/>
                          <a:cs typeface="Times New Roman" panose="02020603050405020304" pitchFamily="18" charset="0"/>
                        </a:rPr>
                        <a:t>2. Товар нархи</a:t>
                      </a:r>
                      <a:endParaRPr lang="ru-RU" sz="18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7517">
                <a:tc>
                  <a:txBody>
                    <a:bodyPr/>
                    <a:lstStyle/>
                    <a:p>
                      <a:pPr indent="-406400">
                        <a:lnSpc>
                          <a:spcPct val="100000"/>
                        </a:lnSpc>
                        <a:spcAft>
                          <a:spcPts val="200"/>
                        </a:spcAft>
                      </a:pPr>
                      <a:r>
                        <a:rPr lang="ru-RU" sz="1800" spc="0">
                          <a:effectLst/>
                          <a:latin typeface="Times New Roman" panose="02020603050405020304" pitchFamily="18" charset="0"/>
                          <a:cs typeface="Times New Roman" panose="02020603050405020304" pitchFamily="18" charset="0"/>
                        </a:rPr>
                        <a:t>3. Сотиш хажми</a:t>
                      </a:r>
                      <a:endParaRPr lang="ru-RU" sz="18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57866">
                <a:tc>
                  <a:txBody>
                    <a:bodyPr/>
                    <a:lstStyle/>
                    <a:p>
                      <a:pPr indent="-406400">
                        <a:lnSpc>
                          <a:spcPct val="100000"/>
                        </a:lnSpc>
                        <a:spcAft>
                          <a:spcPts val="200"/>
                        </a:spcAft>
                      </a:pPr>
                      <a:r>
                        <a:rPr lang="ru-RU" sz="1800" spc="0">
                          <a:effectLst/>
                          <a:latin typeface="Times New Roman" panose="02020603050405020304" pitchFamily="18" charset="0"/>
                          <a:cs typeface="Times New Roman" panose="02020603050405020304" pitchFamily="18" charset="0"/>
                        </a:rPr>
                        <a:t>4. Мазкур товар буйича тармок бозорида корхона улуши</a:t>
                      </a:r>
                      <a:endParaRPr lang="ru-RU" sz="18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62794">
                <a:tc>
                  <a:txBody>
                    <a:bodyPr/>
                    <a:lstStyle/>
                    <a:p>
                      <a:pPr indent="-406400">
                        <a:lnSpc>
                          <a:spcPct val="100000"/>
                        </a:lnSpc>
                        <a:spcAft>
                          <a:spcPts val="200"/>
                        </a:spcAft>
                      </a:pPr>
                      <a:r>
                        <a:rPr lang="ru-RU" sz="1800" spc="0">
                          <a:effectLst/>
                          <a:latin typeface="Times New Roman" panose="02020603050405020304" pitchFamily="18" charset="0"/>
                          <a:cs typeface="Times New Roman" panose="02020603050405020304" pitchFamily="18" charset="0"/>
                        </a:rPr>
                        <a:t>5. Корхона чикарган махсулотлар сони</a:t>
                      </a:r>
                      <a:endParaRPr lang="ru-RU" sz="18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035895">
                <a:tc>
                  <a:txBody>
                    <a:bodyPr/>
                    <a:lstStyle/>
                    <a:p>
                      <a:pPr indent="-406400">
                        <a:lnSpc>
                          <a:spcPct val="100000"/>
                        </a:lnSpc>
                        <a:spcAft>
                          <a:spcPts val="200"/>
                        </a:spcAft>
                      </a:pPr>
                      <a:r>
                        <a:rPr lang="ru-RU" sz="1800" spc="0">
                          <a:effectLst/>
                          <a:latin typeface="Times New Roman" panose="02020603050405020304" pitchFamily="18" charset="0"/>
                          <a:cs typeface="Times New Roman" panose="02020603050405020304" pitchFamily="18" charset="0"/>
                        </a:rPr>
                        <a:t>6. Режадаги йил бошида корхона омборларида мазкур товар захиралари</a:t>
                      </a:r>
                      <a:endParaRPr lang="ru-RU" sz="18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300">
                          <a:effectLst/>
                          <a:latin typeface="Times New Roman" panose="02020603050405020304" pitchFamily="18" charset="0"/>
                          <a:cs typeface="Times New Roman" panose="02020603050405020304" pitchFamily="18" charset="0"/>
                        </a:rPr>
                        <a:t> </a:t>
                      </a:r>
                      <a:endParaRPr lang="ru-RU" sz="1200">
                        <a:effectLst/>
                        <a:latin typeface="Times New Roman" panose="02020603050405020304" pitchFamily="18" charset="0"/>
                        <a:ea typeface="Times New Roman"/>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xmlns="" val="53980091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622300" y="254001"/>
            <a:ext cx="10972800" cy="5638799"/>
          </a:xfrm>
        </p:spPr>
        <p:txBody>
          <a:bodyPr>
            <a:noAutofit/>
          </a:bodyPr>
          <a:lstStyle/>
          <a:p>
            <a:pPr algn="just"/>
            <a:r>
              <a:rPr lang="ru-RU" sz="2100">
                <a:latin typeface="Times New Roman" panose="02020603050405020304" pitchFamily="18" charset="0"/>
                <a:cs typeface="Times New Roman" panose="02020603050405020304" pitchFamily="18" charset="0"/>
              </a:rPr>
              <a:t>Одатда бундай башоратлар 3-5 йилга килинади. бунинг сабаби шундаки, дастлабки йиолда корхона бозордаги вазият блан таниш булиб, ким учун махсулот ишлаб чикаришни билади, кейинги йиллар учун эса биз буни таъкидлай олмаймиз. Шу сабабли иккинчи йилдан бошлаб корхона башорат бахолари билан шугулланишга мажбур булади.</a:t>
            </a:r>
          </a:p>
          <a:p>
            <a:pPr algn="just"/>
            <a:r>
              <a:rPr lang="ru-RU" sz="2100">
                <a:latin typeface="Times New Roman" panose="02020603050405020304" pitchFamily="18" charset="0"/>
                <a:cs typeface="Times New Roman" panose="02020603050405020304" pitchFamily="18" charset="0"/>
              </a:rPr>
              <a:t>Молиявий режанинг иккинчи мухим бўлими тушум ва харажатлар баланси булиб, у бизнес-лойиханинг (янги иш, янги ишлаб чикаришни ташкил этиш ва хоказо) фойда келтириши ёки келтирмаслиги, шунингдек, бундай ишлаб чикаришни ташкил килиш учун канча маблаг киритиш лозимлигини бахолашга имкон беради. Одатда у корхонанинг даромад ва харажатлари баланси деб аталади.</a:t>
            </a:r>
          </a:p>
          <a:p>
            <a:pPr algn="just"/>
            <a:r>
              <a:rPr lang="ru-RU" sz="2100">
                <a:latin typeface="Times New Roman" panose="02020603050405020304" pitchFamily="18" charset="0"/>
                <a:cs typeface="Times New Roman" panose="02020603050405020304" pitchFamily="18" charset="0"/>
              </a:rPr>
              <a:t>Мазкур бўлимнинг асосий вазифаси пул маблаглари келиб тушиши ва сарфланишининг синхронлигини, яъни хар бир лахза учун ушбу маблагларнинг етарли эканлигини аниклаши лозим. Бошкача килиб айтганда, корхона активларини тезда пул маблагларига айлантириш ёки лойихани амалга оширишда унинг ликвидлигини англатади. Шуни эътиборга олиш керакки, ликвидлик билан боглик муаммо бозор муносабатлари шароитларида корхоналарнинг муваффакиятсизликка учраши сабабларидан бири хисобланади.</a:t>
            </a:r>
          </a:p>
        </p:txBody>
      </p:sp>
    </p:spTree>
    <p:extLst>
      <p:ext uri="{BB962C8B-B14F-4D97-AF65-F5344CB8AC3E}">
        <p14:creationId xmlns:p14="http://schemas.microsoft.com/office/powerpoint/2010/main" xmlns="" val="155901625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777044" y="858912"/>
            <a:ext cx="10972800" cy="5638799"/>
          </a:xfrm>
        </p:spPr>
        <p:txBody>
          <a:bodyPr>
            <a:noAutofit/>
          </a:bodyPr>
          <a:lstStyle/>
          <a:p>
            <a:pPr algn="just"/>
            <a:r>
              <a:rPr lang="uz-Cyrl-UZ" sz="22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Харажатлар таркиби тўғрисида”ги қонунга кўра қишлоқ хўжалиги корхоналарининг молиявий натижалари қуйидаги даромад кўрсаткичлари билан тавсифланади:</a:t>
            </a:r>
            <a:endParaRPr lang="ru-RU" sz="2800" dirty="0">
              <a:latin typeface="Times New Roman" panose="02020603050405020304" pitchFamily="18" charset="0"/>
              <a:cs typeface="Times New Roman" panose="02020603050405020304" pitchFamily="18" charset="0"/>
            </a:endParaRPr>
          </a:p>
          <a:p>
            <a:pPr lvl="0" algn="just"/>
            <a:r>
              <a:rPr lang="uz-Cyrl-UZ" sz="2800" dirty="0">
                <a:latin typeface="Times New Roman" panose="02020603050405020304" pitchFamily="18" charset="0"/>
                <a:cs typeface="Times New Roman" panose="02020603050405020304" pitchFamily="18" charset="0"/>
              </a:rPr>
              <a:t>Қишлоқ хўжалиги маҳсулотини сотишдан тушган ялпи даромад қишлоқ хўжалиги маҳсулотини сотишдан тушган тушум ва унинг ишлаб чиқарилиш таннархи ўртасидаги фарқ сифатида аниқланади.</a:t>
            </a:r>
            <a:endParaRPr lang="ru-RU" sz="2800" dirty="0">
              <a:latin typeface="Times New Roman" panose="02020603050405020304" pitchFamily="18" charset="0"/>
              <a:cs typeface="Times New Roman" panose="02020603050405020304" pitchFamily="18" charset="0"/>
            </a:endParaRPr>
          </a:p>
          <a:p>
            <a:pPr lvl="0" algn="just"/>
            <a:r>
              <a:rPr lang="uz-Cyrl-UZ" sz="2800" dirty="0">
                <a:latin typeface="Times New Roman" panose="02020603050405020304" pitchFamily="18" charset="0"/>
                <a:cs typeface="Times New Roman" panose="02020603050405020304" pitchFamily="18" charset="0"/>
              </a:rPr>
              <a:t>Асосий ишлаб чиқариш фаолиятидан даромад қишлоқ хўжалиги маҳсулотини сотишдан тушган ялпи даромад билан давр харажатлари плю ёки минус асосий фаолиятдан бошқа даромадлар ёки зарарлар ўртасидаги фарқ сифатида аниқланади</a:t>
            </a:r>
            <a:r>
              <a:rPr lang="uz-Cyrl-UZ" sz="2800" dirty="0" smtClean="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18245404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609600" y="721674"/>
            <a:ext cx="10972800" cy="4525963"/>
          </a:xfrm>
        </p:spPr>
        <p:txBody>
          <a:bodyPr/>
          <a:lstStyle/>
          <a:p>
            <a:pPr lvl="0" algn="just"/>
            <a:r>
              <a:rPr lang="uz-Cyrl-UZ" sz="2800" dirty="0" smtClean="0">
                <a:latin typeface="Times New Roman" panose="02020603050405020304" pitchFamily="18" charset="0"/>
                <a:cs typeface="Times New Roman" panose="02020603050405020304" pitchFamily="18" charset="0"/>
              </a:rPr>
              <a:t>Умумхўжалик фаолиятидан даромад алгебраик сумма сифатида аниқланади: асосий фаолиятдан даромад + молиявий фаолиятдан даромад - молиявий фаолият харажатлари.</a:t>
            </a:r>
            <a:endParaRPr lang="ru-RU" sz="2800" dirty="0" smtClean="0">
              <a:latin typeface="Times New Roman" panose="02020603050405020304" pitchFamily="18" charset="0"/>
              <a:cs typeface="Times New Roman" panose="02020603050405020304" pitchFamily="18" charset="0"/>
            </a:endParaRPr>
          </a:p>
          <a:p>
            <a:pPr lvl="0" algn="just"/>
            <a:r>
              <a:rPr lang="uz-Cyrl-UZ" sz="2800" dirty="0" smtClean="0">
                <a:latin typeface="Times New Roman" panose="02020603050405020304" pitchFamily="18" charset="0"/>
                <a:cs typeface="Times New Roman" panose="02020603050405020304" pitchFamily="18" charset="0"/>
              </a:rPr>
              <a:t>Солиқ тўлангунга қадар даромад умумхўжалик фаолиятидан даромад ва фавқулодда даромад ва зарарлар қолдиғи алнебраик суммаси сифатида аниқланади.</a:t>
            </a:r>
            <a:endParaRPr lang="ru-RU" sz="2800" dirty="0" smtClean="0">
              <a:latin typeface="Times New Roman" panose="02020603050405020304" pitchFamily="18" charset="0"/>
              <a:cs typeface="Times New Roman" panose="02020603050405020304" pitchFamily="18" charset="0"/>
            </a:endParaRPr>
          </a:p>
          <a:p>
            <a:pPr lvl="0" algn="just"/>
            <a:r>
              <a:rPr lang="uz-Cyrl-UZ" sz="2800" dirty="0" smtClean="0">
                <a:latin typeface="Times New Roman" panose="02020603050405020304" pitchFamily="18" charset="0"/>
                <a:cs typeface="Times New Roman" panose="02020603050405020304" pitchFamily="18" charset="0"/>
              </a:rPr>
              <a:t>Қишлоқ хўжалиги корхонасининг солиқлар тўланганидан ўз ихтиёрида қолувчи соф даромад даромад солиғи ва бошқа солиқлар ва тўловлар чегирилган солиқ тўлангунга қадар даромад ҳисобланади.</a:t>
            </a:r>
            <a:endParaRPr lang="ru-RU" sz="2800" dirty="0" smtClean="0">
              <a:latin typeface="Times New Roman" panose="02020603050405020304" pitchFamily="18" charset="0"/>
              <a:cs typeface="Times New Roman" panose="02020603050405020304" pitchFamily="18" charset="0"/>
            </a:endParaRPr>
          </a:p>
          <a:p>
            <a:pPr>
              <a:buNone/>
            </a:pPr>
            <a:endParaRPr lang="ru-RU"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622300" y="254001"/>
            <a:ext cx="10972800" cy="5638799"/>
          </a:xfrm>
        </p:spPr>
        <p:txBody>
          <a:bodyPr>
            <a:noAutofit/>
          </a:bodyPr>
          <a:lstStyle/>
          <a:p>
            <a:pPr algn="just"/>
            <a:r>
              <a:rPr lang="ru-RU" sz="2300" b="1" i="1" smtClean="0">
                <a:latin typeface="Times New Roman" panose="02020603050405020304" pitchFamily="18" charset="0"/>
                <a:cs typeface="Times New Roman" panose="02020603050405020304" pitchFamily="18" charset="0"/>
              </a:rPr>
              <a:t>Ма</a:t>
            </a:r>
            <a:r>
              <a:rPr lang="uz-Cyrl-UZ" sz="2300" b="1" i="1">
                <a:latin typeface="Times New Roman" panose="02020603050405020304" pitchFamily="18" charset="0"/>
                <a:cs typeface="Times New Roman" panose="02020603050405020304" pitchFamily="18" charset="0"/>
              </a:rPr>
              <a:t>ҳ</a:t>
            </a:r>
            <a:r>
              <a:rPr lang="ru-RU" sz="2300" b="1" i="1">
                <a:latin typeface="Times New Roman" panose="02020603050405020304" pitchFamily="18" charset="0"/>
                <a:cs typeface="Times New Roman" panose="02020603050405020304" pitchFamily="18" charset="0"/>
              </a:rPr>
              <a:t>сулотни сотишдан олинувчи ялпи фойда,</a:t>
            </a:r>
            <a:r>
              <a:rPr lang="ru-RU" sz="2300">
                <a:latin typeface="Times New Roman" panose="02020603050405020304" pitchFamily="18" charset="0"/>
                <a:cs typeface="Times New Roman" panose="02020603050405020304" pitchFamily="18" charset="0"/>
              </a:rPr>
              <a:t> махсулот сотишдан келиб тушган соф тушум билан сотилган махсулотнинг ишлаб чикариш таннархи ўртасидаги фарк сифатида </a:t>
            </a:r>
            <a:r>
              <a:rPr lang="ru-RU" sz="2300" smtClean="0">
                <a:latin typeface="Times New Roman" panose="02020603050405020304" pitchFamily="18" charset="0"/>
                <a:cs typeface="Times New Roman" panose="02020603050405020304" pitchFamily="18" charset="0"/>
              </a:rPr>
              <a:t>қуйидаги формуло орқали аникланади. </a:t>
            </a:r>
          </a:p>
          <a:p>
            <a:pPr algn="just"/>
            <a:endParaRPr lang="ru-RU" sz="2300">
              <a:latin typeface="Times New Roman" panose="02020603050405020304" pitchFamily="18" charset="0"/>
              <a:cs typeface="Times New Roman" panose="02020603050405020304" pitchFamily="18" charset="0"/>
            </a:endParaRPr>
          </a:p>
        </p:txBody>
      </p:sp>
      <p:sp>
        <p:nvSpPr>
          <p:cNvPr id="3" name="Скругленный прямоугольник 2"/>
          <p:cNvSpPr/>
          <p:nvPr/>
        </p:nvSpPr>
        <p:spPr>
          <a:xfrm>
            <a:off x="4408227" y="1412540"/>
            <a:ext cx="4367284" cy="716512"/>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100" smtClean="0"/>
              <a:t>Yf</a:t>
            </a:r>
            <a:r>
              <a:rPr lang="ru-RU" sz="2100" smtClean="0"/>
              <a:t>= </a:t>
            </a:r>
            <a:r>
              <a:rPr lang="en-US" sz="2100" smtClean="0"/>
              <a:t>SSt</a:t>
            </a:r>
            <a:r>
              <a:rPr lang="ru-RU" sz="2100" smtClean="0"/>
              <a:t> </a:t>
            </a:r>
            <a:r>
              <a:rPr lang="ru-RU" sz="2100"/>
              <a:t>- </a:t>
            </a:r>
            <a:r>
              <a:rPr lang="en-US" sz="2100" smtClean="0"/>
              <a:t>It</a:t>
            </a:r>
            <a:endParaRPr lang="ru-RU" sz="2100"/>
          </a:p>
        </p:txBody>
      </p:sp>
      <p:sp>
        <p:nvSpPr>
          <p:cNvPr id="4" name="Прямоугольник 3"/>
          <p:cNvSpPr/>
          <p:nvPr/>
        </p:nvSpPr>
        <p:spPr>
          <a:xfrm>
            <a:off x="1000835" y="2378459"/>
            <a:ext cx="8811905" cy="1384995"/>
          </a:xfrm>
          <a:prstGeom prst="rect">
            <a:avLst/>
          </a:prstGeom>
        </p:spPr>
        <p:txBody>
          <a:bodyPr wrap="square">
            <a:spAutoFit/>
          </a:bodyPr>
          <a:lstStyle/>
          <a:p>
            <a:r>
              <a:rPr lang="ru-RU" sz="2100">
                <a:latin typeface="Times New Roman" panose="02020603050405020304" pitchFamily="18" charset="0"/>
                <a:cs typeface="Times New Roman" panose="02020603050405020304" pitchFamily="18" charset="0"/>
              </a:rPr>
              <a:t>бу ерда</a:t>
            </a:r>
          </a:p>
          <a:p>
            <a:r>
              <a:rPr lang="en-US" sz="2100" smtClean="0">
                <a:latin typeface="Times New Roman" panose="02020603050405020304" pitchFamily="18" charset="0"/>
                <a:cs typeface="Times New Roman" panose="02020603050405020304" pitchFamily="18" charset="0"/>
              </a:rPr>
              <a:t>Yf</a:t>
            </a:r>
            <a:r>
              <a:rPr lang="ru-RU" sz="2100" smtClean="0">
                <a:latin typeface="Times New Roman" panose="02020603050405020304" pitchFamily="18" charset="0"/>
                <a:cs typeface="Times New Roman" panose="02020603050405020304" pitchFamily="18" charset="0"/>
              </a:rPr>
              <a:t> </a:t>
            </a:r>
            <a:r>
              <a:rPr lang="ru-RU" sz="2100">
                <a:latin typeface="Times New Roman" panose="02020603050405020304" pitchFamily="18" charset="0"/>
                <a:cs typeface="Times New Roman" panose="02020603050405020304" pitchFamily="18" charset="0"/>
              </a:rPr>
              <a:t>- ялпи фойда;</a:t>
            </a:r>
          </a:p>
          <a:p>
            <a:r>
              <a:rPr lang="en-US" sz="2100" smtClean="0">
                <a:latin typeface="Times New Roman" panose="02020603050405020304" pitchFamily="18" charset="0"/>
                <a:cs typeface="Times New Roman" panose="02020603050405020304" pitchFamily="18" charset="0"/>
              </a:rPr>
              <a:t>SSt</a:t>
            </a:r>
            <a:r>
              <a:rPr lang="ru-RU" sz="2100" smtClean="0">
                <a:latin typeface="Times New Roman" panose="02020603050405020304" pitchFamily="18" charset="0"/>
                <a:cs typeface="Times New Roman" panose="02020603050405020304" pitchFamily="18" charset="0"/>
              </a:rPr>
              <a:t> </a:t>
            </a:r>
            <a:r>
              <a:rPr lang="ru-RU" sz="2100">
                <a:latin typeface="Times New Roman" panose="02020603050405020304" pitchFamily="18" charset="0"/>
                <a:cs typeface="Times New Roman" panose="02020603050405020304" pitchFamily="18" charset="0"/>
              </a:rPr>
              <a:t>- сотишдан келиб тушувчи соф тушум;</a:t>
            </a:r>
          </a:p>
          <a:p>
            <a:r>
              <a:rPr lang="en-US" sz="2100" smtClean="0">
                <a:latin typeface="Times New Roman" panose="02020603050405020304" pitchFamily="18" charset="0"/>
                <a:cs typeface="Times New Roman" panose="02020603050405020304" pitchFamily="18" charset="0"/>
              </a:rPr>
              <a:t>It</a:t>
            </a:r>
            <a:r>
              <a:rPr lang="ru-RU" sz="2100" smtClean="0">
                <a:latin typeface="Times New Roman" panose="02020603050405020304" pitchFamily="18" charset="0"/>
                <a:cs typeface="Times New Roman" panose="02020603050405020304" pitchFamily="18" charset="0"/>
              </a:rPr>
              <a:t> </a:t>
            </a:r>
            <a:r>
              <a:rPr lang="ru-RU" sz="2100">
                <a:latin typeface="Times New Roman" panose="02020603050405020304" pitchFamily="18" charset="0"/>
                <a:cs typeface="Times New Roman" panose="02020603050405020304" pitchFamily="18" charset="0"/>
              </a:rPr>
              <a:t>- сотилган махсулотнинг ишлаб чикариш таннархи</a:t>
            </a:r>
            <a:r>
              <a:rPr lang="ru-RU">
                <a:latin typeface="Times New Roman" panose="02020603050405020304" pitchFamily="18" charset="0"/>
                <a:cs typeface="Times New Roman" panose="02020603050405020304" pitchFamily="18" charset="0"/>
              </a:rPr>
              <a:t>;</a:t>
            </a:r>
          </a:p>
        </p:txBody>
      </p:sp>
      <p:sp>
        <p:nvSpPr>
          <p:cNvPr id="5" name="Прямоугольник 4"/>
          <p:cNvSpPr/>
          <p:nvPr/>
        </p:nvSpPr>
        <p:spPr>
          <a:xfrm>
            <a:off x="1150960" y="3768506"/>
            <a:ext cx="10313157" cy="1061829"/>
          </a:xfrm>
          <a:prstGeom prst="rect">
            <a:avLst/>
          </a:prstGeom>
        </p:spPr>
        <p:txBody>
          <a:bodyPr wrap="square">
            <a:spAutoFit/>
          </a:bodyPr>
          <a:lstStyle/>
          <a:p>
            <a:pPr lvl="0"/>
            <a:r>
              <a:rPr lang="ru-RU" sz="2100" b="1" i="1">
                <a:latin typeface="Times New Roman" panose="02020603050405020304" pitchFamily="18" charset="0"/>
                <a:cs typeface="Times New Roman" panose="02020603050405020304" pitchFamily="18" charset="0"/>
              </a:rPr>
              <a:t>Асосий	фаолиятдан курилган фойда</a:t>
            </a:r>
            <a:r>
              <a:rPr lang="ru-RU" sz="2100">
                <a:latin typeface="Times New Roman" panose="02020603050405020304" pitchFamily="18" charset="0"/>
                <a:cs typeface="Times New Roman" panose="02020603050405020304" pitchFamily="18" charset="0"/>
              </a:rPr>
              <a:t> - махсулот сотишдан олинувчи ялпи фойда билан вакт харажатлари ўртасидаги фарк сифатида плюс бошка даромадлар ва минус асосий фаолиятнинг бошка харажатлари:</a:t>
            </a:r>
          </a:p>
        </p:txBody>
      </p:sp>
      <p:sp>
        <p:nvSpPr>
          <p:cNvPr id="6" name="Скругленный прямоугольник 5"/>
          <p:cNvSpPr/>
          <p:nvPr/>
        </p:nvSpPr>
        <p:spPr>
          <a:xfrm>
            <a:off x="4123896" y="4864451"/>
            <a:ext cx="4367284" cy="716512"/>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smtClean="0"/>
              <a:t>Aff</a:t>
            </a:r>
            <a:r>
              <a:rPr lang="ru-RU" sz="2400" smtClean="0"/>
              <a:t>= </a:t>
            </a:r>
            <a:r>
              <a:rPr lang="en-US" sz="2400" smtClean="0"/>
              <a:t>Yj</a:t>
            </a:r>
            <a:r>
              <a:rPr lang="ru-RU" sz="2400" smtClean="0"/>
              <a:t> -</a:t>
            </a:r>
            <a:r>
              <a:rPr lang="en-US" sz="2400" smtClean="0"/>
              <a:t>Dx</a:t>
            </a:r>
            <a:r>
              <a:rPr lang="ru-RU" sz="2400" smtClean="0"/>
              <a:t>- </a:t>
            </a:r>
            <a:r>
              <a:rPr lang="en-US" sz="2400" smtClean="0"/>
              <a:t>Bd</a:t>
            </a:r>
            <a:r>
              <a:rPr lang="ru-RU" sz="2400" smtClean="0"/>
              <a:t> </a:t>
            </a:r>
            <a:r>
              <a:rPr lang="ru-RU" sz="2400"/>
              <a:t>- </a:t>
            </a:r>
            <a:r>
              <a:rPr lang="en-US" sz="2400" smtClean="0"/>
              <a:t>Bz</a:t>
            </a:r>
            <a:endParaRPr lang="ru-RU" sz="2100"/>
          </a:p>
        </p:txBody>
      </p:sp>
    </p:spTree>
    <p:extLst>
      <p:ext uri="{BB962C8B-B14F-4D97-AF65-F5344CB8AC3E}">
        <p14:creationId xmlns:p14="http://schemas.microsoft.com/office/powerpoint/2010/main" xmlns="" val="122399089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622300" y="254001"/>
            <a:ext cx="10972800" cy="5638799"/>
          </a:xfrm>
        </p:spPr>
        <p:txBody>
          <a:bodyPr>
            <a:noAutofit/>
          </a:bodyPr>
          <a:lstStyle/>
          <a:p>
            <a:pPr algn="just"/>
            <a:r>
              <a:rPr lang="ru-RU" sz="2400" b="1" i="1">
                <a:latin typeface="Times New Roman" panose="02020603050405020304" pitchFamily="18" charset="0"/>
                <a:cs typeface="Times New Roman" panose="02020603050405020304" pitchFamily="18" charset="0"/>
              </a:rPr>
              <a:t>Умумхужалик фаолияти натижасидан фойда (ёки зарар),</a:t>
            </a:r>
            <a:r>
              <a:rPr lang="ru-RU" sz="2400">
                <a:latin typeface="Times New Roman" panose="02020603050405020304" pitchFamily="18" charset="0"/>
                <a:cs typeface="Times New Roman" panose="02020603050405020304" pitchFamily="18" charset="0"/>
              </a:rPr>
              <a:t> куйидагича хисобланади: асосий фаолиятдан олинувчи микдори плюс даромадлар минус молиявий фаолият буйича харажатлар</a:t>
            </a:r>
            <a:endParaRPr lang="ru-RU" sz="2300">
              <a:latin typeface="Times New Roman" panose="02020603050405020304" pitchFamily="18" charset="0"/>
              <a:cs typeface="Times New Roman" panose="02020603050405020304" pitchFamily="18" charset="0"/>
            </a:endParaRPr>
          </a:p>
        </p:txBody>
      </p:sp>
      <p:sp>
        <p:nvSpPr>
          <p:cNvPr id="3" name="Скругленный прямоугольник 2"/>
          <p:cNvSpPr/>
          <p:nvPr/>
        </p:nvSpPr>
        <p:spPr>
          <a:xfrm>
            <a:off x="4408227" y="1412540"/>
            <a:ext cx="4367284" cy="716512"/>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smtClean="0"/>
              <a:t>Uf</a:t>
            </a:r>
            <a:r>
              <a:rPr lang="ru-RU" sz="2400" smtClean="0"/>
              <a:t>=</a:t>
            </a:r>
            <a:r>
              <a:rPr lang="en-US" sz="2400" smtClean="0"/>
              <a:t>k</a:t>
            </a:r>
            <a:r>
              <a:rPr lang="ru-RU" sz="2400" smtClean="0"/>
              <a:t> </a:t>
            </a:r>
            <a:r>
              <a:rPr lang="en-US" sz="2400" smtClean="0"/>
              <a:t>Aff</a:t>
            </a:r>
            <a:r>
              <a:rPr lang="ru-RU" sz="2400" smtClean="0"/>
              <a:t> </a:t>
            </a:r>
            <a:r>
              <a:rPr lang="ru-RU" sz="2400"/>
              <a:t>- </a:t>
            </a:r>
            <a:r>
              <a:rPr lang="en-US" sz="2400" smtClean="0"/>
              <a:t>Md</a:t>
            </a:r>
            <a:r>
              <a:rPr lang="ru-RU" sz="2400" smtClean="0"/>
              <a:t> - </a:t>
            </a:r>
            <a:r>
              <a:rPr lang="en-US" sz="2400" smtClean="0"/>
              <a:t>Mx</a:t>
            </a:r>
            <a:endParaRPr lang="ru-RU" sz="2400"/>
          </a:p>
        </p:txBody>
      </p:sp>
      <p:sp>
        <p:nvSpPr>
          <p:cNvPr id="5" name="Прямоугольник 4"/>
          <p:cNvSpPr/>
          <p:nvPr/>
        </p:nvSpPr>
        <p:spPr>
          <a:xfrm>
            <a:off x="1055425" y="2335491"/>
            <a:ext cx="10313157" cy="1200329"/>
          </a:xfrm>
          <a:prstGeom prst="rect">
            <a:avLst/>
          </a:prstGeom>
        </p:spPr>
        <p:txBody>
          <a:bodyPr wrap="square">
            <a:spAutoFit/>
          </a:bodyPr>
          <a:lstStyle/>
          <a:p>
            <a:pPr lvl="0" algn="just"/>
            <a:r>
              <a:rPr lang="ru-RU" sz="2400" b="1" i="1" smtClean="0">
                <a:latin typeface="Times New Roman" panose="02020603050405020304" pitchFamily="18" charset="0"/>
                <a:cs typeface="Times New Roman" panose="02020603050405020304" pitchFamily="18" charset="0"/>
              </a:rPr>
              <a:t>Сол</a:t>
            </a:r>
            <a:r>
              <a:rPr lang="uz-Cyrl-UZ" sz="2400" b="1" i="1" smtClean="0">
                <a:latin typeface="Times New Roman" panose="02020603050405020304" pitchFamily="18" charset="0"/>
                <a:cs typeface="Times New Roman" panose="02020603050405020304" pitchFamily="18" charset="0"/>
              </a:rPr>
              <a:t>иқ</a:t>
            </a:r>
            <a:r>
              <a:rPr lang="ru-RU" sz="2400" b="1" i="1" smtClean="0">
                <a:latin typeface="Times New Roman" panose="02020603050405020304" pitchFamily="18" charset="0"/>
                <a:cs typeface="Times New Roman" panose="02020603050405020304" pitchFamily="18" charset="0"/>
              </a:rPr>
              <a:t> </a:t>
            </a:r>
            <a:r>
              <a:rPr lang="ru-RU" sz="2400" b="1" i="1">
                <a:latin typeface="Times New Roman" panose="02020603050405020304" pitchFamily="18" charset="0"/>
                <a:cs typeface="Times New Roman" panose="02020603050405020304" pitchFamily="18" charset="0"/>
              </a:rPr>
              <a:t>туланмасдан олдинги фойда,</a:t>
            </a:r>
            <a:r>
              <a:rPr lang="ru-RU" sz="2400">
                <a:latin typeface="Times New Roman" panose="02020603050405020304" pitchFamily="18" charset="0"/>
                <a:cs typeface="Times New Roman" panose="02020603050405020304" pitchFamily="18" charset="0"/>
              </a:rPr>
              <a:t> умумхужалик фаолиятидан олинувчи фойда плюс фавкулодда фойда минус фавкулодда харажатлар сифатида аникланади</a:t>
            </a:r>
            <a:endParaRPr lang="ru-RU" sz="2100">
              <a:latin typeface="Times New Roman" panose="02020603050405020304" pitchFamily="18" charset="0"/>
              <a:cs typeface="Times New Roman" panose="02020603050405020304" pitchFamily="18" charset="0"/>
            </a:endParaRPr>
          </a:p>
        </p:txBody>
      </p:sp>
      <p:sp>
        <p:nvSpPr>
          <p:cNvPr id="6" name="Скругленный прямоугольник 5"/>
          <p:cNvSpPr/>
          <p:nvPr/>
        </p:nvSpPr>
        <p:spPr>
          <a:xfrm>
            <a:off x="4028361" y="3468965"/>
            <a:ext cx="4367284" cy="716512"/>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smtClean="0"/>
              <a:t>STF</a:t>
            </a:r>
            <a:r>
              <a:rPr lang="ru-RU" sz="2400" smtClean="0"/>
              <a:t> </a:t>
            </a:r>
            <a:r>
              <a:rPr lang="ru-RU" sz="2400"/>
              <a:t>= </a:t>
            </a:r>
            <a:r>
              <a:rPr lang="en-US" sz="2400" smtClean="0"/>
              <a:t>Uf</a:t>
            </a:r>
            <a:r>
              <a:rPr lang="ru-RU" sz="2400" smtClean="0"/>
              <a:t> </a:t>
            </a:r>
            <a:r>
              <a:rPr lang="ru-RU" sz="2400"/>
              <a:t>- </a:t>
            </a:r>
            <a:r>
              <a:rPr lang="en-US" sz="2400" smtClean="0"/>
              <a:t>Fp</a:t>
            </a:r>
            <a:r>
              <a:rPr lang="ru-RU" sz="2400" smtClean="0"/>
              <a:t> </a:t>
            </a:r>
            <a:r>
              <a:rPr lang="ru-RU" sz="2400"/>
              <a:t>- </a:t>
            </a:r>
            <a:r>
              <a:rPr lang="en-US" sz="2400" smtClean="0"/>
              <a:t>Fz</a:t>
            </a:r>
            <a:endParaRPr lang="ru-RU" sz="2100"/>
          </a:p>
        </p:txBody>
      </p:sp>
    </p:spTree>
    <p:extLst>
      <p:ext uri="{BB962C8B-B14F-4D97-AF65-F5344CB8AC3E}">
        <p14:creationId xmlns:p14="http://schemas.microsoft.com/office/powerpoint/2010/main" xmlns="" val="376109563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859808" y="267102"/>
            <a:ext cx="10713491" cy="5355312"/>
          </a:xfrm>
          <a:prstGeom prst="rect">
            <a:avLst/>
          </a:prstGeom>
        </p:spPr>
        <p:txBody>
          <a:bodyPr wrap="square">
            <a:spAutoFit/>
          </a:bodyPr>
          <a:lstStyle/>
          <a:p>
            <a:pPr algn="just"/>
            <a:r>
              <a:rPr lang="ru-RU">
                <a:latin typeface="Times New Roman" panose="02020603050405020304" pitchFamily="18" charset="0"/>
                <a:cs typeface="Times New Roman" panose="02020603050405020304" pitchFamily="18" charset="0"/>
              </a:rPr>
              <a:t>Низомга кура барча харажатлар куйидаги гурухларга таксимланади: махсулотнинг ишлаб чикариш таннархига киритилувчи харажатлар:</a:t>
            </a:r>
          </a:p>
          <a:p>
            <a:pPr algn="just"/>
            <a:r>
              <a:rPr lang="ru-RU" smtClean="0">
                <a:latin typeface="Times New Roman" panose="02020603050405020304" pitchFamily="18" charset="0"/>
                <a:cs typeface="Times New Roman" panose="02020603050405020304" pitchFamily="18" charset="0"/>
              </a:rPr>
              <a:t>а)</a:t>
            </a:r>
            <a:r>
              <a:rPr lang="en-US" smtClean="0">
                <a:latin typeface="Times New Roman" panose="02020603050405020304" pitchFamily="18" charset="0"/>
                <a:cs typeface="Times New Roman" panose="02020603050405020304" pitchFamily="18" charset="0"/>
              </a:rPr>
              <a:t> </a:t>
            </a:r>
            <a:r>
              <a:rPr lang="ru-RU" smtClean="0">
                <a:latin typeface="Times New Roman" panose="02020603050405020304" pitchFamily="18" charset="0"/>
                <a:cs typeface="Times New Roman" panose="02020603050405020304" pitchFamily="18" charset="0"/>
              </a:rPr>
              <a:t>бевосита </a:t>
            </a:r>
            <a:r>
              <a:rPr lang="ru-RU">
                <a:latin typeface="Times New Roman" panose="02020603050405020304" pitchFamily="18" charset="0"/>
                <a:cs typeface="Times New Roman" panose="02020603050405020304" pitchFamily="18" charset="0"/>
              </a:rPr>
              <a:t>ва билвосита моддий харажатлар;</a:t>
            </a:r>
          </a:p>
          <a:p>
            <a:pPr algn="just"/>
            <a:r>
              <a:rPr lang="ru-RU" smtClean="0">
                <a:latin typeface="Times New Roman" panose="02020603050405020304" pitchFamily="18" charset="0"/>
                <a:cs typeface="Times New Roman" panose="02020603050405020304" pitchFamily="18" charset="0"/>
              </a:rPr>
              <a:t>б)</a:t>
            </a:r>
            <a:r>
              <a:rPr lang="en-US" smtClean="0">
                <a:latin typeface="Times New Roman" panose="02020603050405020304" pitchFamily="18" charset="0"/>
                <a:cs typeface="Times New Roman" panose="02020603050405020304" pitchFamily="18" charset="0"/>
              </a:rPr>
              <a:t> </a:t>
            </a:r>
            <a:r>
              <a:rPr lang="ru-RU" smtClean="0">
                <a:latin typeface="Times New Roman" panose="02020603050405020304" pitchFamily="18" charset="0"/>
                <a:cs typeface="Times New Roman" panose="02020603050405020304" pitchFamily="18" charset="0"/>
              </a:rPr>
              <a:t>бевосита </a:t>
            </a:r>
            <a:r>
              <a:rPr lang="ru-RU">
                <a:latin typeface="Times New Roman" panose="02020603050405020304" pitchFamily="18" charset="0"/>
                <a:cs typeface="Times New Roman" panose="02020603050405020304" pitchFamily="18" charset="0"/>
              </a:rPr>
              <a:t>ва билвосита мехнат харажатлари;</a:t>
            </a:r>
          </a:p>
          <a:p>
            <a:pPr algn="just"/>
            <a:r>
              <a:rPr lang="ru-RU" smtClean="0">
                <a:latin typeface="Times New Roman" panose="02020603050405020304" pitchFamily="18" charset="0"/>
                <a:cs typeface="Times New Roman" panose="02020603050405020304" pitchFamily="18" charset="0"/>
              </a:rPr>
              <a:t>в)</a:t>
            </a:r>
            <a:r>
              <a:rPr lang="en-US" smtClean="0">
                <a:latin typeface="Times New Roman" panose="02020603050405020304" pitchFamily="18" charset="0"/>
                <a:cs typeface="Times New Roman" panose="02020603050405020304" pitchFamily="18" charset="0"/>
              </a:rPr>
              <a:t> </a:t>
            </a:r>
            <a:r>
              <a:rPr lang="ru-RU" smtClean="0">
                <a:latin typeface="Times New Roman" panose="02020603050405020304" pitchFamily="18" charset="0"/>
                <a:cs typeface="Times New Roman" panose="02020603050405020304" pitchFamily="18" charset="0"/>
              </a:rPr>
              <a:t>бошка </a:t>
            </a:r>
            <a:r>
              <a:rPr lang="ru-RU">
                <a:latin typeface="Times New Roman" panose="02020603050405020304" pitchFamily="18" charset="0"/>
                <a:cs typeface="Times New Roman" panose="02020603050405020304" pitchFamily="18" charset="0"/>
              </a:rPr>
              <a:t>бевосита ва билвосита харажатлар, жумладан, ишлаб чикариш характеридаги юклама харажатлари;</a:t>
            </a:r>
          </a:p>
          <a:p>
            <a:pPr algn="just"/>
            <a:r>
              <a:rPr lang="ru-RU">
                <a:latin typeface="Times New Roman" panose="02020603050405020304" pitchFamily="18" charset="0"/>
                <a:cs typeface="Times New Roman" panose="02020603050405020304" pitchFamily="18" charset="0"/>
              </a:rPr>
              <a:t>ишлаб чикариш таннархига киритилмаган, бирок давр харажатлари таркибига киритилувчи харажатлар, асосий фаолиятдан олинувчи фойдани аниклашда хисобга олинади:</a:t>
            </a:r>
          </a:p>
          <a:p>
            <a:pPr algn="just"/>
            <a:r>
              <a:rPr lang="ru-RU" smtClean="0">
                <a:latin typeface="Times New Roman" panose="02020603050405020304" pitchFamily="18" charset="0"/>
                <a:cs typeface="Times New Roman" panose="02020603050405020304" pitchFamily="18" charset="0"/>
              </a:rPr>
              <a:t>а)</a:t>
            </a:r>
            <a:r>
              <a:rPr lang="en-US" smtClean="0">
                <a:latin typeface="Times New Roman" panose="02020603050405020304" pitchFamily="18" charset="0"/>
                <a:cs typeface="Times New Roman" panose="02020603050405020304" pitchFamily="18" charset="0"/>
              </a:rPr>
              <a:t> </a:t>
            </a:r>
            <a:r>
              <a:rPr lang="ru-RU" smtClean="0">
                <a:latin typeface="Times New Roman" panose="02020603050405020304" pitchFamily="18" charset="0"/>
                <a:cs typeface="Times New Roman" panose="02020603050405020304" pitchFamily="18" charset="0"/>
              </a:rPr>
              <a:t>сотиш </a:t>
            </a:r>
            <a:r>
              <a:rPr lang="ru-RU">
                <a:latin typeface="Times New Roman" panose="02020603050405020304" pitchFamily="18" charset="0"/>
                <a:cs typeface="Times New Roman" panose="02020603050405020304" pitchFamily="18" charset="0"/>
              </a:rPr>
              <a:t>харажатлари;</a:t>
            </a:r>
          </a:p>
          <a:p>
            <a:pPr algn="just"/>
            <a:r>
              <a:rPr lang="ru-RU" smtClean="0">
                <a:latin typeface="Times New Roman" panose="02020603050405020304" pitchFamily="18" charset="0"/>
                <a:cs typeface="Times New Roman" panose="02020603050405020304" pitchFamily="18" charset="0"/>
              </a:rPr>
              <a:t>б)</a:t>
            </a:r>
            <a:r>
              <a:rPr lang="en-US" smtClean="0">
                <a:latin typeface="Times New Roman" panose="02020603050405020304" pitchFamily="18" charset="0"/>
                <a:cs typeface="Times New Roman" panose="02020603050405020304" pitchFamily="18" charset="0"/>
              </a:rPr>
              <a:t> </a:t>
            </a:r>
            <a:r>
              <a:rPr lang="ru-RU" smtClean="0">
                <a:latin typeface="Times New Roman" panose="02020603050405020304" pitchFamily="18" charset="0"/>
                <a:cs typeface="Times New Roman" panose="02020603050405020304" pitchFamily="18" charset="0"/>
              </a:rPr>
              <a:t>бошкарув </a:t>
            </a:r>
            <a:r>
              <a:rPr lang="ru-RU">
                <a:latin typeface="Times New Roman" panose="02020603050405020304" pitchFamily="18" charset="0"/>
                <a:cs typeface="Times New Roman" panose="02020603050405020304" pitchFamily="18" charset="0"/>
              </a:rPr>
              <a:t>харажатлари (маъмурий харажатлар);</a:t>
            </a:r>
          </a:p>
          <a:p>
            <a:pPr algn="just"/>
            <a:r>
              <a:rPr lang="ru-RU" smtClean="0">
                <a:latin typeface="Times New Roman" panose="02020603050405020304" pitchFamily="18" charset="0"/>
                <a:cs typeface="Times New Roman" panose="02020603050405020304" pitchFamily="18" charset="0"/>
              </a:rPr>
              <a:t>в)</a:t>
            </a:r>
            <a:r>
              <a:rPr lang="en-US" smtClean="0">
                <a:latin typeface="Times New Roman" panose="02020603050405020304" pitchFamily="18" charset="0"/>
                <a:cs typeface="Times New Roman" panose="02020603050405020304" pitchFamily="18" charset="0"/>
              </a:rPr>
              <a:t> </a:t>
            </a:r>
            <a:r>
              <a:rPr lang="ru-RU" smtClean="0">
                <a:latin typeface="Times New Roman" panose="02020603050405020304" pitchFamily="18" charset="0"/>
                <a:cs typeface="Times New Roman" panose="02020603050405020304" pitchFamily="18" charset="0"/>
              </a:rPr>
              <a:t>бошка </a:t>
            </a:r>
            <a:r>
              <a:rPr lang="ru-RU">
                <a:latin typeface="Times New Roman" panose="02020603050405020304" pitchFamily="18" charset="0"/>
                <a:cs typeface="Times New Roman" panose="02020603050405020304" pitchFamily="18" charset="0"/>
              </a:rPr>
              <a:t>операцион харажатлари;</a:t>
            </a:r>
          </a:p>
          <a:p>
            <a:pPr algn="just"/>
            <a:r>
              <a:rPr lang="ru-RU">
                <a:latin typeface="Times New Roman" panose="02020603050405020304" pitchFamily="18" charset="0"/>
                <a:cs typeface="Times New Roman" panose="02020603050405020304" pitchFamily="18" charset="0"/>
              </a:rPr>
              <a:t>хужалик субъектининг молиявий фаолияти буйича харажатлар, унинг</a:t>
            </a:r>
          </a:p>
          <a:p>
            <a:pPr algn="just"/>
            <a:r>
              <a:rPr lang="ru-RU">
                <a:latin typeface="Times New Roman" panose="02020603050405020304" pitchFamily="18" charset="0"/>
                <a:cs typeface="Times New Roman" panose="02020603050405020304" pitchFamily="18" charset="0"/>
              </a:rPr>
              <a:t>умумхужалик фаолиятида олувчи фойда ёки зарарини аниклашда хисобга олинади:</a:t>
            </a:r>
          </a:p>
          <a:p>
            <a:pPr algn="just"/>
            <a:r>
              <a:rPr lang="ru-RU" smtClean="0">
                <a:latin typeface="Times New Roman" panose="02020603050405020304" pitchFamily="18" charset="0"/>
                <a:cs typeface="Times New Roman" panose="02020603050405020304" pitchFamily="18" charset="0"/>
              </a:rPr>
              <a:t>а)</a:t>
            </a:r>
            <a:r>
              <a:rPr lang="en-US" smtClean="0">
                <a:latin typeface="Times New Roman" panose="02020603050405020304" pitchFamily="18" charset="0"/>
                <a:cs typeface="Times New Roman" panose="02020603050405020304" pitchFamily="18" charset="0"/>
              </a:rPr>
              <a:t> </a:t>
            </a:r>
            <a:r>
              <a:rPr lang="ru-RU" smtClean="0">
                <a:latin typeface="Times New Roman" panose="02020603050405020304" pitchFamily="18" charset="0"/>
                <a:cs typeface="Times New Roman" panose="02020603050405020304" pitchFamily="18" charset="0"/>
              </a:rPr>
              <a:t>фоизлар </a:t>
            </a:r>
            <a:r>
              <a:rPr lang="ru-RU">
                <a:latin typeface="Times New Roman" panose="02020603050405020304" pitchFamily="18" charset="0"/>
                <a:cs typeface="Times New Roman" panose="02020603050405020304" pitchFamily="18" charset="0"/>
              </a:rPr>
              <a:t>буйича харажатлар;</a:t>
            </a:r>
          </a:p>
          <a:p>
            <a:pPr algn="just"/>
            <a:r>
              <a:rPr lang="ru-RU" smtClean="0">
                <a:latin typeface="Times New Roman" panose="02020603050405020304" pitchFamily="18" charset="0"/>
                <a:cs typeface="Times New Roman" panose="02020603050405020304" pitchFamily="18" charset="0"/>
              </a:rPr>
              <a:t>б)</a:t>
            </a:r>
            <a:r>
              <a:rPr lang="en-US" smtClean="0">
                <a:latin typeface="Times New Roman" panose="02020603050405020304" pitchFamily="18" charset="0"/>
                <a:cs typeface="Times New Roman" panose="02020603050405020304" pitchFamily="18" charset="0"/>
              </a:rPr>
              <a:t> </a:t>
            </a:r>
            <a:r>
              <a:rPr lang="ru-RU" smtClean="0">
                <a:latin typeface="Times New Roman" panose="02020603050405020304" pitchFamily="18" charset="0"/>
                <a:cs typeface="Times New Roman" panose="02020603050405020304" pitchFamily="18" charset="0"/>
              </a:rPr>
              <a:t>хорижий </a:t>
            </a:r>
            <a:r>
              <a:rPr lang="ru-RU">
                <a:latin typeface="Times New Roman" panose="02020603050405020304" pitchFamily="18" charset="0"/>
                <a:cs typeface="Times New Roman" panose="02020603050405020304" pitchFamily="18" charset="0"/>
              </a:rPr>
              <a:t>валюталар билан операцияларда валюта курсидаги салбий арклар;</a:t>
            </a:r>
          </a:p>
          <a:p>
            <a:pPr algn="just"/>
            <a:r>
              <a:rPr lang="ru-RU" smtClean="0">
                <a:latin typeface="Times New Roman" panose="02020603050405020304" pitchFamily="18" charset="0"/>
                <a:cs typeface="Times New Roman" panose="02020603050405020304" pitchFamily="18" charset="0"/>
              </a:rPr>
              <a:t>в)</a:t>
            </a:r>
            <a:r>
              <a:rPr lang="en-US" smtClean="0">
                <a:latin typeface="Times New Roman" panose="02020603050405020304" pitchFamily="18" charset="0"/>
                <a:cs typeface="Times New Roman" panose="02020603050405020304" pitchFamily="18" charset="0"/>
              </a:rPr>
              <a:t> </a:t>
            </a:r>
            <a:r>
              <a:rPr lang="ru-RU" smtClean="0">
                <a:latin typeface="Times New Roman" panose="02020603050405020304" pitchFamily="18" charset="0"/>
                <a:cs typeface="Times New Roman" panose="02020603050405020304" pitchFamily="18" charset="0"/>
              </a:rPr>
              <a:t>кимматли </a:t>
            </a:r>
            <a:r>
              <a:rPr lang="ru-RU">
                <a:latin typeface="Times New Roman" panose="02020603050405020304" pitchFamily="18" charset="0"/>
                <a:cs typeface="Times New Roman" panose="02020603050405020304" pitchFamily="18" charset="0"/>
              </a:rPr>
              <a:t>когозларга киритилган маблагларнинг кайта бахоланиши;</a:t>
            </a:r>
          </a:p>
          <a:p>
            <a:pPr algn="just"/>
            <a:r>
              <a:rPr lang="ru-RU" smtClean="0">
                <a:latin typeface="Times New Roman" panose="02020603050405020304" pitchFamily="18" charset="0"/>
                <a:cs typeface="Times New Roman" panose="02020603050405020304" pitchFamily="18" charset="0"/>
              </a:rPr>
              <a:t>г)</a:t>
            </a:r>
            <a:r>
              <a:rPr lang="en-US" smtClean="0">
                <a:latin typeface="Times New Roman" panose="02020603050405020304" pitchFamily="18" charset="0"/>
                <a:cs typeface="Times New Roman" panose="02020603050405020304" pitchFamily="18" charset="0"/>
              </a:rPr>
              <a:t> </a:t>
            </a:r>
            <a:r>
              <a:rPr lang="ru-RU" smtClean="0">
                <a:latin typeface="Times New Roman" panose="02020603050405020304" pitchFamily="18" charset="0"/>
                <a:cs typeface="Times New Roman" panose="02020603050405020304" pitchFamily="18" charset="0"/>
              </a:rPr>
              <a:t>молиявий </a:t>
            </a:r>
            <a:r>
              <a:rPr lang="ru-RU">
                <a:latin typeface="Times New Roman" panose="02020603050405020304" pitchFamily="18" charset="0"/>
                <a:cs typeface="Times New Roman" panose="02020603050405020304" pitchFamily="18" charset="0"/>
              </a:rPr>
              <a:t>фаолият буйича бошка харажатлар;</a:t>
            </a:r>
          </a:p>
          <a:p>
            <a:pPr algn="just"/>
            <a:r>
              <a:rPr lang="ru-RU">
                <a:latin typeface="Times New Roman" panose="02020603050405020304" pitchFamily="18" charset="0"/>
                <a:cs typeface="Times New Roman" panose="02020603050405020304" pitchFamily="18" charset="0"/>
              </a:rPr>
              <a:t>фавкулодда харажатлар, даромад (фойда) солиги туланмасдан олдинги фойда ёки зарар микдорини аниклашда хисобга олинади.</a:t>
            </a:r>
          </a:p>
        </p:txBody>
      </p:sp>
    </p:spTree>
    <p:extLst>
      <p:ext uri="{BB962C8B-B14F-4D97-AF65-F5344CB8AC3E}">
        <p14:creationId xmlns:p14="http://schemas.microsoft.com/office/powerpoint/2010/main" xmlns="" val="122399089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873456" y="447557"/>
            <a:ext cx="11150220" cy="5262979"/>
          </a:xfrm>
          <a:prstGeom prst="rect">
            <a:avLst/>
          </a:prstGeom>
        </p:spPr>
        <p:txBody>
          <a:bodyPr wrap="square">
            <a:spAutoFit/>
          </a:bodyPr>
          <a:lstStyle/>
          <a:p>
            <a:pPr algn="just"/>
            <a:r>
              <a:rPr lang="ru-RU" sz="2400">
                <a:latin typeface="Times New Roman" panose="02020603050405020304" pitchFamily="18" charset="0"/>
                <a:cs typeface="Times New Roman" panose="02020603050405020304" pitchFamily="18" charset="0"/>
              </a:rPr>
              <a:t>4) сарфланган маблағларнинг қайтарилиши фақат қишлоқ хўжалиги ишлаб чиқаришининг тўлиқ сикли охирида содир бўлиши мумкин</a:t>
            </a:r>
            <a:r>
              <a:rPr lang="ru-RU" sz="2400" smtClean="0">
                <a:latin typeface="Times New Roman" panose="02020603050405020304" pitchFamily="18" charset="0"/>
                <a:cs typeface="Times New Roman" panose="02020603050405020304" pitchFamily="18" charset="0"/>
              </a:rPr>
              <a:t>.</a:t>
            </a:r>
            <a:endParaRPr lang="en-US" sz="2400" smtClean="0">
              <a:latin typeface="Times New Roman" panose="02020603050405020304" pitchFamily="18" charset="0"/>
              <a:cs typeface="Times New Roman" panose="02020603050405020304" pitchFamily="18" charset="0"/>
            </a:endParaRPr>
          </a:p>
          <a:p>
            <a:pPr algn="just"/>
            <a:r>
              <a:rPr lang="ru-RU" sz="2400" smtClean="0">
                <a:latin typeface="Times New Roman" panose="02020603050405020304" pitchFamily="18" charset="0"/>
                <a:cs typeface="Times New Roman" panose="02020603050405020304" pitchFamily="18" charset="0"/>
              </a:rPr>
              <a:t>5</a:t>
            </a:r>
            <a:r>
              <a:rPr lang="ru-RU" sz="2400">
                <a:latin typeface="Times New Roman" panose="02020603050405020304" pitchFamily="18" charset="0"/>
                <a:cs typeface="Times New Roman" panose="02020603050405020304" pitchFamily="18" charset="0"/>
              </a:rPr>
              <a:t>) тор ички саноат ихтисослашувидан фойдаланишнинг номақбуллиги</a:t>
            </a:r>
            <a:r>
              <a:rPr lang="ru-RU" sz="2400" smtClean="0">
                <a:latin typeface="Times New Roman" panose="02020603050405020304" pitchFamily="18" charset="0"/>
                <a:cs typeface="Times New Roman" panose="02020603050405020304" pitchFamily="18" charset="0"/>
              </a:rPr>
              <a:t>.</a:t>
            </a:r>
            <a:endParaRPr lang="en-US" sz="2400" smtClean="0">
              <a:latin typeface="Times New Roman" panose="02020603050405020304" pitchFamily="18" charset="0"/>
              <a:cs typeface="Times New Roman" panose="02020603050405020304" pitchFamily="18" charset="0"/>
            </a:endParaRPr>
          </a:p>
          <a:p>
            <a:pPr algn="just"/>
            <a:r>
              <a:rPr lang="ru-RU" sz="2400" smtClean="0">
                <a:latin typeface="Times New Roman" panose="02020603050405020304" pitchFamily="18" charset="0"/>
                <a:cs typeface="Times New Roman" panose="02020603050405020304" pitchFamily="18" charset="0"/>
              </a:rPr>
              <a:t>6</a:t>
            </a:r>
            <a:r>
              <a:rPr lang="ru-RU" sz="2400">
                <a:latin typeface="Times New Roman" panose="02020603050405020304" pitchFamily="18" charset="0"/>
                <a:cs typeface="Times New Roman" panose="02020603050405020304" pitchFamily="18" charset="0"/>
              </a:rPr>
              <a:t>) қишлоқ хўжалиги секторининг асосий ишлаб чиқариш воситаси катта фазовий ёйилмага ега бўлган, transport харажатларини оширувчи ва ишлаб чиқариш соҳасини маҳсулот учун бозорлардан узоқлаштирувчи ерлардир</a:t>
            </a:r>
            <a:r>
              <a:rPr lang="ru-RU" sz="2400" smtClean="0">
                <a:latin typeface="Times New Roman" panose="02020603050405020304" pitchFamily="18" charset="0"/>
                <a:cs typeface="Times New Roman" panose="02020603050405020304" pitchFamily="18" charset="0"/>
              </a:rPr>
              <a:t>.</a:t>
            </a:r>
            <a:endParaRPr lang="en-US" sz="2400" smtClean="0">
              <a:latin typeface="Times New Roman" panose="02020603050405020304" pitchFamily="18" charset="0"/>
              <a:cs typeface="Times New Roman" panose="02020603050405020304" pitchFamily="18" charset="0"/>
            </a:endParaRPr>
          </a:p>
          <a:p>
            <a:pPr algn="just"/>
            <a:r>
              <a:rPr lang="ru-RU" sz="2400" smtClean="0">
                <a:latin typeface="Times New Roman" panose="02020603050405020304" pitchFamily="18" charset="0"/>
                <a:cs typeface="Times New Roman" panose="02020603050405020304" pitchFamily="18" charset="0"/>
              </a:rPr>
              <a:t>7</a:t>
            </a:r>
            <a:r>
              <a:rPr lang="ru-RU" sz="2400">
                <a:latin typeface="Times New Roman" panose="02020603050405020304" pitchFamily="18" charset="0"/>
                <a:cs typeface="Times New Roman" panose="02020603050405020304" pitchFamily="18" charset="0"/>
              </a:rPr>
              <a:t>) ишлаб чиқариш объектлари сифатида тирик организмлар ишлатилади, уларнинг кўпайиши кўпинча инсон назоратидан ташқарида бўлган табиий қонуниятларга бўйсунади, натижада ишлаб чиқариш жараёнида тасодифийликнинг муҳим елементи мавжуд.8) технологик узлуксиз сақлаб қолиш учун </a:t>
            </a:r>
            <a:r>
              <a:rPr lang="ru-RU" sz="2400" smtClean="0">
                <a:latin typeface="Times New Roman" panose="02020603050405020304" pitchFamily="18" charset="0"/>
                <a:cs typeface="Times New Roman" panose="02020603050405020304" pitchFamily="18" charset="0"/>
              </a:rPr>
              <a:t>керак.</a:t>
            </a:r>
            <a:endParaRPr lang="en-US" sz="2400" smtClean="0">
              <a:latin typeface="Times New Roman" panose="02020603050405020304" pitchFamily="18" charset="0"/>
              <a:cs typeface="Times New Roman" panose="02020603050405020304" pitchFamily="18" charset="0"/>
            </a:endParaRPr>
          </a:p>
          <a:p>
            <a:pPr algn="just"/>
            <a:r>
              <a:rPr lang="ru-RU" sz="2400" smtClean="0">
                <a:latin typeface="Times New Roman" panose="02020603050405020304" pitchFamily="18" charset="0"/>
                <a:cs typeface="Times New Roman" panose="02020603050405020304" pitchFamily="18" charset="0"/>
              </a:rPr>
              <a:t>Шундай </a:t>
            </a:r>
            <a:r>
              <a:rPr lang="ru-RU" sz="2400">
                <a:latin typeface="Times New Roman" panose="02020603050405020304" pitchFamily="18" charset="0"/>
                <a:cs typeface="Times New Roman" panose="02020603050405020304" pitchFamily="18" charset="0"/>
              </a:rPr>
              <a:t>қилиб, қишлоқ хўжалиги ташкилотининг молиявий ҳолатини тўлиқ баҳолаш учун нафақат умумқабул қилинган усуллар бўйича ҳисобланган кўрсаткичлар қийматини, балки қишлоқ хўжалиги ишлаб чиқаришининг юқорида қайд етилган хусусиятларини ҳам ҳисобга олиш зарур.</a:t>
            </a:r>
          </a:p>
        </p:txBody>
      </p:sp>
    </p:spTree>
    <p:extLst>
      <p:ext uri="{BB962C8B-B14F-4D97-AF65-F5344CB8AC3E}">
        <p14:creationId xmlns:p14="http://schemas.microsoft.com/office/powerpoint/2010/main" xmlns="" val="122399089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вал 1"/>
          <p:cNvSpPr/>
          <p:nvPr/>
        </p:nvSpPr>
        <p:spPr>
          <a:xfrm>
            <a:off x="894523" y="775254"/>
            <a:ext cx="10575235" cy="5446643"/>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ru-RU"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anose="02020603050405020304" pitchFamily="18" charset="0"/>
                <a:cs typeface="Times New Roman" panose="02020603050405020304" pitchFamily="18" charset="0"/>
              </a:rPr>
              <a:t>ЭЪТИБОРИНГИЗ УЧУН РАХМАТ</a:t>
            </a:r>
            <a:r>
              <a:rPr lang="en-US"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anose="02020603050405020304" pitchFamily="18" charset="0"/>
                <a:cs typeface="Times New Roman" panose="02020603050405020304" pitchFamily="18" charset="0"/>
              </a:rPr>
              <a:t>!  </a:t>
            </a:r>
            <a:endParaRPr lang="en-US"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anose="02020603050405020304" pitchFamily="18" charset="0"/>
              <a:cs typeface="Times New Roman" panose="02020603050405020304" pitchFamily="18" charset="0"/>
            </a:endParaRPr>
          </a:p>
          <a:p>
            <a:pPr algn="ctr" fontAlgn="auto">
              <a:spcBef>
                <a:spcPts val="0"/>
              </a:spcBef>
              <a:spcAft>
                <a:spcPts val="0"/>
              </a:spcAft>
              <a:defRPr/>
            </a:pPr>
            <a:endParaRPr lang="ru-RU"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anose="02020603050405020304" pitchFamily="18" charset="0"/>
              <a:cs typeface="Times New Roman" panose="02020603050405020304"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1133</TotalTime>
  <Words>1359</Words>
  <Application>Microsoft Office PowerPoint</Application>
  <PresentationFormat>Произвольный</PresentationFormat>
  <Paragraphs>158</Paragraphs>
  <Slides>21</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21</vt:i4>
      </vt:variant>
    </vt:vector>
  </HeadingPairs>
  <TitlesOfParts>
    <vt:vector size="22" baseType="lpstr">
      <vt:lpstr>Открытая</vt:lpstr>
      <vt:lpstr>10-МАЪРУЗА.  ФЕРМЕР ХЎЖАЛИГИНИНГ МОЛИЯВИЙ ҲОЛАТИНИ БАҲОЛАШ.</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Ma’ruza №2 KINEMATIK JUFTLAR VA ULARNING TURLARI</dc:title>
  <dc:creator>Admin</dc:creator>
  <cp:lastModifiedBy>User</cp:lastModifiedBy>
  <cp:revision>131</cp:revision>
  <dcterms:created xsi:type="dcterms:W3CDTF">2016-11-02T09:43:45Z</dcterms:created>
  <dcterms:modified xsi:type="dcterms:W3CDTF">2021-05-22T12:41:05Z</dcterms:modified>
</cp:coreProperties>
</file>