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5" r:id="rId30"/>
    <p:sldId id="320" r:id="rId31"/>
    <p:sldId id="321" r:id="rId32"/>
    <p:sldId id="322" r:id="rId33"/>
    <p:sldId id="323" r:id="rId34"/>
    <p:sldId id="324" r:id="rId35"/>
    <p:sldId id="326" r:id="rId36"/>
    <p:sldId id="327" r:id="rId37"/>
    <p:sldId id="291" r:id="rId38"/>
    <p:sldId id="328" r:id="rId39"/>
    <p:sldId id="292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833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575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97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348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50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92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058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304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550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34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8298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02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43990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06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933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963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2D41D-EC9F-4B0B-97E5-A633D9988617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331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4969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 4 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robotlarning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o`rni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892810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911225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moslashuvchan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(PMICH)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darajalari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0465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26224"/>
            <a:ext cx="87849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ixtisoslashtirilgan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moslanganligi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emasdirlar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Ikkinchisi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yakka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seriyalab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edilar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moslashuvchanlikka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mexanizatsiyalashtirilgan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86130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266"/>
            <a:ext cx="856895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 err="1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miqyosida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robotlashtirilgan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almashtirilayotgan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komponentlaridan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3200" dirty="0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3200" dirty="0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3200" dirty="0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kompleksning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ishiga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057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mutlaqo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buyumlarni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moslashtirilishi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uskunaga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dasturni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kifoya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robototexnikadan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erishmoqdalar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anjomlarga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shug‘ullanuvchi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236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6737"/>
            <a:ext cx="8640960" cy="6640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partiyalarda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agar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korxonalarida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bo‘lmasa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anjomlarni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kunining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foiziga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moslashtirishga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anjomlarni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asboblarni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almashtirishga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sz="3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73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6241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yuritishi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korxonaga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keltirmaydi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qaysisining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hajmlarini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ko‘paytirish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anjomlarni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avtomatlashtirishdagi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samara –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xomashyo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tejashga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barchasi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0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532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640960" cy="6622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KORXONALARDA QANDAY ROBOTLARDAN FOYDALANILADI?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miqdordagi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tushuniladi.Robotning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asbob-uskunalar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manipulyasiyalarni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avlodi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mavjudligini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ta’kidlashmoqda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896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856984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avlodga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dasturlashtiriladigan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Ikkinchisiga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o‘zgartirishlarni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600" dirty="0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dasturlashtiriladigan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Ikkinchisiga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733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02705"/>
            <a:ext cx="8784976" cy="6622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gap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ketganida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g‘oya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tashabbuskori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xarid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kutiladi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tegishliligi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uskunasiga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mashg‘ul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234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712968" cy="6651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Sanoatga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robotlashtirilgan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komplekslarning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texnikaning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jamlanmasi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miqyos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yirikroq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amaliyotlarni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ushlash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favqulodda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vaziyatlardagi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kechishi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237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ctnews.uz/wp-content/uploads/2019/01/2019-01-04-14_07_14-10_2018.pdf-Adobe-Acrobat-Reader-DC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136904" cy="525658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051720" y="5445224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ko`tarish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mo`ljallangan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575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76672"/>
            <a:ext cx="8856984" cy="5868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</a:t>
            </a:r>
            <a:r>
              <a:rPr lang="en-US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TIRIS</a:t>
            </a:r>
            <a:r>
              <a:rPr lang="en-US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lang="en-US" sz="23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3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RDA ZARUR HISOBLANADI?</a:t>
            </a:r>
            <a:endParaRPr lang="ru-RU" sz="23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joydan-joyga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ko‘chirishda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foydalaniladigan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resurslarining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o‘rnini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bosishi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ru-RU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ishlatilayotgan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o‘rash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yuklash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hududlari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tashib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yetkazish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kuzatilmoqda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qimmat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turadigan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befoyda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kelmoqda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51024"/>
            <a:ext cx="8568952" cy="667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avvalroq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qilinganligi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so‘z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yuritadigan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bo‘lsak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qirqish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sinovlarini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shug‘ullanuvchi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keltirishimiz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yig‘im-terim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amaliyotlarini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murakkabroq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haligacha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kelinmoqda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manipulyasiyalarni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takrorlanadigan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ixtiyoriga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sotib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662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1"/>
            <a:ext cx="8712968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ROBOTLARDAN </a:t>
            </a:r>
            <a:r>
              <a:rPr lang="en-US" sz="26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FOYDALANISHNING </a:t>
            </a:r>
            <a:r>
              <a:rPr lang="en-US" sz="2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AFZALLIKLARI NIMADA?</a:t>
            </a:r>
            <a:endParaRPr lang="ru-RU" sz="2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qarashadi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kamchiliklarini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to‘g‘ridan-to‘g‘ri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so‘z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bo‘lsak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mahsuldorlik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Robototexnikasi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shubhasiz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ustunlikka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sexlari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soatlar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600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712968" cy="602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ko‘payadi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olinayotgan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resurslarining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to‘lanadigan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mablag‘larning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sarflanishini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operatorning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kifoya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44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3146"/>
            <a:ext cx="8712968" cy="6651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tovarlarni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robotlashtirishga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undaydigan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biznesning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afzalligi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tayyorlanadigan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anjomlarning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korreksiya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yaroqsiz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hisobdan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chiqarilgani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ro‘y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883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84976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e’tirof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kerak-ki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sohalaridagi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organizmi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asqotadi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sanoatidagi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bo‘yash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h.k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tutilmoqda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jihozlangan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bo‘ladiki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hududini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qisqartirishga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foydalangunga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anjomlardan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qilinmaydi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811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663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 MODERNIZATSIYADA </a:t>
            </a:r>
            <a:r>
              <a:rPr lang="en-US" sz="22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 </a:t>
            </a:r>
            <a:r>
              <a:rPr lang="en-US" sz="22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KAMCHILIKLAR </a:t>
            </a:r>
            <a:r>
              <a:rPr lang="en-US" sz="22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MAVJUD?</a:t>
            </a:r>
            <a:endParaRPr lang="ru-RU" sz="22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qimmatligi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robotlashtirishdagi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nuqsonlaridan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so‘mdan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so‘mgacha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mablag‘ni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moliyaviy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tayyorgarlikni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buzilsa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qolsa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shoshilinch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qidirish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unchalik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modernizatsiyalashda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uchraydigan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qisqartirilishi.Robotlar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pog‘onada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almashtirishlari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bo‘shatgan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evaziga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lavozim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800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784976" cy="667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Butunjahon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Iqtisodiyot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jamg‘armasi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mutaxassislarining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ikki-uch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yuzidagi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mln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kishini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joylaridan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ishsizlar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armiyasini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qayergadir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hozirdanoq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sayyoramizning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mukammal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urinmoqdalar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ustun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nuqsonlarini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forumlarda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boradilar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uchrashuvlar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avtomatlashtirishningyangi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variantlari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ayrilgan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g‘oyalari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4939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85698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ROBOTLASHTIRISHNING </a:t>
            </a:r>
            <a:r>
              <a:rPr lang="en-US" sz="23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 </a:t>
            </a:r>
            <a:r>
              <a:rPr lang="en-US" sz="23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BOSQICHLARI </a:t>
            </a:r>
            <a:r>
              <a:rPr lang="en-US" sz="23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MAVJUD?</a:t>
            </a:r>
            <a:endParaRPr lang="ru-RU" sz="23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bosqichdan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birinchisi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liniyalarini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o‘zgartiishga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biron-bir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o‘tkazadigan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kompaniyaning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tashkilotlarda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iqtisodiy-matematik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loyihalashtirish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hisoblashlarni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EHM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larni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tejash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oqilona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fursatda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erishilmaydi</a:t>
            </a:r>
            <a:r>
              <a:rPr lang="en-US" sz="23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037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02705"/>
            <a:ext cx="8712968" cy="6622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ko‘rsatilsa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shakllanmasdan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oshirilmaydi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tuzilmasi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bo‘linmasi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o‘zgarishlariga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chora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ko‘rishga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etilishini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4548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84976" cy="602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anchagina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ko‘rsatilsa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sanab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sifatlarni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shakllanmasdan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oshirilmaydi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qismdan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tuzilmasi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bo‘limi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bo‘linmasi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ehtiyojlarining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o‘zgarishlariga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chora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ko‘rishga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dasturda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mezonlarga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etilishini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6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0439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856984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mas’uliyatli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siklni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yodlab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dasturlashtirishga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qaratish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bugun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Birinchisi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kitoblarni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algoritmi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Ikkinchisi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yaratilishini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9958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0"/>
            <a:ext cx="8856984" cy="7124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robotlashtirishdan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sifatliroq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samaraga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foydalanishni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Yakunlovchi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ishlashiga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o‘tkazilganidan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robototexnikani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ilk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soatlarda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quvvatlarni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to‘g‘rilash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7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2998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63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JAHON BOZORIDA ISHLAR QAY HOLATDA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ulgurdi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raqamlarga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sayyoramizning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10 000 ta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70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10000 ta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631 ta robot,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Singapurda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488 ta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Germaniyada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309 ta robot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Tahlilchilarning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ta’kidlashicha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jadal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suratlarda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Amerikada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foizga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Robototexnikani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rekordsmen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Xitoy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agar 2013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10 000 ta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birlikni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68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o‘sishda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404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712968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peshqadam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birinchiligiga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rejalashtirgan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2010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ko‘rsatkichining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yuqoriligi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ularsiz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elektronikani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bitmaydi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antirekordsmenlar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Rossiya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Hindiston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Fillipin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davlatlari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bozor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chiqaruvchilar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xizmatlarini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salohiyatli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mijozlarga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kelmoqda.Mashina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vakillari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bildirmoqdalar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bo‘shatish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4360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404664"/>
            <a:ext cx="8712968" cy="561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Ekspertlar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ko‘pchilik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kelajakdagi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muvaffaqiyati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robotlashtirishga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tobora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kengayib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sayin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ko‘pdan-ko‘p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ishlanmalar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tadqiqotlarni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qilmoqda.Ularning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bo‘lmasligi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olmaydigan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vaziyatlardagina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barqararorlashi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aniqligining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bularning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barchasi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robotlarni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undayotgan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sabablarningeng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oz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miqdoridir</a:t>
            </a:r>
            <a:r>
              <a:rPr lang="en-US" sz="2200" dirty="0">
                <a:solidFill>
                  <a:srgbClr val="2C2C2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8684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1"/>
            <a:ext cx="8784976" cy="62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Payvandlab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(PMICH)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boskichi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qadamlarida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moslvashuvchan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payvandlab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moslashuvchan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(PMICH)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jihozlarni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EXM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jarayonigina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kolmay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loyixalash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PMICH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qadamlarga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PMICH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qadami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qidirib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zagotovkani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avtomatlashtirishning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2617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Endilikda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EXMlar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osonlik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sozlanadilar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boskichida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mexnati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kiskaradi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12700" indent="3683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MDT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kisimlari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shinalar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biriktiriladi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xamma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integral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mikrosxemalar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Xotirada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saklanadi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buyruq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komanda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MDT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rakamlardan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kodlanadi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741277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85698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3683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EXM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kisimlarini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Protsessor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arifmetik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12700" indent="3683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(BK)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xotiradagi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MDT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kisimlarini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axboratni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12700" indent="3683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Arifmetik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(AMK)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BK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arifmetik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kiritilayotgan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perfolentalardan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lentalardan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disklardan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axboratlarni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ukuvchi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ijrachi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displey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xarf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rakamli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klaviaturalari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kelayotgan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kodlangan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analogli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kodli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kurinishiga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aylantiradi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867138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3683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komandalarni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xisoblash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axboratni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jumlasiga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12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Rakamli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kalitlar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tasvirlovchi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xarf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rakamli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disileylar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yozuv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Jihozlarni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EXM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tizimlarida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integral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(KIS)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KIS lar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mantiqiy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vazifalarni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AMK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BK lar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protsessorlarni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integral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mikroprotsessorlar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Mikroprotsessorlar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jihozlarning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457215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16632"/>
            <a:ext cx="8712968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PMICHda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mavjuddir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EXMdan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PMICH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donalab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PMICHning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moduli (PMICHM) -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birgina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(MAL) -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mudullardan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PMICHM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ketma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ketlikda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39022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88640"/>
            <a:ext cx="8496944" cy="663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uchastka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(MAU) 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birlashtirilgan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PMICHMdan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marshrut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ketligini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zgartirish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sex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MATS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nomenklaturadagi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buyumlarni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ljallangan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liniyalar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uchastkalar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majmui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MAZ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rejasiga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ljallangan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sexlar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uchastka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sexlar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38310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600" y="-19178"/>
            <a:ext cx="8935888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PMICH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Sonli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oltita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stanokdan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topgan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PMICH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kismi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tasvirlangan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marshrut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yuradigan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induksion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tizimli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roboti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Shtabeler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avtomat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ombor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5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zagotovkani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kabul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uzatadi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Stolda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zagotovka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palet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moslama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larga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maxkamlanadi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Transporter 2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zagotovkalar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paletlarni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polda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roboti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8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kuyadi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Bu robot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zagotovka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markazlariga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stanok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9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uzatadi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berilgandan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sung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zagotovka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qaytadan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8 transport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robotiga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uzatiladi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Transport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robotlari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8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zagotovkani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keyiingi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operatsiyani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sonli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dastur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boshqariladigan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Maqsadli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stanoklarning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burilma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stollari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7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uzatadi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Tayyor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buyumni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roboti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uchastkasi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uzatadi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8107017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260649"/>
            <a:ext cx="892899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indent="4445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(MATS)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MATS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to`rtta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uchastkalar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(MATS)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slesarlik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MATS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kavul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2, IR -50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yacheykasi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shtabeler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aravacha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stellajlararo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slesarlik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dastgoxd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dispetcher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9,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smena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boshligining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kuyiladigan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13,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ta’minot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bulimi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uchastka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15, MAU - 16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xdmda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stellaj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17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bulimida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asboblar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bulimida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maxsulotni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kilinadi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germetikligi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uchastkalarning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tepa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kisimida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joylashtirilgan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024876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0"/>
            <a:ext cx="8640960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en-US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1.Ko’plab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chiqarishlarda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jihozlardan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31800" algn="just">
              <a:lnSpc>
                <a:spcPct val="150000"/>
              </a:lnSpc>
              <a:spcAft>
                <a:spcPts val="0"/>
              </a:spcAft>
              <a:tabLst>
                <a:tab pos="469900" algn="l"/>
              </a:tabLs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2.Texnologik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moslashuvchanligini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tushunasiz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31800" algn="just">
              <a:lnSpc>
                <a:spcPct val="150000"/>
              </a:lnSpc>
              <a:spcAft>
                <a:spcPts val="0"/>
              </a:spcAft>
              <a:tabLst>
                <a:tab pos="466725" algn="l"/>
              </a:tabLs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Tuklik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31800" algn="just">
              <a:lnSpc>
                <a:spcPct val="150000"/>
              </a:lnSpc>
              <a:spcAft>
                <a:spcPts val="0"/>
              </a:spcAft>
              <a:tabLst>
                <a:tab pos="466725" algn="l"/>
              </a:tabLs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PMICH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indent="-431800" algn="just">
              <a:lnSpc>
                <a:spcPct val="150000"/>
              </a:lnSpc>
              <a:spcAft>
                <a:spcPts val="1200"/>
              </a:spcAft>
              <a:tabLst>
                <a:tab pos="461010" algn="l"/>
              </a:tabLs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PMICHM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20800" algn="just">
              <a:lnSpc>
                <a:spcPct val="150000"/>
              </a:lnSpc>
              <a:spcBef>
                <a:spcPts val="1200"/>
              </a:spcBef>
              <a:spcAft>
                <a:spcPts val="21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TAYANCH IBORALAR;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41300" marR="12700" algn="just">
              <a:lnSpc>
                <a:spcPct val="150000"/>
              </a:lnSpc>
              <a:spcBef>
                <a:spcPts val="2100"/>
              </a:spcBef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Unumdorlik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vakt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rejimda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599423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 smtClean="0">
                <a:latin typeface="Times New Roman"/>
                <a:ea typeface="Times New Roman"/>
              </a:rPr>
              <a:t>Uyga</a:t>
            </a:r>
            <a:r>
              <a:rPr lang="en-US" sz="2800" b="1" dirty="0" smtClean="0">
                <a:latin typeface="Times New Roman"/>
                <a:ea typeface="Times New Roman"/>
              </a:rPr>
              <a:t> </a:t>
            </a:r>
            <a:r>
              <a:rPr lang="en-US" sz="2800" b="1" dirty="0" err="1" smtClean="0">
                <a:latin typeface="Times New Roman"/>
                <a:ea typeface="Times New Roman"/>
              </a:rPr>
              <a:t>vazifa</a:t>
            </a:r>
            <a:r>
              <a:rPr lang="en-US" sz="2800" b="1" dirty="0" smtClean="0">
                <a:latin typeface="Times New Roman"/>
                <a:ea typeface="Times New Roman"/>
              </a:rPr>
              <a:t>:</a:t>
            </a:r>
          </a:p>
          <a:p>
            <a:pPr indent="215900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/>
                <a:ea typeface="Times New Roman"/>
              </a:rPr>
              <a:t>1.</a:t>
            </a:r>
            <a:r>
              <a:rPr lang="en-US" sz="2800" b="1" dirty="0" smtClean="0">
                <a:latin typeface="Times New Roman"/>
                <a:ea typeface="Times New Roman"/>
              </a:rPr>
              <a:t> </a:t>
            </a:r>
            <a:r>
              <a:rPr lang="ru-RU" sz="2800" b="1" dirty="0" smtClean="0">
                <a:latin typeface="Times New Roman"/>
                <a:ea typeface="Times New Roman"/>
              </a:rPr>
              <a:t> </a:t>
            </a:r>
            <a:r>
              <a:rPr lang="en-US" sz="2800" dirty="0" err="1" smtClean="0">
                <a:latin typeface="Times New Roman"/>
                <a:ea typeface="Times New Roman"/>
              </a:rPr>
              <a:t>Ishlab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chiqarishda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avtomatlashtirishning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boshqa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turlarini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o`rganish</a:t>
            </a:r>
            <a:r>
              <a:rPr lang="en-US" sz="2800" dirty="0" smtClean="0">
                <a:latin typeface="Times New Roman"/>
                <a:ea typeface="Times New Roman"/>
              </a:rPr>
              <a:t>.</a:t>
            </a:r>
          </a:p>
          <a:p>
            <a:pPr indent="215900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/>
                <a:ea typeface="Times New Roman"/>
              </a:rPr>
              <a:t>2.  </a:t>
            </a:r>
            <a:r>
              <a:rPr lang="en-US" sz="2800" dirty="0" err="1" smtClean="0">
                <a:latin typeface="Times New Roman"/>
                <a:ea typeface="Times New Roman"/>
              </a:rPr>
              <a:t>Ishlab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chiqarishni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robotlashtirishdagi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muammolarni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o`rganish</a:t>
            </a:r>
            <a:r>
              <a:rPr lang="en-US" sz="2800" dirty="0" smtClean="0">
                <a:latin typeface="Times New Roman"/>
                <a:ea typeface="Times New Roman"/>
              </a:rPr>
              <a:t>.</a:t>
            </a:r>
          </a:p>
          <a:p>
            <a:pPr indent="215900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/>
                <a:ea typeface="Times New Roman"/>
              </a:rPr>
              <a:t>3.  PMICH </a:t>
            </a:r>
            <a:r>
              <a:rPr lang="en-US" sz="2800" dirty="0" err="1" smtClean="0">
                <a:latin typeface="Times New Roman"/>
                <a:ea typeface="Times New Roman"/>
              </a:rPr>
              <a:t>larni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asosiy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vazifasini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o`rganish</a:t>
            </a:r>
            <a:r>
              <a:rPr lang="en-US" sz="2800" dirty="0" smtClean="0">
                <a:latin typeface="Times New Roman"/>
                <a:ea typeface="Times New Roman"/>
              </a:rPr>
              <a:t>.</a:t>
            </a:r>
          </a:p>
          <a:p>
            <a:pPr indent="215900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/>
                <a:ea typeface="Times New Roman"/>
              </a:rPr>
              <a:t>4.  </a:t>
            </a:r>
            <a:r>
              <a:rPr lang="en-US" sz="2800" dirty="0" err="1" smtClean="0">
                <a:latin typeface="Times New Roman"/>
                <a:ea typeface="Times New Roman"/>
              </a:rPr>
              <a:t>Korxonalarda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qanday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robotlardan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foydalaniladi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va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ular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yordamida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qanday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vazifalar</a:t>
            </a:r>
            <a:r>
              <a:rPr lang="en-US" sz="2800" dirty="0" smtClean="0">
                <a:latin typeface="Times New Roman"/>
                <a:ea typeface="Times New Roman"/>
              </a:rPr>
              <a:t> </a:t>
            </a:r>
            <a:r>
              <a:rPr lang="en-US" sz="2800" dirty="0" err="1" smtClean="0">
                <a:latin typeface="Times New Roman"/>
                <a:ea typeface="Times New Roman"/>
              </a:rPr>
              <a:t>bajariladi</a:t>
            </a:r>
            <a:r>
              <a:rPr lang="en-US" sz="2800" dirty="0" smtClean="0">
                <a:latin typeface="Times New Roman"/>
                <a:ea typeface="Times New Roman"/>
              </a:rPr>
              <a:t>.</a:t>
            </a:r>
            <a:endParaRPr lang="ru-RU" sz="3200" dirty="0" smtClean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909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71296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2000" dirty="0"/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1. Sindo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2. Sh.Yuldashev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3. Abralov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M.A., Abralov M.M. Payvandlash jarayonlarning nazariyasi. Darslik – T.: Noshirlik yog’dusi, 2015 – 280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4. Абралов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М.А, Дуняшин Н.С., Эрматов З.Д., Абралов М.М. Технология и оборудование сварки плавлением. Учебник – Т.: Komron press, 2014 –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460с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5. Дуняшин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Н.С.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Bef>
                <a:spcPts val="1200"/>
              </a:spcBef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</a:t>
            </a:r>
            <a:r>
              <a:rPr lang="uz-Cyrl-UZ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spcAft>
                <a:spcPts val="0"/>
              </a:spcAft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532389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564904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09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120</TotalTime>
  <Words>3069</Words>
  <Application>Microsoft Office PowerPoint</Application>
  <PresentationFormat>Экран (4:3)</PresentationFormat>
  <Paragraphs>100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Pilotech</cp:lastModifiedBy>
  <cp:revision>15</cp:revision>
  <dcterms:created xsi:type="dcterms:W3CDTF">2012-01-27T05:48:39Z</dcterms:created>
  <dcterms:modified xsi:type="dcterms:W3CDTF">2021-04-20T12:06:23Z</dcterms:modified>
</cp:coreProperties>
</file>