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58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277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4" r:id="rId37"/>
    <p:sldId id="310" r:id="rId38"/>
    <p:sldId id="274" r:id="rId39"/>
    <p:sldId id="315" r:id="rId40"/>
    <p:sldId id="27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721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520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245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991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641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161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927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981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79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50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5277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864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440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114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416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23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42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632848" cy="13208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Unit 7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robotlarini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194" y="2132856"/>
            <a:ext cx="8514293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klassifikatsiyalanishi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(BAS)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116632"/>
            <a:ext cx="871296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ketlikda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ishtirokisiz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oshiradigan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chora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tadbirlar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majmuasiga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stanoklarida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zagotovkaga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shpindelning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chastotasini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support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stolining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bo‘ylanma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ko‘ndalang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revolver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xolatini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o‘zgartirishga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kattaliklar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813690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algn="ctr">
              <a:lnSpc>
                <a:spcPct val="150000"/>
              </a:lnSpc>
              <a:spcAft>
                <a:spcPts val="0"/>
              </a:spcAft>
            </a:pP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farqlanadi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143000" lvl="2" indent="-228600" algn="just">
              <a:lnSpc>
                <a:spcPct val="150000"/>
              </a:lnSpc>
              <a:spcAft>
                <a:spcPts val="0"/>
              </a:spcAft>
              <a:buSzPts val="1600"/>
              <a:buFont typeface="Wingdings" panose="05000000000000000000" pitchFamily="2" charset="2"/>
              <a:buChar char=""/>
              <a:tabLst>
                <a:tab pos="521335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boshqarishni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markazlashtirish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darajasi</a:t>
            </a:r>
            <a:r>
              <a:rPr lang="en-US" sz="3200" spc="-1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bo‘yicha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;</a:t>
            </a:r>
            <a:endParaRPr lang="ru-RU" sz="3200" dirty="0">
              <a:latin typeface="Calibri" panose="020F0502020204030204" pitchFamily="34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marL="1143000" lvl="2" indent="-228600" algn="just">
              <a:lnSpc>
                <a:spcPct val="150000"/>
              </a:lnSpc>
              <a:spcAft>
                <a:spcPts val="0"/>
              </a:spcAft>
              <a:buSzPts val="1600"/>
              <a:buFont typeface="Wingdings" panose="05000000000000000000" pitchFamily="2" charset="2"/>
              <a:buChar char=""/>
              <a:tabLst>
                <a:tab pos="521335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ob’ektiga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ta’sir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turiga</a:t>
            </a:r>
            <a:r>
              <a:rPr lang="en-US" sz="3200" spc="-15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ko‘ra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;</a:t>
            </a:r>
            <a:endParaRPr lang="ru-RU" sz="3200" dirty="0">
              <a:latin typeface="Calibri" panose="020F0502020204030204" pitchFamily="34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marL="1143000" lvl="2" indent="-228600" algn="just">
              <a:lnSpc>
                <a:spcPct val="150000"/>
              </a:lnSpc>
              <a:spcAft>
                <a:spcPts val="0"/>
              </a:spcAft>
              <a:buSzPts val="1600"/>
              <a:buFont typeface="Wingdings" panose="05000000000000000000" pitchFamily="2" charset="2"/>
              <a:buChar char=""/>
              <a:tabLst>
                <a:tab pos="521335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teskari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aloqa</a:t>
            </a:r>
            <a:r>
              <a:rPr lang="en-US" sz="3200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borligi</a:t>
            </a:r>
            <a:r>
              <a:rPr lang="en-US" sz="3200" spc="-25" dirty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bo‘yicha</a:t>
            </a:r>
            <a:r>
              <a:rPr lang="en-US" sz="3200" dirty="0" smtClean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;</a:t>
            </a:r>
          </a:p>
          <a:p>
            <a:pPr marL="1143000" lvl="2" indent="-228600" algn="just">
              <a:lnSpc>
                <a:spcPct val="150000"/>
              </a:lnSpc>
              <a:buSzPts val="1600"/>
              <a:buFont typeface="Wingdings" panose="05000000000000000000" pitchFamily="2" charset="2"/>
              <a:buChar char=""/>
              <a:tabLst>
                <a:tab pos="521335" algn="l"/>
              </a:tabLst>
            </a:pP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dasturtashuvchining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ru-RU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  <a:p>
            <a:pPr marL="1143000" lvl="2" indent="-228600" algn="just">
              <a:lnSpc>
                <a:spcPct val="150000"/>
              </a:lnSpc>
              <a:spcAft>
                <a:spcPts val="0"/>
              </a:spcAft>
              <a:buSzPts val="1600"/>
              <a:buFont typeface="Wingdings" panose="05000000000000000000" pitchFamily="2" charset="2"/>
              <a:buChar char=""/>
              <a:tabLst>
                <a:tab pos="521335" algn="l"/>
              </a:tabLst>
            </a:pPr>
            <a:endParaRPr lang="ru-RU" sz="2400" dirty="0">
              <a:latin typeface="Calibri" panose="020F0502020204030204" pitchFamily="34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6108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5121"/>
            <a:ext cx="878497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markazlashtirish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nomarkazlashtirilgan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400" spc="-1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buyruq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punktidan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spc="1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ru-RU" sz="2400" spc="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komandoapparat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</a:t>
            </a:r>
            <a:r>
              <a:rPr lang="ru-RU" sz="24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Nomarkazlashtirilgan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datchiklari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Datchiklarning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ulanishi</a:t>
            </a:r>
            <a:r>
              <a:rPr lang="ru-RU" sz="2400" spc="3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uzulishi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organlarida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tayanchlar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jilvirlash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organlarini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26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23881"/>
            <a:ext cx="8784976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-bu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spc="-18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nomarkazlashtirilgan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kombinatsiyasidan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tizimdir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ru-RU" sz="2400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valdagi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kulachoklar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supportga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rыchagli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qarakat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impulsli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ru-RU" sz="2400" spc="2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55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bo‘linadilar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ko‘rsatmaydi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bo‘lib,boshqarish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57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6409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Dasturtashuvchining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klassifikatsiyalanadi</a:t>
            </a:r>
            <a:r>
              <a:rPr lang="ru-RU" sz="32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b="1" kern="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SzPts val="1600"/>
              <a:tabLst>
                <a:tab pos="272415" algn="l"/>
              </a:tabLs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3200" spc="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SzPts val="1600"/>
              <a:tabLst>
                <a:tab pos="283210" algn="l"/>
              </a:tabLs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tayanchlar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3200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SzPts val="1600"/>
              <a:tabLst>
                <a:tab pos="283210" algn="l"/>
              </a:tabLst>
            </a:pP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andoza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kopir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g)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(SDB).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14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20688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kulachokli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sharikli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Tayanchlar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tayanchlar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dasturtashuvchi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datchiklariga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ko‘rsatadilar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Andozali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kopirli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Andoza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kopir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andoza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profilining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o‘lchamlariga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33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kopiroval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gidravlik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elektrogidravlik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pnevmogidravlik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harf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ijrochi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ru-RU" sz="2800" spc="-1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8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28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dasturtashuvchi</a:t>
            </a:r>
            <a:r>
              <a:rPr lang="ru-RU" sz="2800" spc="-1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perfolenta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lenta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spc="-7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kompakt</a:t>
            </a:r>
            <a:r>
              <a:rPr lang="ru-RU" sz="2800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ixcham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800" spc="-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kasseta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larda</a:t>
            </a:r>
            <a:r>
              <a:rPr lang="ru-RU" sz="2800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Axborotning</a:t>
            </a:r>
            <a:r>
              <a:rPr lang="ru-RU" sz="2800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sz="2800" spc="-7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impulsiga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ijrochi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kattalikda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surilishi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sz="28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keladi.Ushbu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66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5698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3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sz="23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3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3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yunoncha</a:t>
            </a:r>
            <a:r>
              <a:rPr lang="ru-RU" sz="23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3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ru-RU" sz="23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ru-RU" sz="23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ishtirokisiz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o‘zgartirishga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operatsiyalarni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moslamadir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3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3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ob’ektini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dasturga</a:t>
            </a:r>
            <a:r>
              <a:rPr lang="en-US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spc="-15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yuritishida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barqarorligini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maqsadiga</a:t>
            </a:r>
            <a:r>
              <a:rPr lang="ru-RU" sz="2300" spc="-10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ru-RU" sz="2300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harakatlardir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300" spc="2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ru-RU" sz="2300" spc="1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moslamaning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yaxlitligiga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3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3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ru-RU" sz="2300" b="1" spc="18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300" spc="1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(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ru-RU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</a:t>
            </a:r>
            <a:r>
              <a:rPr lang="en-US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ishtirokisiz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99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hajmdagi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axborotlarni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hamkorligini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funksiyalarini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axborotlarni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EHM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bajarilsada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yakunlovchi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operator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birgalikdagi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14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531"/>
            <a:ext cx="8964488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sistemasiham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prinsp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sistemasilar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barobarida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Avtomatikada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g‘alayonlanish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ru-RU" sz="2200" b="1" i="1" spc="-8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200" b="1" i="1" spc="-9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ru-RU" sz="2200" b="1" i="1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200" b="1" i="1" spc="-8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ob’ektini</a:t>
            </a:r>
            <a:r>
              <a:rPr lang="ru-RU" sz="2200" spc="-9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spc="-9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xarakterlovchi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ru-RU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g‘alayonlanish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(ABS)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uzluksiz-ya’ni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sakrash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analog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00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7840"/>
            <a:ext cx="885698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og‘ir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ozod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o‘rinda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(XVIII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fan-texnika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taraqqiyotining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protsesslarini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mexanizatsiyalash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fazasi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protsesslarini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kontrol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predmeti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informatsiyalarga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analiz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09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849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Kibernetika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jadal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sur’atlarda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EHMlarning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sxemami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(BAS)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avtomatlagtirishda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foydalanilmoqda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BAS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lokal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o’tishini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ishtirokisiz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boshqariluvchidan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sistemasiga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091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3"/>
            <a:ext cx="8856984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to’xtatish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stabillab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ob’ektlarning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qonunga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funktsiyalari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ishtirokisiz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lokal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BAS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EHM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masalalarining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echimi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modellash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insonning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ishtirok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ko’zda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pog’onali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sistemalar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kompleksiga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1431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49694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to’g’risidagi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echimlarning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pishiq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operativlik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o’tishini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zvenoning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engillashtirishni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ko’zda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sohalarida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optimallash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to’plash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berishning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ta’minlaydigan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sistemasidir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ta’riflanadi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Boshqariluvchi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to’g’risidagi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to’plash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funktsiyalarni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EHM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funktsiyasini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operator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BAS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odam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deb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5964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5698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 1960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1980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4370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1650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2000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EHM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avlodi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progressiv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funktsional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1-rasmda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Funkutsional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soddalashtirish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operatordan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buyruq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operatort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tasvirlovchi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EHM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xaqida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lokal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ijro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699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49694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(BAS)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pog’onasi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sinflarga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Umumdavlat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Vazirlik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vazirlikka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Xududiy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tumanlarni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yohud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birlashma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birlashmalarini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yohud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5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Korxona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BAS.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korxonalarini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birlashma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yohud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firma 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7799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64096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boshkarishning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sotsial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xizmatchilardan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jamoani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yig’ma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TPBAS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yagona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Funktsional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ta’minoti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statistikasi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progressi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sinflarga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korxona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8509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411" y="260648"/>
            <a:ext cx="8822085" cy="6185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administrativ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boshqarishdagi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sistemalaridagi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Administrativ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sistemada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sistemasining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pog’onalardagi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oshiriladigan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operativ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jarayonlarida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bajarilishini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funktsialarni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bajarishdan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funktsiyalarni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administrator deb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sistemalaridagi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operator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Operator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o’zini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funktsiyasini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EHM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endParaRPr lang="ru-RU" sz="19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BAS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larning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bloklari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EXM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mashinalarining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komplekslarini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vujudga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keltirish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ahamiyatga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unumli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masalasini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ratsional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hal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BAS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normativ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ko’rsatgichlarini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standartlari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darajasida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ko’tarishni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393310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8059"/>
            <a:ext cx="91440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TNXlar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soxalardagi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majburiydir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elementlarinng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optimal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fan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taraqqiyoti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normativlari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i.ch.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oʻzlashtirish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ogʻir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mashina-sozlikni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barpo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(30y.larda)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boshlandi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Ogʻir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yengil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oziqovqat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sanoatlarida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qoʻllanila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tako-millashdi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Energetika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metallurgiya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kimyo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mashinasozlik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kommunal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xoʻjalik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institutlarida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50-y.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xalq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xoʻjaligining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deyarli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tarmoqlarida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qoʻllanila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GES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agregatlarini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toʻla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oʻtildi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taʼminlash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sohalar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6798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903138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ko‘pgina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lentali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transportyorlar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rolganglar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tarnovlar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avtopogruzchiklar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elektro-pogruzchiklar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vagonlari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telfYer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aravachaga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nazorat”i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idoralari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rasmiylashtirilgach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ko‘rikdan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o‘tgandan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ko‘rikda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yuk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yaxshilab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dinamik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3696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878497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ko‘rikda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o‘tkazilmaydi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tormoz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signal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yorituvchi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25%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20-30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10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minut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deformatsiyalar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sinchiklab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stropalar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trosslar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ilgaklar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tushirilishidan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galgi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25%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arqonlar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o‘ramning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zanglash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kamayganligiga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solishtirib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yaroqliligi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yaroqsiz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ekanligi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77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628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arqon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sinalmagan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uzaytirib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taqiqlanadi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shag‘al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tanaffus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tugagach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qat’iyyan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qaramog‘ida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Tabiiyki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matYeriallarni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xilma-xil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poezdlarda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avtopoezdlarda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traktor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pritseplarda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omborlardan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avtomashina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avtokara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elektrokaralar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omborlariga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yerdan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konteynYer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bazalariga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728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07" y="-8059"/>
            <a:ext cx="9036496" cy="743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avtomashina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avtopoezdlar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bYerishi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km/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oshmasligi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kYerak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yo‘nalishi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piyodalar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kesishmasligi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haydovchilari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ogohlantirilishi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tanishtirib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hatto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ketayotganda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zinapoyalariga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kuzovlariga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qo‘ymaslik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iskragasitellar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uchqun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o‘chirgichlar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marshrut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marshrutlar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gavjum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yo‘laklar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o‘tmasligi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447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524" y="332656"/>
            <a:ext cx="883296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Belanchak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aravacha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etkazishi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tanadan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ketmasligini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konveyYerlarning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mintaqalari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yuradigan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yo‘laklar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to‘siqlari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so‘zsiz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rioya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taqdirdagina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korxonalarini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xavfsiz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ta’minlashga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keraklicha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19154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6275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algn="ctr">
              <a:lnSpc>
                <a:spcPct val="150000"/>
              </a:lnSpc>
              <a:spcAft>
                <a:spcPts val="0"/>
              </a:spcAft>
              <a:tabLst>
                <a:tab pos="911225" algn="l"/>
              </a:tabLst>
            </a:pPr>
            <a:r>
              <a:rPr lang="ru-RU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ru-RU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avtomatlardan</a:t>
            </a:r>
            <a:r>
              <a:rPr lang="ru-RU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ru-RU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unumdorlikka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yalpi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podshipniklar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tsex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pc="28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Xozirda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maxsulotlarini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rotorli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dastgoxlardan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rotorli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turibdi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boshlanishiga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dastgoxlar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erishishdan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EXM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qo‘llanishiga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57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6697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donalab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ob’ekti</a:t>
            </a:r>
            <a:r>
              <a:rPr lang="ru-RU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o‘zgarib</a:t>
            </a:r>
            <a:r>
              <a:rPr lang="ru-RU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turishi</a:t>
            </a:r>
            <a:r>
              <a:rPr lang="ru-RU" spc="-9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pc="-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ru-RU" spc="-9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ru-RU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qo‘llanishi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sеriyalardagi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ko`rsatadiki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yеchishning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Tехnologik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pc="2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tехnik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yеchimlari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bеrishdagi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mеhnat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unumdorligini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oshirishdir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tехnologik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davomiyligi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=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tp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tх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yеrda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tp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dеtallarga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tх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kеsuvchi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zagotovkani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o`rnatish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yеchish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qo`shimcha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mехanizmlarni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qo`shilishi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tеzkor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yetkazish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dеtalni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o`lchash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kеtadigan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kеlmaydigan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yo`qotish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0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88640"/>
            <a:ext cx="878497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Avtomatlashtirishning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EXM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bo‘limlar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tsexlar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siklini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iloji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boricha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qisqartirish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axamiyat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tsexlar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qirindilarni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000" spc="-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spc="-7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sifatni</a:t>
            </a:r>
            <a:r>
              <a:rPr lang="ru-RU" sz="2000" spc="-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spc="-7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000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sz="2000" spc="-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Xozirda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dastgoxlar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bazasida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modullarida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qo‘lanilmoqda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Bundagi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EXM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dastgoxlar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EXM.ga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yuklatilmoqda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8493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46" y="116632"/>
            <a:ext cx="9019550" cy="6697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Mexanizasiyalashtirish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Harakatlarning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bajarilsa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suppart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h. k.) 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hammasi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bajarilsa-kompleks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operator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zagotovkalarni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qurolni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ketinga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ishlatmaydi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agregatnigina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pc="-5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pc="-5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pc="-5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5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6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almashtirishni</a:t>
            </a:r>
            <a:r>
              <a:rPr lang="ru-RU" spc="3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ko’zda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operatorsiz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bo’lishimumkin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ru-RU" spc="3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bo’laklarigina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3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3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uskunalarda</a:t>
            </a:r>
            <a:r>
              <a:rPr lang="ru-RU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3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ru-RU" spc="-3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bog’langan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agregatlarda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</a:t>
            </a:r>
            <a:r>
              <a:rPr lang="ru-RU" spc="3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potok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</a:t>
            </a:r>
            <a:r>
              <a:rPr lang="ru-RU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zavodlarni</a:t>
            </a:r>
            <a:r>
              <a:rPr lang="ru-RU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0052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3"/>
            <a:ext cx="89289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chiqarish-texnikaviygina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Jamiyatimizda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mehnatkashlarning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manfaatlariga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yengillashtiradi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tubdan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davomiyligini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qisqartirish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farqni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yo’qotish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ru-RU" sz="20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mexanizasiyalashtirish</a:t>
            </a:r>
            <a:r>
              <a:rPr lang="ru-RU" sz="20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3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z="2000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3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mamlakatimiz</a:t>
            </a:r>
            <a:r>
              <a:rPr lang="ru-RU" sz="2000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ru-RU" sz="20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taraqqiyotining</a:t>
            </a:r>
            <a:r>
              <a:rPr lang="ru-RU" sz="20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yo’nalishidir</a:t>
            </a:r>
            <a:r>
              <a:rPr lang="ru-RU" sz="20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sayin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olmoqda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0"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spc="-1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spc="-15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ru-RU" sz="2000" spc="-1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o’tishi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mashinasozlikning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aosiy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ru-RU" sz="2000" spc="3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ru-RU" sz="2000" spc="3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spc="3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ru-RU" sz="20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ko’lamda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ru-RU" sz="2000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Mexanizasiyalashtirishning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texnikaviy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vositalariga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zagotovkalar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sexlararo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ko’tarish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telfer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konveyer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rolgang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skliz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1573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76672"/>
            <a:ext cx="8784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400" spc="-2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spc="-2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Zavodning</a:t>
            </a:r>
            <a:r>
              <a:rPr lang="ru-RU" sz="2400" spc="-2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2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mexanika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sexlarida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ko’prikli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ru-RU" sz="24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</a:t>
            </a:r>
            <a:r>
              <a:rPr lang="ru-RU" sz="24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</a:t>
            </a:r>
            <a:r>
              <a:rPr lang="ru-RU" sz="24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oraliqi</a:t>
            </a:r>
            <a:r>
              <a:rPr lang="ru-RU" sz="24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spc="-2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ustidagi</a:t>
            </a:r>
            <a:r>
              <a:rPr lang="ru-RU" sz="24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relslar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ko’prik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ko’rinishidagi</a:t>
            </a:r>
            <a:r>
              <a:rPr lang="ru-RU" sz="24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ru-RU" sz="24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-15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konstruksiyadan</a:t>
            </a:r>
            <a:r>
              <a:rPr lang="ru-RU" sz="2400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Ko’prik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ko’taruvchi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karetka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ko’taruvchi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ilgagiga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troslar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ilinadi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spc="-1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Kranni</a:t>
            </a:r>
            <a:r>
              <a:rPr lang="ru-RU" sz="2400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kabina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kranchi</a:t>
            </a:r>
            <a:r>
              <a:rPr lang="ru-RU" sz="24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Stanoklarning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kutib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bekor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turysh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qisqartirish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kran-balkalar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surilma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ko’tarish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telferli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monorelslar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4414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6281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lanadigan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uzellarni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omborga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rivojlantirmasdan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potok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maromda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Yuklarning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manzilini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yig’gichlari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omborlari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tushirgichyuk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ortkichlar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liftlar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relsli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yo’llar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konveyerlar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transportyorlar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manipulyatorlari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qo’llanilishi</a:t>
            </a:r>
            <a:r>
              <a:rPr lang="ru-RU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Mexanizasiyalashtirish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matlashtirish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tog’kon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muddatlarini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qisqartirish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qazib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ekspluatasion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xarajatlarni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Xarajatlarning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unumlitog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mexanizasiyalashtirilgan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kavlovchikom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lekslardan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ko’tarishtashish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tadbirlari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mamlakatimizda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Tehnik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resurslari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muammosini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</a:t>
            </a:r>
            <a:r>
              <a:rPr lang="ru-RU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8189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3"/>
            <a:ext cx="8712968" cy="663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44894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shartlaridan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o‘tilganday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seriyasini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oshirilsa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lang="ru-RU" sz="2200" spc="-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xarajatlar</a:t>
            </a:r>
            <a:r>
              <a:rPr lang="ru-RU" sz="2200" spc="-9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ru-RU" sz="2200" spc="-9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lang="ru-RU" sz="2200" spc="-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200" spc="-9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ru-RU" sz="2200" spc="-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200" spc="-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sarflarni</a:t>
            </a:r>
            <a:r>
              <a:rPr lang="ru-RU" sz="2200" spc="-8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loyiqdir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o‘zgarmas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ru-RU" sz="2200" spc="-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mazmunda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avtomalashtirish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kelmaydi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yakkalab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individual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ru-RU" sz="22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ru-RU" sz="22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ru-RU" sz="2200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spc="-1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ru-RU" sz="22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70-80%</a:t>
            </a:r>
            <a:r>
              <a:rPr lang="ru-RU" sz="2200" spc="-1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ru-RU" sz="2200" spc="-1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ortig‘i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xarakteriga</a:t>
            </a:r>
            <a:r>
              <a:rPr lang="ru-RU" sz="2200" spc="-3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06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63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dastgohlarni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ru-RU" sz="2200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ru-RU" sz="2200" spc="-4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ru-RU" sz="2200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o‘zgartib</a:t>
            </a:r>
            <a:r>
              <a:rPr lang="ru-RU" sz="2200" spc="-5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yubordi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ru-RU" sz="2200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sozlanuvchanligi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dasturlarni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ishchining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ishtirokisiz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2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dastgohlarni</a:t>
            </a:r>
            <a:r>
              <a:rPr lang="ru-RU" sz="22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imkonlari</a:t>
            </a:r>
            <a:r>
              <a:rPr lang="ru-RU" sz="2200" spc="-1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spc="-1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200" spc="-10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universalligi</a:t>
            </a:r>
            <a:r>
              <a:rPr lang="ru-RU" sz="2200" spc="-1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qulaylik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dastgohlarni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nechtasini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biriktirish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qurulmasi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zagotovkalarni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yuklanishni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sozlanuvchi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liniya-moslanuvchan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sistemasini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sz="2200" spc="2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572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01265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universallashgan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struksiyasi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konkret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predmet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500"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qobig‘ini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qopqog‘ini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moslanuvchanligini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tipik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ko‘rinishdagi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modifikatsiyadagi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sozlana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imkonidir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Moslanuvchan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nomenklatura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doirasidagi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o‘tishda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jixozni</a:t>
            </a:r>
            <a:r>
              <a:rPr lang="ru-RU" spc="-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ru-RU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ma’romda</a:t>
            </a:r>
            <a:r>
              <a:rPr lang="ru-RU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pc="-5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ru-RU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pc="-6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ru-RU" spc="-6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biriktirilgan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ru-RU" spc="-4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birligidir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3826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48310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66725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farqlanishi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66725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BAS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69900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Kuzatish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481397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Uyga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Aralashma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tizim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BAS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liniyalarni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bosqichlarini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buNone/>
            </a:pP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8569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1600" dirty="0"/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Sindo 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Sh.Yuldashev.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Abralov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M.A., Abralov M.M. Payvandlash jarayonlarning nazariyasi. Darslik – T.: Noshirlik yog’dusi, 2015 – 280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endParaRPr lang="en-US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Абралов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М.А, Дуняшин Н.С., Эрматов З.Д., Абралов М.М. Технология и оборудование сварки плавлением. Учебник – Т.: Komron press, 2014 –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460с</a:t>
            </a:r>
            <a:endParaRPr lang="en-US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Дуняшин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Н.С.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ctr">
              <a:spcBef>
                <a:spcPts val="1200"/>
              </a:spcBef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cap="all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</a:t>
            </a:r>
            <a:r>
              <a:rPr lang="uz-Cyrl-UZ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spcAft>
                <a:spcPts val="0"/>
              </a:spcAft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/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137730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320</TotalTime>
  <Words>2704</Words>
  <Application>Microsoft Office PowerPoint</Application>
  <PresentationFormat>Экран (4:3)</PresentationFormat>
  <Paragraphs>160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7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Unit 7 Payvandlash robotlarini raqamli boshqarish.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Uyga vazifa: </vt:lpstr>
      <vt:lpstr>Презентация PowerPoint</vt:lpstr>
      <vt:lpstr>E’TIBORINGIZ UCHUN RAHMAT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Ta`minlovchi manbalarning yordamchi uskunalari </dc:title>
  <cp:lastModifiedBy>Pilotech</cp:lastModifiedBy>
  <cp:revision>22</cp:revision>
  <dcterms:modified xsi:type="dcterms:W3CDTF">2021-05-20T04:06:12Z</dcterms:modified>
</cp:coreProperties>
</file>