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328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47" r:id="rId22"/>
    <p:sldId id="348" r:id="rId23"/>
    <p:sldId id="349" r:id="rId24"/>
    <p:sldId id="350" r:id="rId25"/>
    <p:sldId id="351" r:id="rId26"/>
    <p:sldId id="362" r:id="rId27"/>
    <p:sldId id="363" r:id="rId28"/>
    <p:sldId id="291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1666" y="288099"/>
            <a:ext cx="103339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 10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Periferiyadagi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robot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texnikasining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6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6570" y="161808"/>
            <a:ext cx="11103429" cy="6696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strukturasi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mexanizasiyalash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oqimli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seriyali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Le­kin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seriyali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chi­qariladi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an’anaviy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kompleks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mexanizasiyalash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qiyinchilik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tug‘diradi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pasayadi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mehnati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ko‘payadi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42850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0261" y="161808"/>
            <a:ext cx="11430001" cy="6696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strukturasi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mexanizasiyalash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oqimli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liniyalar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seriyali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Le­kin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seriyali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chi­qariladi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an’anaviy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kompleks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mexanizasiyalash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qiyinchilik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tug‘diradi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pasayadi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mehnati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ko‘payadi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75203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8" t="4544" r="7231" b="4027"/>
          <a:stretch>
            <a:fillRect/>
          </a:stretch>
        </p:blipFill>
        <p:spPr bwMode="auto">
          <a:xfrm>
            <a:off x="927463" y="483326"/>
            <a:ext cx="7994469" cy="38274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453069" y="4785751"/>
            <a:ext cx="8113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10.1-rasm.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72780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31" y="300446"/>
            <a:ext cx="10659292" cy="5912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universal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konstruksiyalarni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bajarishga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moslashgan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kinema­tik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ko‘taruvchanligi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zona­si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tizi­mi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44410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3325" y="143692"/>
            <a:ext cx="10384971" cy="6444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darajasiga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chi­ziq­li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silindrik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sferik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sharnirli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koordinata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hara­katlanadi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(10.2-rasm). Bu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sxemaga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asbob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uskunani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fazoda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joylashishini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ta‘minlovchi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darajalari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ko‘zda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tutiladi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(10.3-rasm).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16241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lip_image00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" t="11566" r="1183"/>
          <a:stretch>
            <a:fillRect/>
          </a:stretch>
        </p:blipFill>
        <p:spPr bwMode="auto">
          <a:xfrm>
            <a:off x="335778" y="418011"/>
            <a:ext cx="10532519" cy="36445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240971" y="4759449"/>
            <a:ext cx="78246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4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10.2-rasm.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I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ilgarilanma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65950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lip_image00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846" y="535577"/>
            <a:ext cx="7326221" cy="477778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26571" y="5313362"/>
            <a:ext cx="105547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10.3-rasm.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chiziqli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b,d-silindrik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c-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sharnirli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24206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137" y="391887"/>
            <a:ext cx="10384972" cy="583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chiziqli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ilgarilama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Silindrik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ilgarilama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qo‘shim­cha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10.3-rasmdagi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si­lin­drik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ilgarilama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Sharnirli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amal­ga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bil­diradi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79419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86" y="470263"/>
            <a:ext cx="107376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829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operasiyalarini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ki­ne­matik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Yoyli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konstruksiyasi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bikrlik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luftsiz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tinch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notekis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hara­katlanish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minimal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talab­larga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sharnirli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javob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be­radi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41660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0263" y="444138"/>
            <a:ext cx="10149840" cy="5912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sharnirli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robot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konsruksiyasi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ko‘ta­rish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qobiliyatiga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pnevmatik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gid­ravlik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elektromexanik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yuritmalar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Elektrmexanik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yurit­malar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luftsiz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reduktorlarni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qo‘llashni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aniqlikni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sodda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hi­soblanadi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11070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760" y="587829"/>
            <a:ext cx="1076379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zirgi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qtg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rifi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rifl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klif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yonid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mo`lj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nipulyat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ko`rinishid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sturl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shkil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n,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o`xsh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shiruvchi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ytil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40826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6571" y="274319"/>
            <a:ext cx="114169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struktur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10.4 – 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lirilg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nipulyat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(M)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(HQ) 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 v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rch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3004458" y="2196826"/>
            <a:ext cx="5264331" cy="326344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86673" y="5705398"/>
            <a:ext cx="64620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10.4-rasm. S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r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struktur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89399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508" y="156755"/>
            <a:ext cx="11586755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robot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texnikasining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209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robot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ko‘rsat-kichlarni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209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deyilganda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pulyatsiya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qilinayotgan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obyektning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209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qo‘zg‘almas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deb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sonidir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Robot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to‘xtash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xatoligi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deganda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programmasida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chetga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60884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9006" y="131368"/>
            <a:ext cx="1145612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2095" algn="just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ko‘rsatkichlari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qa-torda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unifikatsiyalash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ergo-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ko‘rsatkichlar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10.5-rasmda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avtomobilsozhk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texnalogiyalarida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Nominal 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(kg).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koordinatalarda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(mm).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zonaning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o‘lchamlari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(m/s; grad/s).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(m/c2; grad/s2).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389255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programmalashtiriladi-gan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389255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ko‘rsatkichlari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(N);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510540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ko‘rsatkichlari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alo-qa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kanallari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chiqishda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(MPa)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(m3/s).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(V).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84505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ko‘rsatkichlari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Kapital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bo‘lguncha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muddati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(mm).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9005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634" y="953589"/>
            <a:ext cx="1048947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Avtomobilsozlikda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robot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robot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texnikasining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209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avtomobilsozlikda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opera-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sog‘lig‘i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Avtomobilsozlikdagi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xavfli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pay­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germitasiyalash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(10.5-chizma).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879971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23" y="418011"/>
            <a:ext cx="9875520" cy="459812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83596" y="5752402"/>
            <a:ext cx="84437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>
                <a:latin typeface="Times New Roman" panose="02020603050405020304" pitchFamily="18" charset="0"/>
                <a:ea typeface="Times New Roman" panose="02020603050405020304" pitchFamily="18" charset="0"/>
              </a:rPr>
              <a:t>10.5-chizma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Avtomobilsozlikda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ishlatilishi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67917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6571" y="117693"/>
            <a:ext cx="1081604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2095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avtomobilsozlikda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ishlatilganda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bo‘yoq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qalinlikda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bajariladi.Avtomobilsozlikda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ishlatilganda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ko‘rsatkichlari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programmalash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mavjudli-gi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modellari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878780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389" y="548640"/>
            <a:ext cx="1039803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2095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avtomobilsozlik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ko‘tarilishini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2095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ko`t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biliyati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mаnipulyatsiya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yotg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ob’yektning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tushunil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77802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74" y="352697"/>
            <a:ext cx="1056785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kin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njir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qo`zg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q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erkinlik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nidir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to`xt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x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ligi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ko`rs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tilg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tushunil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5324161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446" y="156754"/>
            <a:ext cx="1119486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ishlarining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bo`lganida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mehnat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unumdorligini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qo`llaniladi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yondiradigan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zonasiga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uzatadigan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jihozlangan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8832768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071154" y="418011"/>
            <a:ext cx="7602583" cy="450668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8195" y="5105709"/>
            <a:ext cx="110381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10.6–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2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roliklar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3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baraban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4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reduktor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5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motor, 6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7455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8823" y="0"/>
            <a:ext cx="10750731" cy="665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kallagidir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(10.6–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yonishini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ta‘minlaydi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kallagi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keltiruvchi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bo‗yicha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yo‗naltiruvchi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baraban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6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roliklar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roliklarni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reduktor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aylantiruvchi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motor 5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qilinmasa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yurtima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asinxron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motorlar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634535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509" y="0"/>
            <a:ext cx="11090365" cy="664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rostlanadigan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kallaklarni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sxemalarida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o`zgarmas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motorlaridan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yurtima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Tiristorli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o`zgartkich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motor»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qurilmalaridagi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transformatorlarnikiga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o`xshash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drosselning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oralig`i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yuritma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masofadan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rostlanadi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7105174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817" y="535577"/>
            <a:ext cx="1099892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en-US" sz="36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610360" algn="l"/>
              </a:tabLst>
            </a:pP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strukturasini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610360" algn="l"/>
              </a:tabLst>
            </a:pP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texnikasi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endParaRPr lang="en-US" sz="3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610360" algn="l"/>
              </a:tabLs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131602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79" y="731521"/>
            <a:ext cx="1095973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Uyga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endParaRPr lang="ru-RU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mexanizasiyalash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obot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texnikasi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deganda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tushundingiz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Avtomobilsozlikda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ishlatilishini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2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5131" y="116632"/>
            <a:ext cx="1167819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1610360" algn="l"/>
              </a:tabLs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/>
            <a:r>
              <a:rPr lang="uz-Cyrl-UZ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Asosiy adabiyotlar</a:t>
            </a:r>
            <a:endParaRPr lang="ru-RU" sz="1600" dirty="0"/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Sindo Kou. Welding Metallurgy-N.Y.: John Wiley and Sons Ltd, 2002-480p.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Sh.Yuldashev. Payvandlash robotlari. O`quv uslubiy majmua.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- 2020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Abralov M.A., Abralov M.M. Payvandlash jarayonlarning nazariyasi. Darslik – T.: Noshirlik yog’dusi, 2015 – 280 b.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Абралов М.А, Дуняшин Н.С., Эрматов З.Д., Абралов М.М. Технология и оборудование сварки плавлением. Учебник – Т.: Komron press, 2014 – 460с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Дуняшин Н.С.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Автоматизация сварочный процессов. УМК Ташкент – 2016 год.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ctr">
              <a:spcBef>
                <a:spcPts val="1200"/>
              </a:spcBef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adabiyotlar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indent="-180340" algn="ctr">
              <a:tabLst>
                <a:tab pos="1781175" algn="l"/>
              </a:tabLs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Internet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saytlar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dirty="0"/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 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Россия федерацияси пайвандлаш жамияти сайти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1088262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9900" y="1816100"/>
            <a:ext cx="74041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75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77</TotalTime>
  <Words>1740</Words>
  <Application>Microsoft Office PowerPoint</Application>
  <PresentationFormat>Широкоэкранный</PresentationFormat>
  <Paragraphs>92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Pilotech</cp:lastModifiedBy>
  <cp:revision>11</cp:revision>
  <dcterms:created xsi:type="dcterms:W3CDTF">2018-11-17T04:08:54Z</dcterms:created>
  <dcterms:modified xsi:type="dcterms:W3CDTF">2021-05-19T15:41:32Z</dcterms:modified>
</cp:coreProperties>
</file>