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09" r:id="rId32"/>
    <p:sldId id="279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hozir.org/orta-asrlar-va-yangi-davrda-garb-falsafasi-rivojining-asosiy-b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8200" y="520700"/>
            <a:ext cx="10668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 11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robotlarining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Payvandlash </a:t>
            </a:r>
            <a:r>
              <a:rPr lang="uz-Cyrl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robotlarining induktiv sensorlari</a:t>
            </a:r>
            <a:endParaRPr lang="ru-RU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23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1885" y="378824"/>
            <a:ext cx="1102505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robotlarida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sistemalarda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o’lchovchi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O’lchovchi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qonuniyatga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ishlaydilar.Texnikada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o’lchovchi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Sensor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o’rnatilgan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muhitda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etayotgan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parameter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qurilmadir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85464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759" y="339634"/>
            <a:ext cx="1082910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h.o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sensor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moslashtiriladi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Sensor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uzatadi.Kirish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oshiriladi.Tashqi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parametric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hususiyati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olganda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sensor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generatorlar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27269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2697" y="378824"/>
            <a:ext cx="11299372" cy="5912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Parametrik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fizik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hususiyati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haquda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tashqariga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yubora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olmaydi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manbaiga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fizik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hususiyati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manbaidan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qaytadi.Bu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86617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98" y="313508"/>
            <a:ext cx="9418320" cy="4441372"/>
          </a:xfrm>
          <a:prstGeom prst="rect">
            <a:avLst/>
          </a:prstGeom>
          <a:noFill/>
          <a:ln w="9525" cmpd="sng">
            <a:solidFill>
              <a:srgbClr val="FFFFFF"/>
            </a:solidFill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321351" y="5007819"/>
            <a:ext cx="71023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11.1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tarzi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20689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566" y="326571"/>
            <a:ext cx="11586754" cy="1133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Sensor generator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shakllantiruvchi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sensordir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manbaini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9" y="2050869"/>
            <a:ext cx="8516983" cy="262563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339059" y="5491146"/>
            <a:ext cx="51954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11.2 sensor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generatorning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tarzi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81900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8012" y="209005"/>
            <a:ext cx="10985862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rezistiv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sig’im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generatorga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termoelektrik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induktsion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p’ezoelektrik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fotosensorlar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2605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31" y="352697"/>
            <a:ext cx="110250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5581015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chiqaruvchilar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pasporti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bo’ladi.Pasportda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hususiyatlari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beriladi.Ulardan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birlarini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chiqamiz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Sensorning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o’zgartirish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funktsiyasi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mutanosibligidir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mutanosibligi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jadval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ko’rinishda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analitik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formulalar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10185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217721"/>
            <a:ext cx="1146918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sezgirligi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parametrining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birlikka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o’zgarganda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qanchaga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o’zgarishini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ko’rsatuvchi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termopara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sezgirlik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birligi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mV/K.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gradus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Kel’vinga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o’zgarganda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milliy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Voltga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Rostlanuvchi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electromotor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sezgirlik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birligi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</a:t>
            </a:r>
            <a:r>
              <a:rPr lang="en-US" sz="36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-1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V.Ya’ni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vol’t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electromotor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sekundiga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nechchi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281879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566" y="117693"/>
            <a:ext cx="1098586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Sensorning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chegarasidir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диапазон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DT9205A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mul’timetri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 mA – 20A (mA 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milliamper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 -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amper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chegaralarda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o’lchaydi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mul’timetr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noto’g’ri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aniqliligi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sensor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foiz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aniqlikda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ko’rsatuvchi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kattalik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71233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"/>
            <a:ext cx="12096206" cy="6975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50000"/>
              </a:lnSpc>
              <a:spcAft>
                <a:spcPts val="0"/>
              </a:spcAft>
              <a:buFont typeface="+mj-lt"/>
              <a:buAutoNum type="arabicPeriod" startAt="2"/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parametrlari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klassifikatsiysi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Temperatura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Kontsentratsiya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Radioaktivlik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Tasvirli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Vibratsiya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kattaliklar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yoyini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61702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383" y="326571"/>
            <a:ext cx="1131243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    </a:t>
            </a:r>
            <a:r>
              <a:rPr lang="en-US" sz="3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printsipi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Pezoelektrik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Tenzoo’zgartirgichlar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tenzo</a:t>
            </a:r>
            <a:r>
              <a:rPr lang="en-US" sz="36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Xajm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Potentsiometrik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154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31" y="365761"/>
            <a:ext cx="113908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   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Analog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signallisensorlar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Impuls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signallisensorlar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    Signal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muxitiga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endParaRPr lang="ru-RU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Simli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Simsizsignal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   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o’lchovli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Kop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o’lchovli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902457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760" y="418011"/>
            <a:ext cx="1094667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6. 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Tayorlash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Integral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ko’plab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hisoblanib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prinspi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quidagicha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/>
          </a:p>
        </p:txBody>
      </p:sp>
      <p:pic>
        <p:nvPicPr>
          <p:cNvPr id="1026" name="Picture 2" descr="Картинки по запросу contact sensor working princi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120" y="2587836"/>
            <a:ext cx="6753497" cy="2507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03120" y="5399705"/>
            <a:ext cx="5846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11.3-rasm.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sensorining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prinspi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2249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4949" y="222069"/>
            <a:ext cx="1135162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2743835" algn="just">
              <a:lnSpc>
                <a:spcPct val="150000"/>
              </a:lnSpc>
              <a:spcAft>
                <a:spcPts val="0"/>
              </a:spcAft>
              <a:tabLst>
                <a:tab pos="734695" algn="l"/>
              </a:tabLst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to’rt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analog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impul’sli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Analogsignallaruzluksizbo’ladi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signal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kvantlangan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signal.Kvantlar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0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1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signal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signallardir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Impul’sli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signal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ichidauzatilayotgan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kuchlanishni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normadan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chetga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chiqishidir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Impul’s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signal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ishonchlilikka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ega.Chunki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impul’sli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signal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texnologiyasida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signal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ogohlantiriladi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impul’s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formalarda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64242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97" y="326571"/>
            <a:ext cx="7572647" cy="41333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548220" y="5126642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11.4 signal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Signallar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88491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502" y="91440"/>
            <a:ext cx="1190026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50000"/>
              </a:lnSpc>
              <a:spcAft>
                <a:spcPts val="0"/>
              </a:spcAft>
              <a:buFont typeface="+mj-lt"/>
              <a:buAutoNum type="arabicPeriod" startAt="2"/>
              <a:tabLst>
                <a:tab pos="1610360" algn="l"/>
              </a:tabLst>
            </a:pPr>
            <a:r>
              <a:rPr lang="uz-Cyrl-UZ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 robotlarining induktiv sensorlari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Daniyalik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Ersted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1820-yilda 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ta`sirini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u="sng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aniqlagandan</a:t>
            </a:r>
            <a:r>
              <a:rPr lang="en-US" sz="28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US" sz="2800" u="sng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keyin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ingliz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Faradey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kashfiyot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tanishgan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xulosaga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keladi:madomiki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o`tkazgich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bo`ylab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oqayotgan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o`tkazgichda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hodisaning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to`g`riligini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Faradey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1931 –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tasdiqlaydi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sim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o`ramli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g`altak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galvonometrdan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ilgarilanma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qilganda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burilganda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qo`zg`almas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ma`lum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o`zgaruvchan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konturlargatok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6828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509" y="0"/>
            <a:ext cx="10959737" cy="6651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maydonning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o`zgarishi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berk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konturda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induksion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hodisaning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elektromagnit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induksiya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hodisasi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Induksion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yurituvchi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induksion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yurituvchi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induksiya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EYUK) deb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b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Induktivlik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(lot.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inductio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taʼsirlash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uygʻotish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oʻtkazgichdan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yasalgan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konturdan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amper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oʻtayotganda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konturni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oʻtuvchi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induksiyasi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722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18" y="496389"/>
            <a:ext cx="1095973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Induktivlik</a:t>
            </a:r>
            <a:r>
              <a:rPr lang="en-US" sz="24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gʻaltagi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sigʻimi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boʻlgani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induktivlik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qosil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spiralsimon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oʻtkazgich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tolali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baʼzan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koʻp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tolali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izolyasiyalangan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simni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toroid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toʻgʻri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toʻrtburchak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dielektrik-karkasga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oʻrab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Karkassiz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Induktivlik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gʻaltagi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bor.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Induktivlik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gʻaltagi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simini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qatlamli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koʻp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qatlamli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oʻrash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Gʻaltak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induktivligini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koʻpincha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ferromagnit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elektrotexnika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poʻlati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permalloy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ferrit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oʻzak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qoʻllaniladi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Induktivlik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gʻaltagi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induktivligi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gʻaltak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oʻlchamlariga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oʻramlari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kvadra-tiga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oʻzakning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singdiruvchanligiga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toʻgʻri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proprsional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boʻladi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filtrlar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tebranish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konturlarining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transformatorlarda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rele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magnitli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kuchaytirgich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elektromagnit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qoʻllaniladi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L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harfi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belgilaniladi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Genrilarda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o'lchanadi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7955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389" y="300446"/>
            <a:ext cx="1067235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Mikromodullarda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qoʻllaniladigan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yassi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bosma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gʻaltak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mashinalarining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chulgʻamlari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ramkali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ferrit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antennalar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Induktivlik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gʻaltagi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xillari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xodisasiga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transformatorlardir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o’zgaruvchanlik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chulg’amli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statikelektromagnit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tuzilish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P. Yablochkov (1847-1894)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Usachinlar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(1855-1919)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yasalgan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qo’llanilgan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prinspial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182 –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o’zakka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maxkamlangan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N</a:t>
            </a:r>
            <a:r>
              <a:rPr lang="en-US" sz="24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chulg’amlardan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614344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501" y="0"/>
            <a:ext cx="11913327" cy="6930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chulg’amning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</a:t>
            </a:r>
            <a:r>
              <a:rPr lang="en-US" sz="23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EYUK li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manbaiga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3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oqadi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o’zagida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oqim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keltiradi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guruhidan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texnologiyasida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yo'nalishning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rivojlanayotganligi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qiyosiy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kompaktligi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dizayndagi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ossilyatorlar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raqobatlashadi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ikkinchisi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ferromagnit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Z1S 827 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eski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cheklangan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bo'g'inlarni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ofset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qirralari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ustunlari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kuzatishda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balandlik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tomonlar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bo'ylab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o'qli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sezgirlikni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prinspi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induktivlikni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qilishdagi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induksiya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hodisasini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o`rganish</a:t>
            </a:r>
            <a:r>
              <a:rPr lang="en-US" sz="2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600254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inductive sensor working princi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39" y="174579"/>
            <a:ext cx="9361307" cy="5359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75211" y="5533588"/>
            <a:ext cx="8190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11.5-rasm.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prinspi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12155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inductive sensor working princi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45" y="0"/>
            <a:ext cx="9073923" cy="5917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4146" y="6026722"/>
            <a:ext cx="67271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11.6-rasm.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prinspial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747544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383" y="378823"/>
            <a:ext cx="1145612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qarshilikdagi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R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hadlarga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bo’lganligi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xisobga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olmaslik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=N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d F/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chulg’amda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induksiya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EYUK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=-d(N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F) /</a:t>
            </a:r>
            <a:r>
              <a:rPr lang="en-US" sz="2400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=-N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ikkala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ifodadan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/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topsak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                              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tenglashtirsak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=-N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N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olamiz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Tranfarmatsiya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kaifsenti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chulg’amidagi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EYUK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birinchisinikiga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/N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o’ramlar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transformatsiya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koefisenti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hozir.org/elektromagnit-induksiya-hodisasi-va-uning-qollanilishi-reja-el/21557_html_m3e960b94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615" y="3306762"/>
            <a:ext cx="699316" cy="488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://hozir.org/elektromagnit-induksiya-hodisasi-va-uning-qollanilishi-reja-el/21557_html_1db3a77e.gi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141" y="3265811"/>
            <a:ext cx="888138" cy="5293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47956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6" y="117566"/>
            <a:ext cx="1153450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behuda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chulg’amlarida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ajratishiga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o’zakda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kelishiga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sarflanadi.Agar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behuda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sarflanishini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olmasak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ikkala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cho`lg`amlariga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E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=I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I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=N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N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ya`ni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chulg’amdagi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o’ramlar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soniga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proportsional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Agar N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 N</a:t>
            </a:r>
            <a:r>
              <a:rPr lang="en-US" sz="28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kuchaytiruvchi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07727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446" y="261258"/>
            <a:ext cx="111556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EYUK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orttirib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masofaga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N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2 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N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1 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pasaytiruvchi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EYUK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pasaytirilib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iste’molchini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Biz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chulg’amli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printsipini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ko’rdik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4-5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chulg’amli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sovutish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sistemalari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Sovutish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sistemasi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yog’i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774057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9005" y="209006"/>
            <a:ext cx="113908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</a:t>
            </a:r>
            <a:r>
              <a:rPr lang="en-US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EYUK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750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ulkan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tonnani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99 %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ekan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4098" name="Picture 2" descr="Картинки по запросу inductive sensor working princi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984" y="1271860"/>
            <a:ext cx="7454129" cy="4149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79541" y="5883032"/>
            <a:ext cx="4750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11.7-rasm.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prinspi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54163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ртинки по запросу inductive sensor working princi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00" y="553402"/>
            <a:ext cx="9797898" cy="380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314" y="4647251"/>
            <a:ext cx="83950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11.8-rasm.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Chapda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induktivlik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o’ngda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induktivlik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darajalar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21893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0263" y="457201"/>
            <a:ext cx="1007146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endParaRPr lang="en-US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610360" algn="l"/>
              </a:tabLst>
            </a:pP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610360" algn="l"/>
              </a:tabLs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1610360" algn="l"/>
              </a:tabLs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sensorlari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Induktiv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sensorlar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142809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79" y="731521"/>
            <a:ext cx="10959737" cy="4435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Uyga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endParaRPr lang="en-US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ru-RU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klassifikatsiyasi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prinspi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Induktiv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prinspial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77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2068" y="482392"/>
            <a:ext cx="1167819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1610360" algn="l"/>
              </a:tabLs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/>
            <a:r>
              <a:rPr lang="uz-Cyrl-UZ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Asosiy adabiyotlar</a:t>
            </a:r>
            <a:endParaRPr lang="ru-RU" sz="1600" dirty="0"/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Sindo Kou. Welding Metallurgy-N.Y.: John Wiley and Sons Ltd, 2002-480p.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Sh.Yuldashev. Payvandlash robotlari. O`quv uslubiy majmua.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- 2020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Abralov M.A., Abralov M.M. Payvandlash jarayonlarning nazariyasi. Darslik – T.: Noshirlik yog’dusi, 2015 – 280 b.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Абралов М.А, Дуняшин Н.С., Эрматов З.Д., Абралов М.М. Технология и оборудование сварки плавлением. Учебник – Т.: Komron press, 2014 – 460с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Дуняшин Н.С.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Автоматизация сварочный процессов. УМК Ташкент – 2016 год.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ctr">
              <a:spcBef>
                <a:spcPts val="1200"/>
              </a:spcBef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adabiyotlar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indent="-180340" algn="ctr">
              <a:tabLst>
                <a:tab pos="1781175" algn="l"/>
              </a:tabLs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Internet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saytlar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dirty="0"/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 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Россия федерацияси пайвандлаш жамияти сайти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3840284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6100" y="1498600"/>
            <a:ext cx="9537700" cy="2015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49580" algn="ctr">
              <a:lnSpc>
                <a:spcPct val="150000"/>
              </a:lnSpc>
              <a:spcAft>
                <a:spcPts val="0"/>
              </a:spcAft>
            </a:pPr>
            <a:r>
              <a:rPr lang="en-US" sz="4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3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80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</TotalTime>
  <Words>1043</Words>
  <Application>Microsoft Office PowerPoint</Application>
  <PresentationFormat>Широкоэкранный</PresentationFormat>
  <Paragraphs>145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9" baseType="lpstr">
      <vt:lpstr>Arial</vt:lpstr>
      <vt:lpstr>Calibri</vt:lpstr>
      <vt:lpstr>Symbol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Pilotech</cp:lastModifiedBy>
  <cp:revision>6</cp:revision>
  <dcterms:created xsi:type="dcterms:W3CDTF">2018-11-17T04:47:05Z</dcterms:created>
  <dcterms:modified xsi:type="dcterms:W3CDTF">2021-05-20T03:30:05Z</dcterms:modified>
</cp:coreProperties>
</file>