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288" r:id="rId30"/>
    <p:sldId id="289" r:id="rId31"/>
    <p:sldId id="287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upload.wikimedia.org/wikipedia/commons/b/bf/Pcm.svg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arka.ru/" TargetMode="External"/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8200" y="609600"/>
            <a:ext cx="9829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Unit 12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fizik-mehanik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printsipiga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klassifikatsiyasi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P’ezoelektrik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Radar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Magnitoelektrik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pritsipda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Analog – raqam o’zgartirgichlar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51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910" y="535577"/>
            <a:ext cx="4954089" cy="37563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256320" y="5020882"/>
            <a:ext cx="4500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12.1-rasm.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Tenzorezistor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25747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2698" y="313509"/>
            <a:ext cx="11025051" cy="6444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Tenzorezistorni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ingichka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simdan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fol’gadan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yarimo’tkazgich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plenkadan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yasaladi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Tenzorezistor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kuchni</a:t>
            </a:r>
            <a:r>
              <a:rPr lang="en-US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bosimni</a:t>
            </a:r>
            <a:r>
              <a:rPr lang="en-US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og’irlikni</a:t>
            </a:r>
            <a:r>
              <a:rPr lang="en-US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kuchlanishni</a:t>
            </a:r>
            <a:r>
              <a:rPr lang="en-US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US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momentini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ishlatiladi.Sezgir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elementga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qarshiligini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o’zgartiradi.Tenzorezistor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printsipga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ishlaydi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77136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79" y="326571"/>
            <a:ext cx="113516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P’ezoelektrik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printsipda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P’ezoelektriklar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kristallar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siqilganda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zaryadi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chiqaradi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ettirilganda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formasini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o’zgartiradi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siqiladi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cho’ziladi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bukiladi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173" y="2634895"/>
            <a:ext cx="3850959" cy="248629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518526" y="5765466"/>
            <a:ext cx="34644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12.2-rasm. 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P’ezoelement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03604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634" y="339634"/>
            <a:ext cx="10881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P’ezoelektrik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printsip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ishlaydilar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ultratovush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58" y="1175657"/>
            <a:ext cx="9823268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548639" y="5664815"/>
            <a:ext cx="105286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12.3-rasm. A –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ultratovush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to’lqin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generatori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sxenasi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 –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ultratovush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o’zgartirgich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konstruktsiyasi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02462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633" y="457200"/>
            <a:ext cx="1123405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12.3 A da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ko’rinib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turibdiki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p’ezokeramik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egilishga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majbur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qiladi.Buning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ultratovush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to’lqinlari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P’ezoelektrik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ultratovush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to’lqinlari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p’ezokeramik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urilib,uning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zaryadi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P’ezoelementning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o’rtacha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chastotasi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32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kGts.Ultratovush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to’lqinlari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L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1451741"/>
              </p:ext>
            </p:extLst>
          </p:nvPr>
        </p:nvGraphicFramePr>
        <p:xfrm>
          <a:off x="4088673" y="5181678"/>
          <a:ext cx="3946887" cy="11276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Уравнение" r:id="rId3" imgW="1320227" imgH="393529" progId="Equation.3">
                  <p:embed/>
                </p:oleObj>
              </mc:Choice>
              <mc:Fallback>
                <p:oleObj name="Уравнение" r:id="rId3" imgW="1320227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8673" y="5181678"/>
                        <a:ext cx="3946887" cy="11276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5229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6571" y="217721"/>
            <a:ext cx="11430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Radarlar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kuzatish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tasvirni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imkoniyatini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qurilmalardir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Avtomobilsozlikda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radarlar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avtomatikboshqarish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sistemalarida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адаптивный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круиз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контроль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qo’llanilmoqda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radarlar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kuzatish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bajaradilar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falokatlarni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olishdan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46911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6571" y="457200"/>
            <a:ext cx="1086829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Millimeter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diapazondagi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(76 – 77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GGts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radarlarva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diapazondagi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radarlar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1 - 150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aniqlaydilar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sistemalarigaasosan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millimeter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diapazonda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(40 – 300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GGts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radarlar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Radar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injiqliklariga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bardosh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olganligidan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hozirda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ultratovush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sistemalariga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ishonchli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sanaladi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947574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509" y="365760"/>
            <a:ext cx="1109036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komponentalari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transmitter, antenna 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resiver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Transmitter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elektromagnit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to’lqinlarni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Antenna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elektromagnit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to’lqinlarni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tarqatuvchi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Resiver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urilib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elektromagnit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to’lqinlarni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antenna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qurilma.Resiver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elektromagnit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to’lqinlarni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aylantiradi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ob’ektgacha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  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2R/c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yorug’lik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372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4949" y="365761"/>
            <a:ext cx="1086829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aniqlangandan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monostatik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radar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12.4)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ishlatiladi.Monostatik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radar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sferik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koordinatalar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o’lchaydi.Sferik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antenna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azimuth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φ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orientatsiya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φ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antenna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orientatsiyasiga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Monostatik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transmitter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resiver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antenna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Bistatik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transmitter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resiver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bittadan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antennalar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333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1" y="496388"/>
            <a:ext cx="8386354" cy="446749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953589" y="5248144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12.4-rasm.  Radar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o’lchovlari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sferik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38732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193" y="261257"/>
            <a:ext cx="11691257" cy="6514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2515235" algn="ctr">
              <a:lnSpc>
                <a:spcPct val="150000"/>
              </a:lnSpc>
              <a:spcAft>
                <a:spcPts val="100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Magnitoelektrik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pritsipda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algn="ctr">
              <a:lnSpc>
                <a:spcPct val="150000"/>
              </a:lnSpc>
              <a:spcAft>
                <a:spcPts val="100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ishlatiladi.Shuning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yoritamiz.1879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xozirda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yuritiluvchi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xossani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Xozirgi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ob`ektning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siljishi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100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zaryadini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tasiriga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zaryad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etadi.Elektronlar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og’diruvchi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zaryadini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og’dirish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formulasi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qv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76118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538" y="653142"/>
            <a:ext cx="6688182" cy="42846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013960" y="5569523"/>
            <a:ext cx="3855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12.5-rasm.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Xoll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datchigi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37623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3325" y="561703"/>
            <a:ext cx="10842171" cy="51741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q = 1,6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en-US" sz="3200" b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-19 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Kl(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kulon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—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zaryad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zaryad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induktsiyasi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vektor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Og’diruvchi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yo’nalishi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fazoda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oqimini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joylashishiga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elektronlar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yo’nalishiga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induktsiyasi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nibirligi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tesla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Tesla = 1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Nyuton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/ (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amperxmetr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= 10</a:t>
            </a:r>
            <a:r>
              <a:rPr lang="en-US" sz="32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Gauss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252714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5943" y="0"/>
            <a:ext cx="10855234" cy="665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Aytaylik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elektronlar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maydoniga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o’tkazuvchi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plastina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harakatlansin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12.5).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Plastinani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bo’lsin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voltmetrga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ulaymiz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Plastinani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qismlariga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manbayiga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ulaymiz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tasirida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og’diruvchi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elektronlarni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og’diradi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chap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tomondagiga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manfiyroq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zaryadlangan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659220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137" y="339635"/>
            <a:ext cx="11103429" cy="5391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100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tasiri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potentsiallarning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ko’ndalang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ayirmasi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Bu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ishorasi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amplitudasi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maydonlarining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Fiksirlangan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formula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32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hBsin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1123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383" y="313509"/>
            <a:ext cx="111948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plastinasi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tekisligi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12.6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sensorningsezgirligi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plastinani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haroratga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137" y="2351314"/>
            <a:ext cx="4262166" cy="276932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153885" y="5404119"/>
            <a:ext cx="9048205" cy="960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12.6-rasm.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Xoll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datchigining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vektori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plastina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qiymatiga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287730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79" y="300446"/>
            <a:ext cx="1128630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Xoll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datchigini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koeffitsentiga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koeffitsenti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ko’ndalang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potentsiallar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gradientiga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intensivligi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birligiga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birligiga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Metallarda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elektronlar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nazariyasiga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koeffitsenti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c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yorug’lik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kristall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strukturasiga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tuynuk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effekti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datchigining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874" y="2664824"/>
            <a:ext cx="1940651" cy="10070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06683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383" y="404949"/>
            <a:ext cx="10763794" cy="583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Analog – raqam o’zgartirgichlar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(ARO’,</a:t>
            </a:r>
            <a:r>
              <a:rPr lang="uz-Cyrl-UZ" sz="28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Analog-to-digitalconverter, ADC, Аналого-цифравойпреобразовательАЦП</a:t>
            </a:r>
            <a:r>
              <a:rPr lang="uz-Cyrl-UZ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bu analog signalni diskret kodga o’zgartiruvchi elektron qurilma.   ARO’  </a:t>
            </a:r>
            <a:r>
              <a:rPr lang="uz-Cyrl-UZ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kuchlanishni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ikkilik sistemasidagi raqamli kodga o’zgartiradi. ARO’ razryadlar soni bilan harakterlanadi. </a:t>
            </a:r>
            <a:r>
              <a:rPr lang="uz-Cyrl-UZ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Razryad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bu qurilma chiqishida uzatishi mumkin bo’lgan diskret qiymatlar miqdoridir. </a:t>
            </a:r>
            <a:r>
              <a:rPr lang="uz-Cyrl-UZ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ARO’ning imkoniyati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buuning o’zgartirish chastotasidir. Chastota sekundiga sanoq miqdori bilan o’lchanadi va ARO’ning tezlik harakteristikasini belgilaydi.  Razryad bitlarda o’lchanadi. Zamonaviy ARO’lar 24 bitli ham bo’lishi mumkin.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162863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31" y="0"/>
            <a:ext cx="11364685" cy="665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Umuman olganda elektr o’zgartirgichlarning struktura sxemasi quyidagicha (rasm 12.7) ko’rinishida bo’ladi.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Mikrokontroller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signal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kelayotgan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signal ARO’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aylantiriladi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ishlanib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bo’lingandan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signal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analog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aylantiriladi.Chunki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elektromotor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analog signal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ishlaydi.Raqamli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analog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aylantirish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analog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o’zgartirgich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12.8)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149600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068" y="418012"/>
            <a:ext cx="5290457" cy="47418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399145" y="5634837"/>
            <a:ext cx="67473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anose="02020603050405020304" pitchFamily="18" charset="0"/>
                <a:ea typeface="Times New Roman" panose="02020603050405020304" pitchFamily="18" charset="0"/>
              </a:rPr>
              <a:t>12.7-rasm. 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O’zgartirgichlarning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839743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121" y="757644"/>
            <a:ext cx="6910250" cy="347472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162594" y="5026075"/>
            <a:ext cx="87521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12.8-rasm +5, -5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amplitudali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o’zgaruvchan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tokning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sinusoidal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66469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85" y="287383"/>
            <a:ext cx="11207931" cy="583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ARO’ning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 ARO’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kelayotgan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analog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12.7) ARO’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sekund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raqamlashtirilgan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diskretlash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chastotasi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analog signal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spektridagi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chastotalarning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barobariga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Kotel’nikov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teoremasi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 Analog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zumda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avvaldan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to’plamidagi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qiymatgacha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yahlitlanadi.Bu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kvantlash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Signal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sathi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doimo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karrali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2</a:t>
            </a:r>
            <a:r>
              <a:rPr lang="en-US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8, 2</a:t>
            </a:r>
            <a:r>
              <a:rPr lang="en-US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16, 2</a:t>
            </a:r>
            <a:r>
              <a:rPr lang="en-US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32, 2</a:t>
            </a:r>
            <a:r>
              <a:rPr lang="en-US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64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vah.o.sathraqami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3, 4, 5, 6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vah.o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tasvirlanadi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89563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ile:Pcm.sv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2" y="195670"/>
            <a:ext cx="7436712" cy="423263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613475" y="4981694"/>
            <a:ext cx="46576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12.9-rasm.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ARO’ning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printsipi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383026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8193" y="444138"/>
            <a:ext cx="10920549" cy="6395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modulyator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to’plami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vujudga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Signal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12.10-rasm.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O’zgarmas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impulslari</a:t>
            </a: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387" y="2181497"/>
            <a:ext cx="5852160" cy="23513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14155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80" y="156755"/>
            <a:ext cx="11299371" cy="6021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analog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o’zgartirgichlar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4591050" algn="l"/>
              </a:tabLs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kodni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analog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zaryad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aylantiruvchi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analog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o’zgartirgich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ataladi.Raqam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analog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o’zgartirgichlar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analog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interfeys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analog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o’zgartirgichlarning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tarqalgani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impulsli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modulyatorlardir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широтно - импульсный модулятор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impulsli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modulyatorda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6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</a:t>
            </a:r>
            <a:r>
              <a:rPr lang="en-U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kodga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proportsional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ulanadi.Keyin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impulslar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ketma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past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chastotali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filtr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filtrlanadi.Bunday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electromotor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Hi – Fi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audiotexnikada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qo’llaniladi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4493683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upload.wikimedia.org/wikipedia/commons/1/1d/RC_oscilloscop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03" y="535577"/>
            <a:ext cx="8386354" cy="444137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403115" y="5399706"/>
            <a:ext cx="66478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12.11-rasm.  Past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chastotali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filtr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ostsillogrammasi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593431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074" y="561704"/>
            <a:ext cx="871292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610360" algn="l"/>
              </a:tabLs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en-US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610360" algn="l"/>
              </a:tabLst>
            </a:pP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610360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Tenzorezistor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610360" algn="l"/>
              </a:tabLs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Radar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610360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Raqam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-analog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o`zgartirgichlarning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941931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79" y="731521"/>
            <a:ext cx="10959737" cy="4435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Uyga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endParaRPr lang="en-US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P’ezoelektrik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printsipda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komponentalari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datchigini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ARO’ning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printsipi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94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2068" y="482392"/>
            <a:ext cx="1167819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1610360" algn="l"/>
              </a:tabLst>
            </a:pP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ro`yxati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/>
            <a:r>
              <a:rPr lang="uz-Cyrl-UZ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Asosiy adabiyotlar</a:t>
            </a:r>
            <a:endParaRPr lang="ru-RU" sz="1600" dirty="0"/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Sindo Kou. Welding Metallurgy-N.Y.: John Wiley and Sons Ltd, 2002-480p.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Sh.Yuldashev. Payvandlash robotlari. O`quv uslubiy majmua.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- 2020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Abralov M.A., Abralov M.M. Payvandlash jarayonlarning nazariyasi. Darslik – T.: Noshirlik yog’dusi, 2015 – 280 b.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Абралов М.А, Дуняшин Н.С., Эрматов З.Д., Абралов М.М. Технология и оборудование сварки плавлением. Учебник – Т.: Komron press, 2014 – 460с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Дуняшин Н.С.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Автоматизация сварочный процессов. УМК Ташкент – 2016 год.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ctr">
              <a:spcBef>
                <a:spcPts val="1200"/>
              </a:spcBef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o`shimcha adabiyotlar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Мирзиёев Ш.М. Танқидий таҳлил, қатъий тартиб-интизом ва шахсий жавобгарлик – ҳар бир раҳбар фаолиятининг кундалик қоидаси бўлиши керак.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нутқи. // “Халқ сўзи” газетаси.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й., 16 январь, №11.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Конституцияси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.-Т.: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2017. - 46 б.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Теория сварочных процессов/В.Н. Волченко, В.Н. Ямпольский, В.А. Винокуров. Под ред. Фролова В.В. Учебник – М.: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2008 – 569с.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Петров Г.Л.,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Тумарев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Теория сварочных процессов. Учебник  – М.: Высшая школа, 2007 – 392с.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510" indent="-180340" algn="ctr">
              <a:tabLst>
                <a:tab pos="1781175" algn="l"/>
              </a:tabLs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Internet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saytlar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600" dirty="0"/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www.gov.uz – Ўзбекистон Республикаси ҳукумат портали.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Ўзбекистон Республикаси Қонун ҳужжатлари маълумотлари миллий базаси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 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www.svarka.ru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Россия федерацияси пайвандлаш жамияти сайти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5203878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0867" y="219663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0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</TotalTime>
  <Words>1264</Words>
  <Application>Microsoft Office PowerPoint</Application>
  <PresentationFormat>Широкоэкранный</PresentationFormat>
  <Paragraphs>94</Paragraphs>
  <Slides>31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Calibri</vt:lpstr>
      <vt:lpstr>Symbol</vt:lpstr>
      <vt:lpstr>Times New Roman</vt:lpstr>
      <vt:lpstr>Trebuchet MS</vt:lpstr>
      <vt:lpstr>Wingdings 3</vt:lpstr>
      <vt:lpstr>Аспект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Pilotech</cp:lastModifiedBy>
  <cp:revision>7</cp:revision>
  <dcterms:created xsi:type="dcterms:W3CDTF">2018-11-17T05:32:03Z</dcterms:created>
  <dcterms:modified xsi:type="dcterms:W3CDTF">2021-05-20T04:00:21Z</dcterms:modified>
</cp:coreProperties>
</file>