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85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9" r:id="rId25"/>
    <p:sldId id="311" r:id="rId26"/>
    <p:sldId id="312" r:id="rId27"/>
    <p:sldId id="313" r:id="rId28"/>
    <p:sldId id="314" r:id="rId29"/>
    <p:sldId id="315" r:id="rId30"/>
    <p:sldId id="316" r:id="rId31"/>
    <p:sldId id="317" r:id="rId32"/>
    <p:sldId id="308" r:id="rId33"/>
    <p:sldId id="318" r:id="rId34"/>
    <p:sldId id="28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-984" y="-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91AB42-553A-4C9A-92CA-887C0FE9DD65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0009626-75BD-4E46-9A3D-DB064C183EDB}">
      <dgm:prSet custT="1"/>
      <dgm:spPr/>
      <dgm:t>
        <a:bodyPr/>
        <a:lstStyle/>
        <a:p>
          <a:pPr rtl="0"/>
          <a:r>
            <a:rPr lang="en-US" sz="1600" b="0" i="0" baseline="0" dirty="0" err="1" smtClean="0"/>
            <a:t>Kinematik</a:t>
          </a:r>
          <a:r>
            <a:rPr lang="en-US" sz="1600" b="0" i="0" baseline="0" dirty="0" smtClean="0"/>
            <a:t>    </a:t>
          </a:r>
          <a:r>
            <a:rPr lang="en-US" sz="1600" b="0" i="0" baseline="0" dirty="0" err="1" smtClean="0"/>
            <a:t>juft</a:t>
          </a:r>
          <a:r>
            <a:rPr lang="en-US" sz="1600" b="0" i="0" baseline="0" dirty="0" smtClean="0"/>
            <a:t>    </a:t>
          </a:r>
          <a:r>
            <a:rPr lang="en-US" sz="1600" b="0" i="0" baseline="0" dirty="0" err="1" smtClean="0"/>
            <a:t>bilan</a:t>
          </a:r>
          <a:r>
            <a:rPr lang="en-US" sz="1600" b="0" i="0" baseline="0" dirty="0" smtClean="0"/>
            <a:t>    </a:t>
          </a:r>
          <a:r>
            <a:rPr lang="en-US" sz="1600" b="0" i="0" baseline="0" dirty="0" err="1" smtClean="0"/>
            <a:t>bog’langan</a:t>
          </a:r>
          <a:r>
            <a:rPr lang="en-US" sz="1600" b="0" i="0" baseline="0" dirty="0" smtClean="0"/>
            <a:t>    </a:t>
          </a:r>
          <a:r>
            <a:rPr lang="en-US" sz="1600" b="0" i="0" baseline="0" dirty="0" err="1" smtClean="0"/>
            <a:t>bo’g’inlar</a:t>
          </a:r>
          <a:r>
            <a:rPr lang="en-US" sz="1600" b="0" i="0" baseline="0" dirty="0" smtClean="0"/>
            <a:t>    </a:t>
          </a:r>
          <a:r>
            <a:rPr lang="en-US" sz="1600" b="0" i="0" baseline="0" dirty="0" err="1" smtClean="0"/>
            <a:t>o’zining</a:t>
          </a:r>
          <a:r>
            <a:rPr lang="en-US" sz="1600" b="0" i="0" baseline="0" dirty="0" smtClean="0"/>
            <a:t>    </a:t>
          </a:r>
          <a:r>
            <a:rPr lang="en-US" sz="1600" b="0" i="0" baseline="0" dirty="0" err="1" smtClean="0"/>
            <a:t>bazi</a:t>
          </a:r>
          <a:r>
            <a:rPr lang="en-US" sz="1600" b="0" i="0" baseline="0" dirty="0" smtClean="0"/>
            <a:t>    </a:t>
          </a:r>
          <a:r>
            <a:rPr lang="en-US" sz="1600" b="0" i="0" baseline="0" dirty="0" err="1" smtClean="0"/>
            <a:t>bir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harakatlanuvchanligini</a:t>
          </a:r>
          <a:r>
            <a:rPr lang="en-US" sz="1600" b="0" i="0" baseline="0" dirty="0" smtClean="0"/>
            <a:t> (</a:t>
          </a:r>
          <a:r>
            <a:rPr lang="en-US" sz="1600" b="0" i="0" baseline="0" dirty="0" err="1" smtClean="0"/>
            <a:t>qo’zg’aluvchanligini</a:t>
          </a:r>
          <a:r>
            <a:rPr lang="en-US" sz="1600" b="0" i="0" baseline="0" dirty="0" smtClean="0"/>
            <a:t>) </a:t>
          </a:r>
          <a:r>
            <a:rPr lang="en-US" sz="1600" b="0" i="0" baseline="0" dirty="0" err="1" smtClean="0"/>
            <a:t>yo’qotadi</a:t>
          </a:r>
          <a:r>
            <a:rPr lang="en-US" sz="1600" b="0" i="0" baseline="0" dirty="0" smtClean="0"/>
            <a:t>. </a:t>
          </a:r>
          <a:r>
            <a:rPr lang="en-US" sz="1600" b="0" i="0" baseline="0" dirty="0" err="1" smtClean="0"/>
            <a:t>CHunki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ularning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nisbiy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harakatiga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bog’lanish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sharti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ko’rinishida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cheklanishlar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qo’yiladi</a:t>
          </a:r>
          <a:r>
            <a:rPr lang="en-US" sz="1600" b="0" i="0" baseline="0" dirty="0" smtClean="0"/>
            <a:t>. </a:t>
          </a:r>
          <a:r>
            <a:rPr lang="en-US" sz="1600" b="0" i="0" baseline="0" dirty="0" err="1" smtClean="0"/>
            <a:t>Kinematik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juftlarda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bog’lanish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sharti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soni</a:t>
          </a:r>
          <a:r>
            <a:rPr lang="en-US" sz="1600" b="0" i="0" baseline="0" dirty="0" smtClean="0"/>
            <a:t> 1 £ </a:t>
          </a:r>
          <a:r>
            <a:rPr lang="en-US" sz="1600" b="0" i="1" baseline="0" dirty="0" smtClean="0"/>
            <a:t>S </a:t>
          </a:r>
          <a:r>
            <a:rPr lang="en-US" sz="1600" b="0" i="0" baseline="0" dirty="0" smtClean="0"/>
            <a:t>£ 5 </a:t>
          </a:r>
          <a:r>
            <a:rPr lang="en-US" sz="1600" b="0" i="0" baseline="0" dirty="0" err="1" smtClean="0"/>
            <a:t>chegarasida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o’zgaradi</a:t>
          </a:r>
          <a:r>
            <a:rPr lang="en-US" sz="1600" b="0" i="0" baseline="0" dirty="0" smtClean="0"/>
            <a:t>. </a:t>
          </a:r>
          <a:r>
            <a:rPr lang="en-US" sz="1600" b="0" i="0" baseline="0" dirty="0" err="1" smtClean="0"/>
            <a:t>Erkinlik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darajasi</a:t>
          </a:r>
          <a:r>
            <a:rPr lang="en-US" sz="1600" b="0" i="0" baseline="0" dirty="0" smtClean="0"/>
            <a:t> (</a:t>
          </a:r>
          <a:r>
            <a:rPr lang="en-US" sz="1600" b="0" i="1" baseline="0" dirty="0" smtClean="0"/>
            <a:t>f</a:t>
          </a:r>
          <a:r>
            <a:rPr lang="en-US" sz="1600" b="0" i="0" baseline="0" dirty="0" smtClean="0"/>
            <a:t>) </a:t>
          </a:r>
          <a:r>
            <a:rPr lang="en-US" sz="1600" b="0" i="0" baseline="0" dirty="0" err="1" smtClean="0"/>
            <a:t>bog’lanish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sharti</a:t>
          </a:r>
          <a:r>
            <a:rPr lang="en-US" sz="1600" b="0" i="0" baseline="0" dirty="0" smtClean="0"/>
            <a:t> (s) </a:t>
          </a:r>
          <a:r>
            <a:rPr lang="en-US" sz="1600" b="0" i="0" baseline="0" dirty="0" err="1" smtClean="0"/>
            <a:t>sonlari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quyidagicha</a:t>
          </a:r>
          <a:r>
            <a:rPr lang="en-US" sz="1600" b="0" i="0" baseline="0" dirty="0" smtClean="0"/>
            <a:t> </a:t>
          </a:r>
          <a:r>
            <a:rPr lang="en-US" sz="1600" b="0" i="0" baseline="0" dirty="0" err="1" smtClean="0"/>
            <a:t>bog’langan</a:t>
          </a:r>
          <a:r>
            <a:rPr lang="en-US" sz="1000" b="0" i="0" baseline="0" dirty="0" smtClean="0"/>
            <a:t>.</a:t>
          </a:r>
          <a:endParaRPr lang="ru-RU" sz="1000" b="0" i="0" baseline="0" dirty="0"/>
        </a:p>
      </dgm:t>
    </dgm:pt>
    <dgm:pt modelId="{2164EB95-521A-4BE1-AD45-290518D59D3A}" type="parTrans" cxnId="{1F649CCA-52C3-473C-9FB2-19B0EEA83A97}">
      <dgm:prSet/>
      <dgm:spPr/>
      <dgm:t>
        <a:bodyPr/>
        <a:lstStyle/>
        <a:p>
          <a:endParaRPr lang="ru-RU"/>
        </a:p>
      </dgm:t>
    </dgm:pt>
    <dgm:pt modelId="{49C13891-01BE-4ED3-A746-57D77F5A9EC0}" type="sibTrans" cxnId="{1F649CCA-52C3-473C-9FB2-19B0EEA83A97}">
      <dgm:prSet/>
      <dgm:spPr/>
      <dgm:t>
        <a:bodyPr/>
        <a:lstStyle/>
        <a:p>
          <a:endParaRPr lang="ru-RU"/>
        </a:p>
      </dgm:t>
    </dgm:pt>
    <dgm:pt modelId="{37807786-B2B0-460D-9FA4-1B9A092E7592}">
      <dgm:prSet/>
      <dgm:spPr/>
      <dgm:t>
        <a:bodyPr/>
        <a:lstStyle/>
        <a:p>
          <a:pPr rtl="0"/>
          <a:r>
            <a:rPr lang="en-US" b="0" i="1" baseline="0" dirty="0" err="1" smtClean="0"/>
            <a:t>f</a:t>
          </a:r>
          <a:r>
            <a:rPr lang="en-US" b="0" i="0" baseline="0" dirty="0" err="1" smtClean="0"/>
            <a:t>+S</a:t>
          </a:r>
          <a:r>
            <a:rPr lang="en-US" b="0" i="0" baseline="0" dirty="0" smtClean="0"/>
            <a:t>=6</a:t>
          </a:r>
          <a:endParaRPr lang="en-US" b="0" i="0" baseline="0" dirty="0"/>
        </a:p>
      </dgm:t>
    </dgm:pt>
    <dgm:pt modelId="{1D2BD859-F82A-41DD-AF96-39F3C8393B14}" type="parTrans" cxnId="{A971321B-2B7C-407E-9DA8-9CAEC2D67683}">
      <dgm:prSet/>
      <dgm:spPr/>
      <dgm:t>
        <a:bodyPr/>
        <a:lstStyle/>
        <a:p>
          <a:endParaRPr lang="ru-RU"/>
        </a:p>
      </dgm:t>
    </dgm:pt>
    <dgm:pt modelId="{6EB50402-F2EE-40FE-92D7-9670F263C0DD}" type="sibTrans" cxnId="{A971321B-2B7C-407E-9DA8-9CAEC2D67683}">
      <dgm:prSet/>
      <dgm:spPr/>
      <dgm:t>
        <a:bodyPr/>
        <a:lstStyle/>
        <a:p>
          <a:endParaRPr lang="ru-RU"/>
        </a:p>
      </dgm:t>
    </dgm:pt>
    <dgm:pt modelId="{00EDC4D1-850C-4152-9217-985A1A65E5EB}" type="pres">
      <dgm:prSet presAssocID="{0491AB42-553A-4C9A-92CA-887C0FE9DD6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78DE91-3500-4A25-9E4D-5BFFB802F7F7}" type="pres">
      <dgm:prSet presAssocID="{50009626-75BD-4E46-9A3D-DB064C183EDB}" presName="parTxOnly" presStyleLbl="node1" presStyleIdx="0" presStyleCnt="2" custScaleX="510544" custScaleY="51830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74A247-B46C-437E-971F-AE282E4681E0}" type="pres">
      <dgm:prSet presAssocID="{49C13891-01BE-4ED3-A746-57D77F5A9EC0}" presName="parTxOnlySpace" presStyleCnt="0"/>
      <dgm:spPr/>
    </dgm:pt>
    <dgm:pt modelId="{939E6820-7E92-4984-BD10-8B9FD169249C}" type="pres">
      <dgm:prSet presAssocID="{37807786-B2B0-460D-9FA4-1B9A092E7592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649CCA-52C3-473C-9FB2-19B0EEA83A97}" srcId="{0491AB42-553A-4C9A-92CA-887C0FE9DD65}" destId="{50009626-75BD-4E46-9A3D-DB064C183EDB}" srcOrd="0" destOrd="0" parTransId="{2164EB95-521A-4BE1-AD45-290518D59D3A}" sibTransId="{49C13891-01BE-4ED3-A746-57D77F5A9EC0}"/>
    <dgm:cxn modelId="{5625FDBA-F320-48AA-AF79-FA83DF06F341}" type="presOf" srcId="{37807786-B2B0-460D-9FA4-1B9A092E7592}" destId="{939E6820-7E92-4984-BD10-8B9FD169249C}" srcOrd="0" destOrd="0" presId="urn:microsoft.com/office/officeart/2005/8/layout/chevron1"/>
    <dgm:cxn modelId="{B17A38C7-A000-4F03-83D3-F1009C3152FC}" type="presOf" srcId="{50009626-75BD-4E46-9A3D-DB064C183EDB}" destId="{4F78DE91-3500-4A25-9E4D-5BFFB802F7F7}" srcOrd="0" destOrd="0" presId="urn:microsoft.com/office/officeart/2005/8/layout/chevron1"/>
    <dgm:cxn modelId="{22098E70-E00C-4128-8F30-326BD25AB4B9}" type="presOf" srcId="{0491AB42-553A-4C9A-92CA-887C0FE9DD65}" destId="{00EDC4D1-850C-4152-9217-985A1A65E5EB}" srcOrd="0" destOrd="0" presId="urn:microsoft.com/office/officeart/2005/8/layout/chevron1"/>
    <dgm:cxn modelId="{A971321B-2B7C-407E-9DA8-9CAEC2D67683}" srcId="{0491AB42-553A-4C9A-92CA-887C0FE9DD65}" destId="{37807786-B2B0-460D-9FA4-1B9A092E7592}" srcOrd="1" destOrd="0" parTransId="{1D2BD859-F82A-41DD-AF96-39F3C8393B14}" sibTransId="{6EB50402-F2EE-40FE-92D7-9670F263C0DD}"/>
    <dgm:cxn modelId="{BA7E2670-916F-4839-BC60-5F72C2DF4E04}" type="presParOf" srcId="{00EDC4D1-850C-4152-9217-985A1A65E5EB}" destId="{4F78DE91-3500-4A25-9E4D-5BFFB802F7F7}" srcOrd="0" destOrd="0" presId="urn:microsoft.com/office/officeart/2005/8/layout/chevron1"/>
    <dgm:cxn modelId="{2D489FB6-3BB7-4AE3-9898-9798F029BF1F}" type="presParOf" srcId="{00EDC4D1-850C-4152-9217-985A1A65E5EB}" destId="{6D74A247-B46C-437E-971F-AE282E4681E0}" srcOrd="1" destOrd="0" presId="urn:microsoft.com/office/officeart/2005/8/layout/chevron1"/>
    <dgm:cxn modelId="{F1300AC4-A2BF-4531-A211-CC3B0AF45B49}" type="presParOf" srcId="{00EDC4D1-850C-4152-9217-985A1A65E5EB}" destId="{939E6820-7E92-4984-BD10-8B9FD169249C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918E99-D46D-49C9-AE8B-0A40A13FF1D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DB43407-F3D6-4ECF-8A7A-7169B0329E60}">
      <dgm:prSet/>
      <dgm:spPr/>
      <dgm:t>
        <a:bodyPr/>
        <a:lstStyle/>
        <a:p>
          <a:pPr rtl="0"/>
          <a:r>
            <a:rPr lang="en-US" b="0" i="0" baseline="0" dirty="0" smtClean="0"/>
            <a:t>I - </a:t>
          </a:r>
          <a:r>
            <a:rPr lang="en-US" b="0" i="0" baseline="0" dirty="0" err="1" smtClean="0"/>
            <a:t>sinf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kinematik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juftda</a:t>
          </a:r>
          <a:r>
            <a:rPr lang="en-US" b="0" i="0" baseline="0" dirty="0" smtClean="0"/>
            <a:t> 6 </a:t>
          </a:r>
          <a:r>
            <a:rPr lang="en-US" b="0" i="0" baseline="0" dirty="0" err="1" smtClean="0"/>
            <a:t>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harakatlanuvchilikdan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bittasi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cheklanganligini</a:t>
          </a:r>
          <a:r>
            <a:rPr lang="en-US" b="0" i="0" baseline="0" dirty="0" smtClean="0"/>
            <a:t> tan </a:t>
          </a:r>
          <a:r>
            <a:rPr lang="en-US" b="0" i="0" baseline="0" dirty="0" err="1" smtClean="0"/>
            <a:t>olish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mumkin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Masalan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shar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tekislikda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SHar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tekislikka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nisbatan</a:t>
          </a:r>
          <a:r>
            <a:rPr lang="en-US" b="0" i="0" baseline="0" dirty="0" smtClean="0"/>
            <a:t> 5 </a:t>
          </a:r>
          <a:r>
            <a:rPr lang="en-US" b="0" i="0" baseline="0" dirty="0" err="1" smtClean="0"/>
            <a:t>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mustaqil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harakatlarga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ega</a:t>
          </a:r>
          <a:r>
            <a:rPr lang="en-US" b="0" i="0" baseline="0" dirty="0" smtClean="0"/>
            <a:t>: </a:t>
          </a:r>
          <a:endParaRPr lang="ru-RU" dirty="0"/>
        </a:p>
      </dgm:t>
    </dgm:pt>
    <dgm:pt modelId="{61FDE6E9-D4C2-4F69-B327-5EB314C61917}" type="parTrans" cxnId="{34EF3E48-25F5-4DE5-A35C-A1E42B046624}">
      <dgm:prSet/>
      <dgm:spPr/>
      <dgm:t>
        <a:bodyPr/>
        <a:lstStyle/>
        <a:p>
          <a:endParaRPr lang="ru-RU"/>
        </a:p>
      </dgm:t>
    </dgm:pt>
    <dgm:pt modelId="{ACA01F87-6B9C-4DE5-A5D3-2A8422C9B7FA}" type="sibTrans" cxnId="{34EF3E48-25F5-4DE5-A35C-A1E42B046624}">
      <dgm:prSet/>
      <dgm:spPr/>
      <dgm:t>
        <a:bodyPr/>
        <a:lstStyle/>
        <a:p>
          <a:endParaRPr lang="ru-RU"/>
        </a:p>
      </dgm:t>
    </dgm:pt>
    <dgm:pt modelId="{63AAC91A-1649-41D5-B222-AA0E1785B23B}">
      <dgm:prSet/>
      <dgm:spPr/>
      <dgm:t>
        <a:bodyPr/>
        <a:lstStyle/>
        <a:p>
          <a:pPr rtl="0"/>
          <a:r>
            <a:rPr lang="en-US" b="0" i="0" baseline="0" dirty="0" smtClean="0"/>
            <a:t>3 </a:t>
          </a:r>
          <a:r>
            <a:rPr lang="en-US" b="0" i="0" baseline="0" dirty="0" err="1" smtClean="0"/>
            <a:t>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aylanma</a:t>
          </a:r>
          <a:r>
            <a:rPr lang="en-US" b="0" i="0" baseline="0" dirty="0" smtClean="0"/>
            <a:t>  (</a:t>
          </a:r>
          <a:r>
            <a:rPr lang="en-US" b="0" i="1" baseline="0" dirty="0" smtClean="0"/>
            <a:t>X </a:t>
          </a:r>
          <a:r>
            <a:rPr lang="en-US" b="0" i="0" baseline="0" dirty="0" smtClean="0"/>
            <a:t>,U ,Z ) </a:t>
          </a:r>
          <a:r>
            <a:rPr lang="en-US" b="0" i="0" baseline="0" dirty="0" err="1" smtClean="0"/>
            <a:t>ikkita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ilgarilanma</a:t>
          </a:r>
          <a:r>
            <a:rPr lang="en-US" b="0" i="0" baseline="0" dirty="0" smtClean="0"/>
            <a:t> (</a:t>
          </a:r>
          <a:r>
            <a:rPr lang="en-US" b="0" i="0" baseline="0" dirty="0" err="1" smtClean="0"/>
            <a:t>Sx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Sy</a:t>
          </a:r>
          <a:r>
            <a:rPr lang="en-US" b="0" i="0" baseline="0" dirty="0" smtClean="0"/>
            <a:t>). </a:t>
          </a:r>
          <a:r>
            <a:rPr lang="en-US" b="0" i="0" baseline="0" dirty="0" err="1" smtClean="0"/>
            <a:t>Bunda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shar</a:t>
          </a:r>
          <a:r>
            <a:rPr lang="en-US" b="0" i="0" baseline="0" dirty="0" smtClean="0"/>
            <a:t> z </a:t>
          </a:r>
          <a:r>
            <a:rPr lang="en-US" b="0" i="0" baseline="0" dirty="0" err="1" smtClean="0"/>
            <a:t>o’q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bo’ylab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qilolmaydi</a:t>
          </a:r>
          <a:r>
            <a:rPr lang="en-US" b="0" i="0" baseline="0" dirty="0" smtClean="0"/>
            <a:t> (</a:t>
          </a:r>
          <a:r>
            <a:rPr lang="en-US" b="0" i="0" baseline="0" dirty="0" err="1" smtClean="0"/>
            <a:t>Sz</a:t>
          </a:r>
          <a:r>
            <a:rPr lang="en-US" b="0" i="0" baseline="0" dirty="0" smtClean="0"/>
            <a:t>=0)</a:t>
          </a:r>
          <a:r>
            <a:rPr lang="ru-RU" b="0" i="0" baseline="0" dirty="0" smtClean="0"/>
            <a:t> </a:t>
          </a:r>
          <a:endParaRPr lang="ru-RU" dirty="0"/>
        </a:p>
      </dgm:t>
    </dgm:pt>
    <dgm:pt modelId="{EE8B02BA-9605-45EB-90A6-F1C6D14CB41E}" type="parTrans" cxnId="{1EFDF9C7-5B01-4471-9BA4-88A22980526C}">
      <dgm:prSet/>
      <dgm:spPr/>
      <dgm:t>
        <a:bodyPr/>
        <a:lstStyle/>
        <a:p>
          <a:endParaRPr lang="ru-RU"/>
        </a:p>
      </dgm:t>
    </dgm:pt>
    <dgm:pt modelId="{F64B1DFD-6EBF-4927-A9B3-ACBF8F1759F0}" type="sibTrans" cxnId="{1EFDF9C7-5B01-4471-9BA4-88A22980526C}">
      <dgm:prSet/>
      <dgm:spPr/>
      <dgm:t>
        <a:bodyPr/>
        <a:lstStyle/>
        <a:p>
          <a:endParaRPr lang="ru-RU"/>
        </a:p>
      </dgm:t>
    </dgm:pt>
    <dgm:pt modelId="{DB16CB4B-7403-45B8-B86F-9B883330F704}" type="pres">
      <dgm:prSet presAssocID="{34918E99-D46D-49C9-AE8B-0A40A13FF1D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346607-49A6-4B5A-8B92-7A27B3F3B1E5}" type="pres">
      <dgm:prSet presAssocID="{5DB43407-F3D6-4ECF-8A7A-7169B0329E60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F48645-A193-471C-BD39-D6811C87537E}" type="pres">
      <dgm:prSet presAssocID="{ACA01F87-6B9C-4DE5-A5D3-2A8422C9B7FA}" presName="spacer" presStyleCnt="0"/>
      <dgm:spPr/>
    </dgm:pt>
    <dgm:pt modelId="{63A2FA90-68BF-4989-884A-A9EAF4637609}" type="pres">
      <dgm:prSet presAssocID="{63AAC91A-1649-41D5-B222-AA0E1785B23B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EFDF9C7-5B01-4471-9BA4-88A22980526C}" srcId="{34918E99-D46D-49C9-AE8B-0A40A13FF1D7}" destId="{63AAC91A-1649-41D5-B222-AA0E1785B23B}" srcOrd="1" destOrd="0" parTransId="{EE8B02BA-9605-45EB-90A6-F1C6D14CB41E}" sibTransId="{F64B1DFD-6EBF-4927-A9B3-ACBF8F1759F0}"/>
    <dgm:cxn modelId="{87A5B5F8-BD47-4670-A26F-0DFAF336C3E3}" type="presOf" srcId="{34918E99-D46D-49C9-AE8B-0A40A13FF1D7}" destId="{DB16CB4B-7403-45B8-B86F-9B883330F704}" srcOrd="0" destOrd="0" presId="urn:microsoft.com/office/officeart/2005/8/layout/vList2"/>
    <dgm:cxn modelId="{34EF3E48-25F5-4DE5-A35C-A1E42B046624}" srcId="{34918E99-D46D-49C9-AE8B-0A40A13FF1D7}" destId="{5DB43407-F3D6-4ECF-8A7A-7169B0329E60}" srcOrd="0" destOrd="0" parTransId="{61FDE6E9-D4C2-4F69-B327-5EB314C61917}" sibTransId="{ACA01F87-6B9C-4DE5-A5D3-2A8422C9B7FA}"/>
    <dgm:cxn modelId="{B8C36F3F-CDAD-4E99-A80C-3BB274C4417C}" type="presOf" srcId="{63AAC91A-1649-41D5-B222-AA0E1785B23B}" destId="{63A2FA90-68BF-4989-884A-A9EAF4637609}" srcOrd="0" destOrd="0" presId="urn:microsoft.com/office/officeart/2005/8/layout/vList2"/>
    <dgm:cxn modelId="{1249D81C-2818-4A07-8E1F-D62C573AB072}" type="presOf" srcId="{5DB43407-F3D6-4ECF-8A7A-7169B0329E60}" destId="{3A346607-49A6-4B5A-8B92-7A27B3F3B1E5}" srcOrd="0" destOrd="0" presId="urn:microsoft.com/office/officeart/2005/8/layout/vList2"/>
    <dgm:cxn modelId="{635A41C6-D003-453A-85C0-3E34E28B4B2D}" type="presParOf" srcId="{DB16CB4B-7403-45B8-B86F-9B883330F704}" destId="{3A346607-49A6-4B5A-8B92-7A27B3F3B1E5}" srcOrd="0" destOrd="0" presId="urn:microsoft.com/office/officeart/2005/8/layout/vList2"/>
    <dgm:cxn modelId="{8B764928-9E6C-4CA3-93E0-870EA3F7600A}" type="presParOf" srcId="{DB16CB4B-7403-45B8-B86F-9B883330F704}" destId="{4DF48645-A193-471C-BD39-D6811C87537E}" srcOrd="1" destOrd="0" presId="urn:microsoft.com/office/officeart/2005/8/layout/vList2"/>
    <dgm:cxn modelId="{0C7CD0E4-B445-4147-B2ED-72DD4D65563C}" type="presParOf" srcId="{DB16CB4B-7403-45B8-B86F-9B883330F704}" destId="{63A2FA90-68BF-4989-884A-A9EAF463760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CD2EED1-46E6-476F-963C-2EF05D83E9D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75032DE-CA57-455E-ACC2-9360A6212D27}">
      <dgm:prSet custT="1"/>
      <dgm:spPr/>
      <dgm:t>
        <a:bodyPr/>
        <a:lstStyle/>
        <a:p>
          <a:pPr rtl="0"/>
          <a:r>
            <a:rPr lang="en-US" sz="2000" dirty="0" smtClean="0"/>
            <a:t>III-</a:t>
          </a:r>
          <a:r>
            <a:rPr lang="en-US" sz="2000" dirty="0" err="1" smtClean="0"/>
            <a:t>sinf</a:t>
          </a:r>
          <a:r>
            <a:rPr lang="en-US" sz="2000" dirty="0" smtClean="0"/>
            <a:t>   </a:t>
          </a:r>
          <a:r>
            <a:rPr lang="en-US" sz="2000" dirty="0" err="1" smtClean="0"/>
            <a:t>kinematik</a:t>
          </a:r>
          <a:r>
            <a:rPr lang="en-US" sz="2000" dirty="0" smtClean="0"/>
            <a:t>   </a:t>
          </a:r>
          <a:r>
            <a:rPr lang="en-US" sz="2000" dirty="0" err="1" smtClean="0"/>
            <a:t>juftda</a:t>
          </a:r>
          <a:r>
            <a:rPr lang="en-US" sz="2000" dirty="0" smtClean="0"/>
            <a:t>   </a:t>
          </a:r>
          <a:r>
            <a:rPr lang="en-US" sz="2000" dirty="0" err="1" smtClean="0"/>
            <a:t>bo’g’inlarning</a:t>
          </a:r>
          <a:r>
            <a:rPr lang="en-US" sz="2000" dirty="0" smtClean="0"/>
            <a:t>   </a:t>
          </a:r>
          <a:r>
            <a:rPr lang="en-US" sz="2000" dirty="0" err="1" smtClean="0"/>
            <a:t>nisbiy</a:t>
          </a:r>
          <a:r>
            <a:rPr lang="en-US" sz="2000" dirty="0" smtClean="0"/>
            <a:t>   </a:t>
          </a:r>
          <a:r>
            <a:rPr lang="en-US" sz="2000" dirty="0" err="1" smtClean="0"/>
            <a:t>harakatiga</a:t>
          </a:r>
          <a:r>
            <a:rPr lang="en-US" sz="2000" dirty="0" smtClean="0"/>
            <a:t>   3   </a:t>
          </a:r>
          <a:r>
            <a:rPr lang="en-US" sz="2000" dirty="0" err="1" smtClean="0"/>
            <a:t>ta</a:t>
          </a:r>
          <a:r>
            <a:rPr lang="en-US" sz="2000" dirty="0" smtClean="0"/>
            <a:t> </a:t>
          </a:r>
          <a:r>
            <a:rPr lang="en-US" sz="2000" dirty="0" err="1" smtClean="0"/>
            <a:t>bog’lanish</a:t>
          </a:r>
          <a:r>
            <a:rPr lang="en-US" sz="2000" dirty="0" smtClean="0"/>
            <a:t>  </a:t>
          </a:r>
          <a:r>
            <a:rPr lang="en-US" sz="2000" dirty="0" err="1" smtClean="0"/>
            <a:t>sharti</a:t>
          </a:r>
          <a:r>
            <a:rPr lang="en-US" sz="2000" dirty="0" smtClean="0"/>
            <a:t>  </a:t>
          </a:r>
          <a:r>
            <a:rPr lang="en-US" sz="2000" dirty="0" err="1" smtClean="0"/>
            <a:t>qo’yiladi</a:t>
          </a:r>
          <a:r>
            <a:rPr lang="en-US" sz="2000" dirty="0" smtClean="0"/>
            <a:t> </a:t>
          </a:r>
          <a:r>
            <a:rPr lang="en-US" sz="2000" dirty="0" err="1" smtClean="0"/>
            <a:t>SHar</a:t>
          </a:r>
          <a:r>
            <a:rPr lang="en-US" sz="2000" dirty="0" smtClean="0"/>
            <a:t> </a:t>
          </a:r>
          <a:r>
            <a:rPr lang="en-US" sz="2000" dirty="0" err="1" smtClean="0"/>
            <a:t>halqali</a:t>
          </a:r>
          <a:r>
            <a:rPr lang="en-US" sz="2000" dirty="0" smtClean="0"/>
            <a:t> </a:t>
          </a:r>
          <a:r>
            <a:rPr lang="en-US" sz="2000" dirty="0" err="1" smtClean="0"/>
            <a:t>ariqchaga</a:t>
          </a:r>
          <a:r>
            <a:rPr lang="en-US" sz="2000" dirty="0" smtClean="0"/>
            <a:t> </a:t>
          </a:r>
          <a:r>
            <a:rPr lang="en-US" sz="2000" dirty="0" err="1" smtClean="0"/>
            <a:t>nisbatan</a:t>
          </a:r>
          <a:r>
            <a:rPr lang="en-US" sz="2000" dirty="0" smtClean="0"/>
            <a:t> 3 </a:t>
          </a:r>
          <a:r>
            <a:rPr lang="en-US" sz="2000" dirty="0" err="1" smtClean="0"/>
            <a:t>ta</a:t>
          </a:r>
          <a:r>
            <a:rPr lang="en-US" sz="2000" dirty="0" smtClean="0"/>
            <a:t> </a:t>
          </a:r>
          <a:r>
            <a:rPr lang="en-US" sz="2000" dirty="0" err="1" smtClean="0"/>
            <a:t>mustaqil</a:t>
          </a:r>
          <a:r>
            <a:rPr lang="en-US" sz="2000" dirty="0" smtClean="0"/>
            <a:t> </a:t>
          </a:r>
          <a:r>
            <a:rPr lang="en-US" sz="2000" dirty="0" err="1" smtClean="0"/>
            <a:t>harakatni</a:t>
          </a:r>
          <a:r>
            <a:rPr lang="en-US" sz="2000" dirty="0" smtClean="0"/>
            <a:t> </a:t>
          </a:r>
          <a:r>
            <a:rPr lang="en-US" sz="2000" dirty="0" err="1" smtClean="0"/>
            <a:t>bajaradi</a:t>
          </a:r>
          <a:r>
            <a:rPr lang="en-US" sz="2000" dirty="0" smtClean="0"/>
            <a:t>: </a:t>
          </a:r>
          <a:r>
            <a:rPr lang="en-US" sz="2000" dirty="0" err="1" smtClean="0"/>
            <a:t>uchta</a:t>
          </a:r>
          <a:r>
            <a:rPr lang="en-US" sz="2000" dirty="0" smtClean="0"/>
            <a:t> </a:t>
          </a:r>
          <a:r>
            <a:rPr lang="en-US" sz="2000" dirty="0" err="1" smtClean="0"/>
            <a:t>aylanma</a:t>
          </a:r>
          <a:r>
            <a:rPr lang="en-US" sz="2000" dirty="0" smtClean="0"/>
            <a:t>. Bu </a:t>
          </a:r>
          <a:r>
            <a:rPr lang="en-US" sz="2000" dirty="0" err="1" smtClean="0"/>
            <a:t>kinematik</a:t>
          </a:r>
          <a:r>
            <a:rPr lang="en-US" sz="2000" dirty="0" smtClean="0"/>
            <a:t> </a:t>
          </a:r>
          <a:r>
            <a:rPr lang="en-US" sz="2000" dirty="0" err="1" smtClean="0"/>
            <a:t>juftda</a:t>
          </a:r>
          <a:r>
            <a:rPr lang="en-US" sz="2000" dirty="0" smtClean="0"/>
            <a:t> </a:t>
          </a:r>
        </a:p>
        <a:p>
          <a:pPr rtl="0"/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s=6-f=6-3=3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EF28E4FE-2578-4795-9E8A-3AA6AF4987E8}" type="parTrans" cxnId="{F2657957-5716-41C9-AF29-966268470CBD}">
      <dgm:prSet/>
      <dgm:spPr/>
      <dgm:t>
        <a:bodyPr/>
        <a:lstStyle/>
        <a:p>
          <a:endParaRPr lang="ru-RU"/>
        </a:p>
      </dgm:t>
    </dgm:pt>
    <dgm:pt modelId="{12D05600-88B9-483D-9A0A-86B2A2FC5344}" type="sibTrans" cxnId="{F2657957-5716-41C9-AF29-966268470CBD}">
      <dgm:prSet/>
      <dgm:spPr/>
      <dgm:t>
        <a:bodyPr/>
        <a:lstStyle/>
        <a:p>
          <a:endParaRPr lang="ru-RU"/>
        </a:p>
      </dgm:t>
    </dgm:pt>
    <dgm:pt modelId="{6B583F80-D425-4D77-92C3-B6EE7853CA45}" type="pres">
      <dgm:prSet presAssocID="{5CD2EED1-46E6-476F-963C-2EF05D83E9D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83F1BF-9A05-4ACA-BD28-CC0E559165F9}" type="pres">
      <dgm:prSet presAssocID="{175032DE-CA57-455E-ACC2-9360A6212D27}" presName="composite" presStyleCnt="0"/>
      <dgm:spPr/>
    </dgm:pt>
    <dgm:pt modelId="{5D211D16-6505-4333-A42D-09A99B7354D0}" type="pres">
      <dgm:prSet presAssocID="{175032DE-CA57-455E-ACC2-9360A6212D27}" presName="parTx" presStyleLbl="alignNode1" presStyleIdx="0" presStyleCnt="1" custScaleY="18543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F709E-547B-447B-8F3F-229471F9081C}" type="pres">
      <dgm:prSet presAssocID="{175032DE-CA57-455E-ACC2-9360A6212D27}" presName="desTx" presStyleLbl="alignAccFollowNode1" presStyleIdx="0" presStyleCnt="1" custFlipVert="1" custScaleY="35979" custLinFactY="142323" custLinFactNeighborX="751" custLinFactNeighborY="200000">
        <dgm:presLayoutVars>
          <dgm:bulletEnabled val="1"/>
        </dgm:presLayoutVars>
      </dgm:prSet>
      <dgm:spPr/>
    </dgm:pt>
  </dgm:ptLst>
  <dgm:cxnLst>
    <dgm:cxn modelId="{F2657957-5716-41C9-AF29-966268470CBD}" srcId="{5CD2EED1-46E6-476F-963C-2EF05D83E9D3}" destId="{175032DE-CA57-455E-ACC2-9360A6212D27}" srcOrd="0" destOrd="0" parTransId="{EF28E4FE-2578-4795-9E8A-3AA6AF4987E8}" sibTransId="{12D05600-88B9-483D-9A0A-86B2A2FC5344}"/>
    <dgm:cxn modelId="{98203E9F-7756-494D-BB98-062CF8500136}" type="presOf" srcId="{175032DE-CA57-455E-ACC2-9360A6212D27}" destId="{5D211D16-6505-4333-A42D-09A99B7354D0}" srcOrd="0" destOrd="0" presId="urn:microsoft.com/office/officeart/2005/8/layout/hList1"/>
    <dgm:cxn modelId="{608B1084-E528-42CA-9B72-C82826EDABB7}" type="presOf" srcId="{5CD2EED1-46E6-476F-963C-2EF05D83E9D3}" destId="{6B583F80-D425-4D77-92C3-B6EE7853CA45}" srcOrd="0" destOrd="0" presId="urn:microsoft.com/office/officeart/2005/8/layout/hList1"/>
    <dgm:cxn modelId="{880822CA-3BF9-4E9F-8065-A7654F16D70E}" type="presParOf" srcId="{6B583F80-D425-4D77-92C3-B6EE7853CA45}" destId="{1983F1BF-9A05-4ACA-BD28-CC0E559165F9}" srcOrd="0" destOrd="0" presId="urn:microsoft.com/office/officeart/2005/8/layout/hList1"/>
    <dgm:cxn modelId="{5D452FA2-6059-4FDB-B63E-22E892A3DE04}" type="presParOf" srcId="{1983F1BF-9A05-4ACA-BD28-CC0E559165F9}" destId="{5D211D16-6505-4333-A42D-09A99B7354D0}" srcOrd="0" destOrd="0" presId="urn:microsoft.com/office/officeart/2005/8/layout/hList1"/>
    <dgm:cxn modelId="{39FF3E4C-CC25-4493-9059-CDD5A2B851C1}" type="presParOf" srcId="{1983F1BF-9A05-4ACA-BD28-CC0E559165F9}" destId="{4A6F709E-547B-447B-8F3F-229471F9081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02D044-BE08-4C60-97C0-2E3B9060E768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82DE1A7-E26B-4068-A680-7B9D5062DA12}">
      <dgm:prSet/>
      <dgm:spPr/>
      <dgm:t>
        <a:bodyPr/>
        <a:lstStyle/>
        <a:p>
          <a:pPr rtl="0"/>
          <a:r>
            <a:rPr lang="en-US" b="0" i="1" baseline="0" dirty="0" err="1" smtClean="0"/>
            <a:t>SHar</a:t>
          </a:r>
          <a:r>
            <a:rPr lang="en-US" b="0" i="1" baseline="0" dirty="0" smtClean="0"/>
            <a:t> </a:t>
          </a:r>
          <a:r>
            <a:rPr lang="en-US" b="0" i="1" baseline="0" dirty="0" err="1" smtClean="0"/>
            <a:t>xalqali</a:t>
          </a:r>
          <a:r>
            <a:rPr lang="en-US" b="0" i="1" baseline="0" dirty="0" smtClean="0"/>
            <a:t> </a:t>
          </a:r>
          <a:r>
            <a:rPr lang="en-US" b="0" i="1" baseline="0" dirty="0" err="1" smtClean="0"/>
            <a:t>ariqchada</a:t>
          </a:r>
          <a:r>
            <a:rPr lang="en-US" b="0" i="1" baseline="0" dirty="0" smtClean="0"/>
            <a:t> III-</a:t>
          </a:r>
          <a:r>
            <a:rPr lang="en-US" b="0" i="1" baseline="0" dirty="0" err="1" smtClean="0"/>
            <a:t>sinf</a:t>
          </a:r>
          <a:r>
            <a:rPr lang="en-US" b="0" i="1" baseline="0" dirty="0" smtClean="0"/>
            <a:t> </a:t>
          </a:r>
          <a:r>
            <a:rPr lang="en-US" b="0" i="1" baseline="0" dirty="0" err="1" smtClean="0"/>
            <a:t>kinematik</a:t>
          </a:r>
          <a:r>
            <a:rPr lang="en-US" b="0" i="1" baseline="0" dirty="0" smtClean="0"/>
            <a:t> </a:t>
          </a:r>
          <a:r>
            <a:rPr lang="en-US" b="0" i="1" baseline="0" dirty="0" err="1" smtClean="0"/>
            <a:t>juft</a:t>
          </a:r>
          <a:r>
            <a:rPr lang="en-US" b="0" i="1" baseline="0" dirty="0" smtClean="0"/>
            <a:t>.</a:t>
          </a:r>
          <a:endParaRPr lang="ru-RU" b="0" i="0" baseline="0" dirty="0"/>
        </a:p>
      </dgm:t>
    </dgm:pt>
    <dgm:pt modelId="{C2AB0409-E6C7-4D44-B858-C26BD5FA6987}" type="parTrans" cxnId="{A97C8D13-4C85-4FFD-801B-3896EC6624A4}">
      <dgm:prSet/>
      <dgm:spPr/>
      <dgm:t>
        <a:bodyPr/>
        <a:lstStyle/>
        <a:p>
          <a:endParaRPr lang="ru-RU"/>
        </a:p>
      </dgm:t>
    </dgm:pt>
    <dgm:pt modelId="{4FE7C4B9-73EF-48B7-99F1-25412380B660}" type="sibTrans" cxnId="{A97C8D13-4C85-4FFD-801B-3896EC6624A4}">
      <dgm:prSet/>
      <dgm:spPr/>
      <dgm:t>
        <a:bodyPr/>
        <a:lstStyle/>
        <a:p>
          <a:endParaRPr lang="ru-RU"/>
        </a:p>
      </dgm:t>
    </dgm:pt>
    <dgm:pt modelId="{0EBBE355-B61F-410E-9117-5457618720C9}">
      <dgm:prSet/>
      <dgm:spPr/>
      <dgm:t>
        <a:bodyPr/>
        <a:lstStyle/>
        <a:p>
          <a:pPr rtl="0"/>
          <a:r>
            <a:rPr lang="en-US" b="0" i="0" baseline="0" dirty="0" err="1" smtClean="0"/>
            <a:t>x,u,z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o’qlari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bo’ylab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ilgarilanma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harakatlarga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chek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qo’yilgan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Demak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bu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kinematik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juft</a:t>
          </a:r>
          <a:r>
            <a:rPr lang="en-US" b="0" i="0" baseline="0" dirty="0" smtClean="0"/>
            <a:t> III-</a:t>
          </a:r>
          <a:r>
            <a:rPr lang="en-US" b="0" i="0" baseline="0" dirty="0" err="1" smtClean="0"/>
            <a:t>sinfli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hisoblanadi</a:t>
          </a:r>
          <a:r>
            <a:rPr lang="en-US" b="0" i="0" baseline="0" dirty="0" smtClean="0"/>
            <a:t>. III-</a:t>
          </a:r>
          <a:r>
            <a:rPr lang="en-US" b="0" i="0" baseline="0" dirty="0" err="1" smtClean="0"/>
            <a:t>sinf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kinematik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juftda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bo’g’inlar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nisbiy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harakatiga</a:t>
          </a:r>
          <a:r>
            <a:rPr lang="en-US" b="0" i="0" baseline="0" dirty="0" smtClean="0"/>
            <a:t> 4 </a:t>
          </a:r>
          <a:r>
            <a:rPr lang="en-US" b="0" i="0" baseline="0" dirty="0" err="1" smtClean="0"/>
            <a:t>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bog’lanish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sharti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qo’yiladi</a:t>
          </a:r>
          <a:r>
            <a:rPr lang="en-US" b="0" i="0" baseline="0" dirty="0" smtClean="0"/>
            <a:t>.</a:t>
          </a:r>
          <a:r>
            <a:rPr lang="ru-RU" b="0" i="0" baseline="0" dirty="0" smtClean="0"/>
            <a:t> </a:t>
          </a:r>
          <a:endParaRPr lang="ru-RU" dirty="0"/>
        </a:p>
      </dgm:t>
    </dgm:pt>
    <dgm:pt modelId="{DB91FD7C-444B-42B1-82DA-FA78D81CADAB}" type="parTrans" cxnId="{573B8984-567C-4C9F-B23F-77189CC1A023}">
      <dgm:prSet/>
      <dgm:spPr/>
      <dgm:t>
        <a:bodyPr/>
        <a:lstStyle/>
        <a:p>
          <a:endParaRPr lang="ru-RU"/>
        </a:p>
      </dgm:t>
    </dgm:pt>
    <dgm:pt modelId="{2A243670-1B9C-45C8-84E9-2CCD68D8EEE2}" type="sibTrans" cxnId="{573B8984-567C-4C9F-B23F-77189CC1A023}">
      <dgm:prSet/>
      <dgm:spPr/>
      <dgm:t>
        <a:bodyPr/>
        <a:lstStyle/>
        <a:p>
          <a:endParaRPr lang="ru-RU"/>
        </a:p>
      </dgm:t>
    </dgm:pt>
    <dgm:pt modelId="{8C2BCC1A-C76E-467C-BEC4-E0314DA71381}" type="pres">
      <dgm:prSet presAssocID="{7302D044-BE08-4C60-97C0-2E3B9060E76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9F6D17B-48F8-477B-AC40-FC457A2474AC}" type="pres">
      <dgm:prSet presAssocID="{B82DE1A7-E26B-4068-A680-7B9D5062DA12}" presName="root" presStyleCnt="0"/>
      <dgm:spPr/>
    </dgm:pt>
    <dgm:pt modelId="{A72C5D9B-DD6A-4811-8ECF-F7C65A87052E}" type="pres">
      <dgm:prSet presAssocID="{B82DE1A7-E26B-4068-A680-7B9D5062DA12}" presName="rootComposite" presStyleCnt="0"/>
      <dgm:spPr/>
    </dgm:pt>
    <dgm:pt modelId="{9A82671B-DFDC-4921-BBD1-079002244973}" type="pres">
      <dgm:prSet presAssocID="{B82DE1A7-E26B-4068-A680-7B9D5062DA12}" presName="rootText" presStyleLbl="node1" presStyleIdx="0" presStyleCnt="2"/>
      <dgm:spPr/>
      <dgm:t>
        <a:bodyPr/>
        <a:lstStyle/>
        <a:p>
          <a:endParaRPr lang="ru-RU"/>
        </a:p>
      </dgm:t>
    </dgm:pt>
    <dgm:pt modelId="{A92B0504-DC9C-4965-B44C-0F1617DB1EFE}" type="pres">
      <dgm:prSet presAssocID="{B82DE1A7-E26B-4068-A680-7B9D5062DA12}" presName="rootConnector" presStyleLbl="node1" presStyleIdx="0" presStyleCnt="2"/>
      <dgm:spPr/>
      <dgm:t>
        <a:bodyPr/>
        <a:lstStyle/>
        <a:p>
          <a:endParaRPr lang="ru-RU"/>
        </a:p>
      </dgm:t>
    </dgm:pt>
    <dgm:pt modelId="{58BC02BE-2A0B-4934-96B5-D36EEEA58AF4}" type="pres">
      <dgm:prSet presAssocID="{B82DE1A7-E26B-4068-A680-7B9D5062DA12}" presName="childShape" presStyleCnt="0"/>
      <dgm:spPr/>
    </dgm:pt>
    <dgm:pt modelId="{767FD89D-0571-46CD-9B90-DFF48BB44C34}" type="pres">
      <dgm:prSet presAssocID="{0EBBE355-B61F-410E-9117-5457618720C9}" presName="root" presStyleCnt="0"/>
      <dgm:spPr/>
    </dgm:pt>
    <dgm:pt modelId="{9B6C3940-5C9C-49C1-AD92-DF71ED46836D}" type="pres">
      <dgm:prSet presAssocID="{0EBBE355-B61F-410E-9117-5457618720C9}" presName="rootComposite" presStyleCnt="0"/>
      <dgm:spPr/>
    </dgm:pt>
    <dgm:pt modelId="{B8026175-98BA-4F36-B2FF-0DA455DEA897}" type="pres">
      <dgm:prSet presAssocID="{0EBBE355-B61F-410E-9117-5457618720C9}" presName="rootText" presStyleLbl="node1" presStyleIdx="1" presStyleCnt="2" custScaleX="210067"/>
      <dgm:spPr/>
      <dgm:t>
        <a:bodyPr/>
        <a:lstStyle/>
        <a:p>
          <a:endParaRPr lang="ru-RU"/>
        </a:p>
      </dgm:t>
    </dgm:pt>
    <dgm:pt modelId="{BEA18065-F81F-4172-8B6A-1A8AA9248D3D}" type="pres">
      <dgm:prSet presAssocID="{0EBBE355-B61F-410E-9117-5457618720C9}" presName="rootConnector" presStyleLbl="node1" presStyleIdx="1" presStyleCnt="2"/>
      <dgm:spPr/>
      <dgm:t>
        <a:bodyPr/>
        <a:lstStyle/>
        <a:p>
          <a:endParaRPr lang="ru-RU"/>
        </a:p>
      </dgm:t>
    </dgm:pt>
    <dgm:pt modelId="{C22272D9-BDC8-4ABB-AF93-E54F1CB2850C}" type="pres">
      <dgm:prSet presAssocID="{0EBBE355-B61F-410E-9117-5457618720C9}" presName="childShape" presStyleCnt="0"/>
      <dgm:spPr/>
    </dgm:pt>
  </dgm:ptLst>
  <dgm:cxnLst>
    <dgm:cxn modelId="{60576B2D-3784-4B98-A077-A2EFE848B095}" type="presOf" srcId="{B82DE1A7-E26B-4068-A680-7B9D5062DA12}" destId="{9A82671B-DFDC-4921-BBD1-079002244973}" srcOrd="0" destOrd="0" presId="urn:microsoft.com/office/officeart/2005/8/layout/hierarchy3"/>
    <dgm:cxn modelId="{92427FA5-794F-4366-A92F-7CC78C7C94DC}" type="presOf" srcId="{0EBBE355-B61F-410E-9117-5457618720C9}" destId="{B8026175-98BA-4F36-B2FF-0DA455DEA897}" srcOrd="0" destOrd="0" presId="urn:microsoft.com/office/officeart/2005/8/layout/hierarchy3"/>
    <dgm:cxn modelId="{DD9D9219-81F8-4727-A49D-2E2CC0ACF3B7}" type="presOf" srcId="{7302D044-BE08-4C60-97C0-2E3B9060E768}" destId="{8C2BCC1A-C76E-467C-BEC4-E0314DA71381}" srcOrd="0" destOrd="0" presId="urn:microsoft.com/office/officeart/2005/8/layout/hierarchy3"/>
    <dgm:cxn modelId="{E15ADF24-67EC-42AD-A6A0-75A01D392DB1}" type="presOf" srcId="{B82DE1A7-E26B-4068-A680-7B9D5062DA12}" destId="{A92B0504-DC9C-4965-B44C-0F1617DB1EFE}" srcOrd="1" destOrd="0" presId="urn:microsoft.com/office/officeart/2005/8/layout/hierarchy3"/>
    <dgm:cxn modelId="{02401960-328B-4F02-B7E8-FEA70A80A743}" type="presOf" srcId="{0EBBE355-B61F-410E-9117-5457618720C9}" destId="{BEA18065-F81F-4172-8B6A-1A8AA9248D3D}" srcOrd="1" destOrd="0" presId="urn:microsoft.com/office/officeart/2005/8/layout/hierarchy3"/>
    <dgm:cxn modelId="{573B8984-567C-4C9F-B23F-77189CC1A023}" srcId="{7302D044-BE08-4C60-97C0-2E3B9060E768}" destId="{0EBBE355-B61F-410E-9117-5457618720C9}" srcOrd="1" destOrd="0" parTransId="{DB91FD7C-444B-42B1-82DA-FA78D81CADAB}" sibTransId="{2A243670-1B9C-45C8-84E9-2CCD68D8EEE2}"/>
    <dgm:cxn modelId="{A97C8D13-4C85-4FFD-801B-3896EC6624A4}" srcId="{7302D044-BE08-4C60-97C0-2E3B9060E768}" destId="{B82DE1A7-E26B-4068-A680-7B9D5062DA12}" srcOrd="0" destOrd="0" parTransId="{C2AB0409-E6C7-4D44-B858-C26BD5FA6987}" sibTransId="{4FE7C4B9-73EF-48B7-99F1-25412380B660}"/>
    <dgm:cxn modelId="{AA53BE5F-D387-43D9-AD77-8BD35504E0A1}" type="presParOf" srcId="{8C2BCC1A-C76E-467C-BEC4-E0314DA71381}" destId="{99F6D17B-48F8-477B-AC40-FC457A2474AC}" srcOrd="0" destOrd="0" presId="urn:microsoft.com/office/officeart/2005/8/layout/hierarchy3"/>
    <dgm:cxn modelId="{7AFBAA89-92B6-440F-8034-F1D8F70AC628}" type="presParOf" srcId="{99F6D17B-48F8-477B-AC40-FC457A2474AC}" destId="{A72C5D9B-DD6A-4811-8ECF-F7C65A87052E}" srcOrd="0" destOrd="0" presId="urn:microsoft.com/office/officeart/2005/8/layout/hierarchy3"/>
    <dgm:cxn modelId="{CAB3C1C0-C477-424D-B6DE-B8BDC6DD14C0}" type="presParOf" srcId="{A72C5D9B-DD6A-4811-8ECF-F7C65A87052E}" destId="{9A82671B-DFDC-4921-BBD1-079002244973}" srcOrd="0" destOrd="0" presId="urn:microsoft.com/office/officeart/2005/8/layout/hierarchy3"/>
    <dgm:cxn modelId="{1C89E511-F4C4-4DEE-B999-2DFC54AD5256}" type="presParOf" srcId="{A72C5D9B-DD6A-4811-8ECF-F7C65A87052E}" destId="{A92B0504-DC9C-4965-B44C-0F1617DB1EFE}" srcOrd="1" destOrd="0" presId="urn:microsoft.com/office/officeart/2005/8/layout/hierarchy3"/>
    <dgm:cxn modelId="{4CAC0CCF-06A0-49B4-B089-420A397866FA}" type="presParOf" srcId="{99F6D17B-48F8-477B-AC40-FC457A2474AC}" destId="{58BC02BE-2A0B-4934-96B5-D36EEEA58AF4}" srcOrd="1" destOrd="0" presId="urn:microsoft.com/office/officeart/2005/8/layout/hierarchy3"/>
    <dgm:cxn modelId="{7DDCA1B0-3185-48DD-9422-17C271E433E8}" type="presParOf" srcId="{8C2BCC1A-C76E-467C-BEC4-E0314DA71381}" destId="{767FD89D-0571-46CD-9B90-DFF48BB44C34}" srcOrd="1" destOrd="0" presId="urn:microsoft.com/office/officeart/2005/8/layout/hierarchy3"/>
    <dgm:cxn modelId="{0AE3C684-F5A6-4969-9A92-C7781938925B}" type="presParOf" srcId="{767FD89D-0571-46CD-9B90-DFF48BB44C34}" destId="{9B6C3940-5C9C-49C1-AD92-DF71ED46836D}" srcOrd="0" destOrd="0" presId="urn:microsoft.com/office/officeart/2005/8/layout/hierarchy3"/>
    <dgm:cxn modelId="{8F19E529-5E68-4242-8F29-140D3CEB5769}" type="presParOf" srcId="{9B6C3940-5C9C-49C1-AD92-DF71ED46836D}" destId="{B8026175-98BA-4F36-B2FF-0DA455DEA897}" srcOrd="0" destOrd="0" presId="urn:microsoft.com/office/officeart/2005/8/layout/hierarchy3"/>
    <dgm:cxn modelId="{50943CB5-019A-4989-9544-06DC283E9CFA}" type="presParOf" srcId="{9B6C3940-5C9C-49C1-AD92-DF71ED46836D}" destId="{BEA18065-F81F-4172-8B6A-1A8AA9248D3D}" srcOrd="1" destOrd="0" presId="urn:microsoft.com/office/officeart/2005/8/layout/hierarchy3"/>
    <dgm:cxn modelId="{6B3DB115-0EEB-4F06-BEA0-4C11B1C615EC}" type="presParOf" srcId="{767FD89D-0571-46CD-9B90-DFF48BB44C34}" destId="{C22272D9-BDC8-4ABB-AF93-E54F1CB2850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72E6731-2F25-4E0A-B680-06F2DF1CED9A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D5DCE81-0861-4D56-AA6F-4832686169A9}">
      <dgm:prSet/>
      <dgm:spPr/>
      <dgm:t>
        <a:bodyPr/>
        <a:lstStyle/>
        <a:p>
          <a:pPr rtl="0"/>
          <a:r>
            <a:rPr lang="en-US" b="0" i="0" baseline="0" dirty="0" err="1" smtClean="0"/>
            <a:t>Silindr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prizmatik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ariqchada</a:t>
          </a:r>
          <a:r>
            <a:rPr lang="en-US" b="0" i="0" baseline="0" dirty="0" smtClean="0"/>
            <a:t> 2 </a:t>
          </a:r>
          <a:r>
            <a:rPr lang="en-US" b="0" i="0" baseline="0" dirty="0" err="1" smtClean="0"/>
            <a:t>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mustaqil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bajaradi</a:t>
          </a:r>
          <a:r>
            <a:rPr lang="en-US" b="0" i="0" baseline="0" dirty="0" smtClean="0"/>
            <a:t>:</a:t>
          </a:r>
          <a:endParaRPr lang="en-US" b="0" i="1" baseline="0" dirty="0"/>
        </a:p>
      </dgm:t>
    </dgm:pt>
    <dgm:pt modelId="{F55B07E0-8485-4BBF-8978-4BCB901A90D3}" type="parTrans" cxnId="{3D095D1D-B380-42F8-AA55-CAE179A02CFA}">
      <dgm:prSet/>
      <dgm:spPr/>
      <dgm:t>
        <a:bodyPr/>
        <a:lstStyle/>
        <a:p>
          <a:endParaRPr lang="ru-RU"/>
        </a:p>
      </dgm:t>
    </dgm:pt>
    <dgm:pt modelId="{41D7EA09-85FB-470B-8079-1B0D7555DE39}" type="sibTrans" cxnId="{3D095D1D-B380-42F8-AA55-CAE179A02CFA}">
      <dgm:prSet/>
      <dgm:spPr/>
      <dgm:t>
        <a:bodyPr/>
        <a:lstStyle/>
        <a:p>
          <a:endParaRPr lang="ru-RU"/>
        </a:p>
      </dgm:t>
    </dgm:pt>
    <dgm:pt modelId="{9452C56F-2095-429A-BBB8-489F1D19E44D}" type="pres">
      <dgm:prSet presAssocID="{172E6731-2F25-4E0A-B680-06F2DF1CED9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4503823-D60F-4721-8A11-D8168CE09F4B}" type="pres">
      <dgm:prSet presAssocID="{FD5DCE81-0861-4D56-AA6F-4832686169A9}" presName="root" presStyleCnt="0"/>
      <dgm:spPr/>
    </dgm:pt>
    <dgm:pt modelId="{52A3E58C-FE1A-4399-A310-6433579A8197}" type="pres">
      <dgm:prSet presAssocID="{FD5DCE81-0861-4D56-AA6F-4832686169A9}" presName="rootComposite" presStyleCnt="0"/>
      <dgm:spPr/>
    </dgm:pt>
    <dgm:pt modelId="{BF7D5AD4-0EF2-4E3A-A07A-4CEA9805AB60}" type="pres">
      <dgm:prSet presAssocID="{FD5DCE81-0861-4D56-AA6F-4832686169A9}" presName="rootText" presStyleLbl="node1" presStyleIdx="0" presStyleCnt="1" custScaleX="302039" custScaleY="136998" custLinFactNeighborX="-7251" custLinFactNeighborY="-14502"/>
      <dgm:spPr/>
      <dgm:t>
        <a:bodyPr/>
        <a:lstStyle/>
        <a:p>
          <a:endParaRPr lang="ru-RU"/>
        </a:p>
      </dgm:t>
    </dgm:pt>
    <dgm:pt modelId="{294A8936-A388-40A1-98AF-563868CFEA26}" type="pres">
      <dgm:prSet presAssocID="{FD5DCE81-0861-4D56-AA6F-4832686169A9}" presName="rootConnector" presStyleLbl="node1" presStyleIdx="0" presStyleCnt="1"/>
      <dgm:spPr/>
      <dgm:t>
        <a:bodyPr/>
        <a:lstStyle/>
        <a:p>
          <a:endParaRPr lang="ru-RU"/>
        </a:p>
      </dgm:t>
    </dgm:pt>
    <dgm:pt modelId="{2715D2C4-B28A-44AB-AB6B-5937419D8532}" type="pres">
      <dgm:prSet presAssocID="{FD5DCE81-0861-4D56-AA6F-4832686169A9}" presName="childShape" presStyleCnt="0"/>
      <dgm:spPr/>
    </dgm:pt>
  </dgm:ptLst>
  <dgm:cxnLst>
    <dgm:cxn modelId="{E2D3BC63-8A3F-470A-983F-B266CB99D76B}" type="presOf" srcId="{FD5DCE81-0861-4D56-AA6F-4832686169A9}" destId="{294A8936-A388-40A1-98AF-563868CFEA26}" srcOrd="1" destOrd="0" presId="urn:microsoft.com/office/officeart/2005/8/layout/hierarchy3"/>
    <dgm:cxn modelId="{43CED9A0-2407-488A-BEF3-A07500774A16}" type="presOf" srcId="{FD5DCE81-0861-4D56-AA6F-4832686169A9}" destId="{BF7D5AD4-0EF2-4E3A-A07A-4CEA9805AB60}" srcOrd="0" destOrd="0" presId="urn:microsoft.com/office/officeart/2005/8/layout/hierarchy3"/>
    <dgm:cxn modelId="{4CCD62BC-635B-482C-8A38-B0FEEE3294AF}" type="presOf" srcId="{172E6731-2F25-4E0A-B680-06F2DF1CED9A}" destId="{9452C56F-2095-429A-BBB8-489F1D19E44D}" srcOrd="0" destOrd="0" presId="urn:microsoft.com/office/officeart/2005/8/layout/hierarchy3"/>
    <dgm:cxn modelId="{3D095D1D-B380-42F8-AA55-CAE179A02CFA}" srcId="{172E6731-2F25-4E0A-B680-06F2DF1CED9A}" destId="{FD5DCE81-0861-4D56-AA6F-4832686169A9}" srcOrd="0" destOrd="0" parTransId="{F55B07E0-8485-4BBF-8978-4BCB901A90D3}" sibTransId="{41D7EA09-85FB-470B-8079-1B0D7555DE39}"/>
    <dgm:cxn modelId="{7967ED9A-0872-4EA1-9ED9-42C58150FAB8}" type="presParOf" srcId="{9452C56F-2095-429A-BBB8-489F1D19E44D}" destId="{24503823-D60F-4721-8A11-D8168CE09F4B}" srcOrd="0" destOrd="0" presId="urn:microsoft.com/office/officeart/2005/8/layout/hierarchy3"/>
    <dgm:cxn modelId="{FD51575F-200C-4460-966C-F002F3A9FBB7}" type="presParOf" srcId="{24503823-D60F-4721-8A11-D8168CE09F4B}" destId="{52A3E58C-FE1A-4399-A310-6433579A8197}" srcOrd="0" destOrd="0" presId="urn:microsoft.com/office/officeart/2005/8/layout/hierarchy3"/>
    <dgm:cxn modelId="{A402AAD1-4545-407A-93F9-4F9B1C194587}" type="presParOf" srcId="{52A3E58C-FE1A-4399-A310-6433579A8197}" destId="{BF7D5AD4-0EF2-4E3A-A07A-4CEA9805AB60}" srcOrd="0" destOrd="0" presId="urn:microsoft.com/office/officeart/2005/8/layout/hierarchy3"/>
    <dgm:cxn modelId="{70965D0B-130D-4602-9E70-01F0AB201BFE}" type="presParOf" srcId="{52A3E58C-FE1A-4399-A310-6433579A8197}" destId="{294A8936-A388-40A1-98AF-563868CFEA26}" srcOrd="1" destOrd="0" presId="urn:microsoft.com/office/officeart/2005/8/layout/hierarchy3"/>
    <dgm:cxn modelId="{66812B98-697B-4DB7-9099-A905BC198232}" type="presParOf" srcId="{24503823-D60F-4721-8A11-D8168CE09F4B}" destId="{2715D2C4-B28A-44AB-AB6B-5937419D853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097A00-FB69-4A63-ACA8-14386470980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B0930F8-67BE-4390-9956-B2743EF188E8}">
      <dgm:prSet/>
      <dgm:spPr/>
      <dgm:t>
        <a:bodyPr/>
        <a:lstStyle/>
        <a:p>
          <a:pPr rtl="0"/>
          <a:r>
            <a:rPr lang="en-US" b="0" i="0" baseline="0" dirty="0" smtClean="0"/>
            <a:t>V-</a:t>
          </a:r>
          <a:r>
            <a:rPr lang="en-US" b="0" i="0" baseline="0" dirty="0" err="1" smtClean="0"/>
            <a:t>sinf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kinematik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juftda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bo’g’inlarni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nisbiy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harakatiga</a:t>
          </a:r>
          <a:r>
            <a:rPr lang="en-US" b="0" i="0" baseline="0" dirty="0" smtClean="0"/>
            <a:t> 5 </a:t>
          </a:r>
          <a:r>
            <a:rPr lang="en-US" b="0" i="0" baseline="0" dirty="0" err="1" smtClean="0"/>
            <a:t>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bog’lanish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sharti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qo’yiladi</a:t>
          </a:r>
          <a:r>
            <a:rPr lang="en-US" b="0" i="0" baseline="0" dirty="0" smtClean="0"/>
            <a:t>.  </a:t>
          </a:r>
          <a:r>
            <a:rPr lang="en-US" b="0" i="0" baseline="0" dirty="0" err="1" smtClean="0"/>
            <a:t>Quyidagi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shaklda</a:t>
          </a:r>
          <a:r>
            <a:rPr lang="en-US" b="0" i="0" baseline="0" dirty="0" smtClean="0"/>
            <a:t>  V-</a:t>
          </a:r>
          <a:r>
            <a:rPr lang="en-US" b="0" i="0" baseline="0" dirty="0" err="1" smtClean="0"/>
            <a:t>sinf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kinematik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juft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keltirilgan</a:t>
          </a:r>
          <a:r>
            <a:rPr lang="en-US" b="0" i="0" baseline="0" dirty="0" smtClean="0"/>
            <a:t>.  </a:t>
          </a:r>
          <a:r>
            <a:rPr lang="en-US" b="0" i="0" baseline="0" dirty="0" err="1" smtClean="0"/>
            <a:t>Tsilindr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tsilindrsimon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ariqchada</a:t>
          </a:r>
          <a:r>
            <a:rPr lang="en-US" b="0" i="0" baseline="0" dirty="0" smtClean="0"/>
            <a:t> 1 </a:t>
          </a:r>
          <a:r>
            <a:rPr lang="en-US" b="0" i="0" baseline="0" dirty="0" err="1" smtClean="0"/>
            <a:t>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mustaqil</a:t>
          </a:r>
          <a:r>
            <a:rPr lang="en-US" b="0" i="0" baseline="0" dirty="0" smtClean="0"/>
            <a:t> </a:t>
          </a:r>
          <a:r>
            <a:rPr lang="el-GR" b="0" i="0" baseline="0" dirty="0" smtClean="0"/>
            <a:t>φ</a:t>
          </a:r>
          <a:r>
            <a:rPr lang="en-US" b="0" i="1" baseline="0" dirty="0" smtClean="0"/>
            <a:t>X </a:t>
          </a:r>
          <a:r>
            <a:rPr lang="en-US" b="0" i="0" baseline="0" dirty="0" err="1" smtClean="0"/>
            <a:t>aylanma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bajaradi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7BA7590B-75DC-46B3-81DA-D29022EC1D70}" type="parTrans" cxnId="{A75DA28C-8B03-4BBA-A0E9-C977AA1937F4}">
      <dgm:prSet/>
      <dgm:spPr/>
      <dgm:t>
        <a:bodyPr/>
        <a:lstStyle/>
        <a:p>
          <a:endParaRPr lang="ru-RU"/>
        </a:p>
      </dgm:t>
    </dgm:pt>
    <dgm:pt modelId="{FF2D4B3C-4047-438B-A40E-13E353892192}" type="sibTrans" cxnId="{A75DA28C-8B03-4BBA-A0E9-C977AA1937F4}">
      <dgm:prSet/>
      <dgm:spPr/>
      <dgm:t>
        <a:bodyPr/>
        <a:lstStyle/>
        <a:p>
          <a:endParaRPr lang="ru-RU"/>
        </a:p>
      </dgm:t>
    </dgm:pt>
    <dgm:pt modelId="{94D2D726-E2EC-4017-814C-0C09771F926F}" type="pres">
      <dgm:prSet presAssocID="{61097A00-FB69-4A63-ACA8-14386470980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112410-CBE9-4775-9CB5-B7C49D2E21E5}" type="pres">
      <dgm:prSet presAssocID="{61097A00-FB69-4A63-ACA8-14386470980D}" presName="arrow" presStyleLbl="bgShp" presStyleIdx="0" presStyleCnt="1" custScaleX="117647"/>
      <dgm:spPr/>
    </dgm:pt>
    <dgm:pt modelId="{2E891E7B-7A49-4D3A-B534-C0F497A54EDB}" type="pres">
      <dgm:prSet presAssocID="{61097A00-FB69-4A63-ACA8-14386470980D}" presName="linearProcess" presStyleCnt="0"/>
      <dgm:spPr/>
    </dgm:pt>
    <dgm:pt modelId="{91DEA133-2C09-4901-9583-5227ED3E0624}" type="pres">
      <dgm:prSet presAssocID="{7B0930F8-67BE-4390-9956-B2743EF188E8}" presName="textNode" presStyleLbl="node1" presStyleIdx="0" presStyleCnt="1" custScaleY="1959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5DA28C-8B03-4BBA-A0E9-C977AA1937F4}" srcId="{61097A00-FB69-4A63-ACA8-14386470980D}" destId="{7B0930F8-67BE-4390-9956-B2743EF188E8}" srcOrd="0" destOrd="0" parTransId="{7BA7590B-75DC-46B3-81DA-D29022EC1D70}" sibTransId="{FF2D4B3C-4047-438B-A40E-13E353892192}"/>
    <dgm:cxn modelId="{28B33C7F-8D08-46BC-B796-15F38EBBC996}" type="presOf" srcId="{61097A00-FB69-4A63-ACA8-14386470980D}" destId="{94D2D726-E2EC-4017-814C-0C09771F926F}" srcOrd="0" destOrd="0" presId="urn:microsoft.com/office/officeart/2005/8/layout/hProcess9"/>
    <dgm:cxn modelId="{43553FD5-3CBA-4B8F-948B-55FB936F5FFB}" type="presOf" srcId="{7B0930F8-67BE-4390-9956-B2743EF188E8}" destId="{91DEA133-2C09-4901-9583-5227ED3E0624}" srcOrd="0" destOrd="0" presId="urn:microsoft.com/office/officeart/2005/8/layout/hProcess9"/>
    <dgm:cxn modelId="{409CDF1D-D170-406F-8488-5F423CDBBEA1}" type="presParOf" srcId="{94D2D726-E2EC-4017-814C-0C09771F926F}" destId="{19112410-CBE9-4775-9CB5-B7C49D2E21E5}" srcOrd="0" destOrd="0" presId="urn:microsoft.com/office/officeart/2005/8/layout/hProcess9"/>
    <dgm:cxn modelId="{0CCA9804-FD16-4E0F-A8AA-EE31B4647D3E}" type="presParOf" srcId="{94D2D726-E2EC-4017-814C-0C09771F926F}" destId="{2E891E7B-7A49-4D3A-B534-C0F497A54EDB}" srcOrd="1" destOrd="0" presId="urn:microsoft.com/office/officeart/2005/8/layout/hProcess9"/>
    <dgm:cxn modelId="{742C0700-E026-41E3-B191-E43B1E49FB6D}" type="presParOf" srcId="{2E891E7B-7A49-4D3A-B534-C0F497A54EDB}" destId="{91DEA133-2C09-4901-9583-5227ED3E0624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95E86E5-6EA9-4E90-91E6-907369C38EC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3307DE2-1C59-414F-97F1-F78482501055}">
      <dgm:prSet custT="1"/>
      <dgm:spPr/>
      <dgm:t>
        <a:bodyPr/>
        <a:lstStyle/>
        <a:p>
          <a:pPr algn="ctr" rtl="0"/>
          <a:r>
            <a:rPr lang="ru-RU" sz="2000" b="1" dirty="0" err="1" smtClean="0"/>
            <a:t>Bog’lanishlar</a:t>
          </a:r>
          <a:r>
            <a:rPr lang="ru-RU" sz="2000" b="1" dirty="0" smtClean="0"/>
            <a:t> </a:t>
          </a:r>
          <a:r>
            <a:rPr lang="ru-RU" sz="2000" b="1" dirty="0" err="1" smtClean="0"/>
            <a:t>dastlabki</a:t>
          </a:r>
          <a:r>
            <a:rPr lang="ru-RU" sz="2000" b="1" dirty="0" smtClean="0"/>
            <a:t> </a:t>
          </a:r>
          <a:r>
            <a:rPr lang="ru-RU" sz="2000" b="1" dirty="0" err="1" smtClean="0"/>
            <a:t>qo’yilgan</a:t>
          </a:r>
          <a:r>
            <a:rPr lang="ru-RU" sz="2000" b="1" dirty="0" smtClean="0"/>
            <a:t> </a:t>
          </a:r>
          <a:r>
            <a:rPr lang="ru-RU" sz="2000" b="1" dirty="0" err="1" smtClean="0"/>
            <a:t>bog’lanish</a:t>
          </a:r>
          <a:r>
            <a:rPr lang="ru-RU" sz="2000" b="1" dirty="0" smtClean="0"/>
            <a:t> </a:t>
          </a:r>
          <a:r>
            <a:rPr lang="ru-RU" sz="2000" b="1" dirty="0" err="1" smtClean="0"/>
            <a:t>shartini</a:t>
          </a:r>
          <a:r>
            <a:rPr lang="ru-RU" sz="2000" b="1" dirty="0" smtClean="0"/>
            <a:t> </a:t>
          </a:r>
          <a:r>
            <a:rPr lang="ru-RU" sz="2000" b="1" dirty="0" err="1" smtClean="0"/>
            <a:t>takrorlaydi</a:t>
          </a:r>
          <a:r>
            <a:rPr lang="ru-RU" sz="2000" b="1" dirty="0" smtClean="0"/>
            <a:t> </a:t>
          </a:r>
          <a:r>
            <a:rPr lang="ru-RU" sz="2000" b="1" dirty="0" err="1" smtClean="0"/>
            <a:t>va</a:t>
          </a:r>
          <a:r>
            <a:rPr lang="ru-RU" sz="2000" b="1" dirty="0" smtClean="0"/>
            <a:t> </a:t>
          </a:r>
          <a:r>
            <a:rPr lang="ru-RU" sz="2000" b="1" dirty="0" err="1" smtClean="0"/>
            <a:t>shu</a:t>
          </a:r>
          <a:r>
            <a:rPr lang="ru-RU" sz="2000" b="1" dirty="0" smtClean="0"/>
            <a:t> </a:t>
          </a:r>
          <a:r>
            <a:rPr lang="ru-RU" sz="2000" b="1" dirty="0" err="1" smtClean="0"/>
            <a:t>sabali</a:t>
          </a:r>
          <a:r>
            <a:rPr lang="ru-RU" sz="2000" b="1" dirty="0" smtClean="0"/>
            <a:t> </a:t>
          </a:r>
          <a:r>
            <a:rPr lang="ru-RU" sz="2000" b="1" dirty="0" err="1" smtClean="0"/>
            <a:t>ortiqcha</a:t>
          </a:r>
          <a:r>
            <a:rPr lang="ru-RU" sz="2000" b="1" dirty="0" smtClean="0"/>
            <a:t> </a:t>
          </a:r>
          <a:r>
            <a:rPr lang="ru-RU" sz="2000" b="1" dirty="0" err="1" smtClean="0"/>
            <a:t>bog’lanishlar</a:t>
          </a:r>
          <a:r>
            <a:rPr lang="ru-RU" sz="2000" b="1" dirty="0" smtClean="0"/>
            <a:t> </a:t>
          </a:r>
          <a:r>
            <a:rPr lang="ru-RU" sz="2000" b="1" dirty="0" err="1" smtClean="0"/>
            <a:t>deyiladi</a:t>
          </a:r>
          <a:endParaRPr lang="ru-RU" sz="2000" dirty="0"/>
        </a:p>
      </dgm:t>
    </dgm:pt>
    <dgm:pt modelId="{EE4135F4-E018-406A-BD61-E1F7874E9898}" type="parTrans" cxnId="{FF32DBD6-A176-4E71-97DA-84FCBA1E2DDF}">
      <dgm:prSet/>
      <dgm:spPr/>
      <dgm:t>
        <a:bodyPr/>
        <a:lstStyle/>
        <a:p>
          <a:endParaRPr lang="ru-RU"/>
        </a:p>
      </dgm:t>
    </dgm:pt>
    <dgm:pt modelId="{5136CDEC-C60B-4A57-B71E-DBE4DED480D2}" type="sibTrans" cxnId="{FF32DBD6-A176-4E71-97DA-84FCBA1E2DDF}">
      <dgm:prSet/>
      <dgm:spPr/>
      <dgm:t>
        <a:bodyPr/>
        <a:lstStyle/>
        <a:p>
          <a:endParaRPr lang="ru-RU"/>
        </a:p>
      </dgm:t>
    </dgm:pt>
    <dgm:pt modelId="{F9F90862-9162-45B7-974D-8DEFF68067F6}" type="pres">
      <dgm:prSet presAssocID="{B95E86E5-6EA9-4E90-91E6-907369C38E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FF05C8-1726-40FA-A6B9-9C2AE80D33D1}" type="pres">
      <dgm:prSet presAssocID="{A3307DE2-1C59-414F-97F1-F78482501055}" presName="parentText" presStyleLbl="node1" presStyleIdx="0" presStyleCnt="1" custScaleY="424750" custLinFactNeighborX="4615" custLinFactNeighborY="-4420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32DBD6-A176-4E71-97DA-84FCBA1E2DDF}" srcId="{B95E86E5-6EA9-4E90-91E6-907369C38EC2}" destId="{A3307DE2-1C59-414F-97F1-F78482501055}" srcOrd="0" destOrd="0" parTransId="{EE4135F4-E018-406A-BD61-E1F7874E9898}" sibTransId="{5136CDEC-C60B-4A57-B71E-DBE4DED480D2}"/>
    <dgm:cxn modelId="{42BF4DED-862B-4E98-A1C9-A6AE4556C114}" type="presOf" srcId="{B95E86E5-6EA9-4E90-91E6-907369C38EC2}" destId="{F9F90862-9162-45B7-974D-8DEFF68067F6}" srcOrd="0" destOrd="0" presId="urn:microsoft.com/office/officeart/2005/8/layout/vList2"/>
    <dgm:cxn modelId="{9CAC02C6-E123-4BB1-A1BF-77F68A1E0D8F}" type="presOf" srcId="{A3307DE2-1C59-414F-97F1-F78482501055}" destId="{AFFF05C8-1726-40FA-A6B9-9C2AE80D33D1}" srcOrd="0" destOrd="0" presId="urn:microsoft.com/office/officeart/2005/8/layout/vList2"/>
    <dgm:cxn modelId="{41B0DADE-2A19-4BE2-B956-DB1BA4144BBB}" type="presParOf" srcId="{F9F90862-9162-45B7-974D-8DEFF68067F6}" destId="{AFFF05C8-1726-40FA-A6B9-9C2AE80D33D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D16CDF2-6B2F-4C92-A937-E64262512C3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DE59EB3-4EEB-4EAD-911E-11666EFCEEC4}">
      <dgm:prSet/>
      <dgm:spPr/>
      <dgm:t>
        <a:bodyPr/>
        <a:lstStyle/>
        <a:p>
          <a:pPr rtl="0"/>
          <a:r>
            <a:rPr lang="ru-RU" dirty="0" err="1" smtClean="0"/>
            <a:t>Kinematik</a:t>
          </a:r>
          <a:r>
            <a:rPr lang="ru-RU" dirty="0" smtClean="0"/>
            <a:t> </a:t>
          </a:r>
          <a:r>
            <a:rPr lang="ru-RU" dirty="0" err="1" smtClean="0"/>
            <a:t>juftlardagi</a:t>
          </a:r>
          <a:r>
            <a:rPr lang="ru-RU" dirty="0" smtClean="0"/>
            <a:t> </a:t>
          </a:r>
          <a:r>
            <a:rPr lang="ru-RU" dirty="0" err="1" smtClean="0"/>
            <a:t>ortiqcha</a:t>
          </a:r>
          <a:r>
            <a:rPr lang="ru-RU" dirty="0" smtClean="0"/>
            <a:t> </a:t>
          </a:r>
          <a:r>
            <a:rPr lang="ru-RU" dirty="0" err="1" smtClean="0"/>
            <a:t>bog’lanishlarni</a:t>
          </a:r>
          <a:r>
            <a:rPr lang="ru-RU" dirty="0" smtClean="0"/>
            <a:t> </a:t>
          </a:r>
          <a:r>
            <a:rPr lang="ru-RU" dirty="0" err="1" smtClean="0"/>
            <a:t>bahzida</a:t>
          </a:r>
          <a:r>
            <a:rPr lang="ru-RU" dirty="0" smtClean="0"/>
            <a:t> </a:t>
          </a:r>
          <a:r>
            <a:rPr lang="ru-RU" dirty="0" err="1" smtClean="0"/>
            <a:t>lokal</a:t>
          </a:r>
          <a:r>
            <a:rPr lang="ru-RU" dirty="0" smtClean="0"/>
            <a:t> </a:t>
          </a:r>
          <a:r>
            <a:rPr lang="ru-RU" dirty="0" err="1" smtClean="0"/>
            <a:t>ortiqcha</a:t>
          </a:r>
          <a:r>
            <a:rPr lang="ru-RU" dirty="0" smtClean="0"/>
            <a:t> </a:t>
          </a:r>
          <a:r>
            <a:rPr lang="ru-RU" dirty="0" err="1" smtClean="0"/>
            <a:t>bog’lanish</a:t>
          </a:r>
          <a:r>
            <a:rPr lang="ru-RU" dirty="0" smtClean="0"/>
            <a:t> </a:t>
          </a:r>
          <a:r>
            <a:rPr lang="ru-RU" dirty="0" err="1" smtClean="0"/>
            <a:t>deb</a:t>
          </a:r>
          <a:r>
            <a:rPr lang="ru-RU" dirty="0" smtClean="0"/>
            <a:t> </a:t>
          </a:r>
          <a:r>
            <a:rPr lang="ru-RU" dirty="0" err="1" smtClean="0"/>
            <a:t>ataladi</a:t>
          </a:r>
          <a:r>
            <a:rPr lang="ru-RU" dirty="0" smtClean="0"/>
            <a:t>, </a:t>
          </a:r>
          <a:r>
            <a:rPr lang="ru-RU" dirty="0" err="1" smtClean="0"/>
            <a:t>chunki</a:t>
          </a:r>
          <a:r>
            <a:rPr lang="ru-RU" dirty="0" smtClean="0"/>
            <a:t> </a:t>
          </a:r>
          <a:r>
            <a:rPr lang="ru-RU" dirty="0" err="1" smtClean="0"/>
            <a:t>ular</a:t>
          </a:r>
          <a:r>
            <a:rPr lang="ru-RU" dirty="0" smtClean="0"/>
            <a:t> </a:t>
          </a:r>
          <a:r>
            <a:rPr lang="ru-RU" dirty="0" err="1" smtClean="0"/>
            <a:t>mexanizm</a:t>
          </a:r>
          <a:r>
            <a:rPr lang="ru-RU" dirty="0" smtClean="0"/>
            <a:t> </a:t>
          </a:r>
          <a:r>
            <a:rPr lang="ru-RU" dirty="0" err="1" smtClean="0"/>
            <a:t>tuzilishiga</a:t>
          </a:r>
          <a:r>
            <a:rPr lang="ru-RU" dirty="0" smtClean="0"/>
            <a:t> </a:t>
          </a:r>
          <a:r>
            <a:rPr lang="ru-RU" dirty="0" err="1" smtClean="0"/>
            <a:t>tahsir</a:t>
          </a:r>
          <a:r>
            <a:rPr lang="ru-RU" dirty="0" smtClean="0"/>
            <a:t> </a:t>
          </a:r>
          <a:r>
            <a:rPr lang="ru-RU" dirty="0" err="1" smtClean="0"/>
            <a:t>etmaydi</a:t>
          </a:r>
          <a:endParaRPr lang="ru-RU" dirty="0"/>
        </a:p>
      </dgm:t>
    </dgm:pt>
    <dgm:pt modelId="{E68AECE9-0B27-4C39-87C2-7A4C596853BA}" type="parTrans" cxnId="{6D0A4668-F9A8-4C1B-BEF5-1667F51E86F0}">
      <dgm:prSet/>
      <dgm:spPr/>
      <dgm:t>
        <a:bodyPr/>
        <a:lstStyle/>
        <a:p>
          <a:endParaRPr lang="ru-RU"/>
        </a:p>
      </dgm:t>
    </dgm:pt>
    <dgm:pt modelId="{8666743A-3445-4C6D-99B5-2CDA03E89F5E}" type="sibTrans" cxnId="{6D0A4668-F9A8-4C1B-BEF5-1667F51E86F0}">
      <dgm:prSet/>
      <dgm:spPr/>
      <dgm:t>
        <a:bodyPr/>
        <a:lstStyle/>
        <a:p>
          <a:endParaRPr lang="ru-RU"/>
        </a:p>
      </dgm:t>
    </dgm:pt>
    <dgm:pt modelId="{44B9C2AF-FBC2-42F8-9E75-8DFB45205D01}" type="pres">
      <dgm:prSet presAssocID="{4D16CDF2-6B2F-4C92-A937-E64262512C3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833BFE-A196-4899-B96C-5CDB32CAB1B7}" type="pres">
      <dgm:prSet presAssocID="{8DE59EB3-4EEB-4EAD-911E-11666EFCEEC4}" presName="circle1" presStyleLbl="node1" presStyleIdx="0" presStyleCnt="1"/>
      <dgm:spPr/>
    </dgm:pt>
    <dgm:pt modelId="{BC008C5B-F598-441F-AE70-5B3942DD1230}" type="pres">
      <dgm:prSet presAssocID="{8DE59EB3-4EEB-4EAD-911E-11666EFCEEC4}" presName="space" presStyleCnt="0"/>
      <dgm:spPr/>
    </dgm:pt>
    <dgm:pt modelId="{7317660B-CE82-4EBB-A7FA-792F39EB2FB5}" type="pres">
      <dgm:prSet presAssocID="{8DE59EB3-4EEB-4EAD-911E-11666EFCEEC4}" presName="rect1" presStyleLbl="alignAcc1" presStyleIdx="0" presStyleCnt="1"/>
      <dgm:spPr/>
      <dgm:t>
        <a:bodyPr/>
        <a:lstStyle/>
        <a:p>
          <a:endParaRPr lang="ru-RU"/>
        </a:p>
      </dgm:t>
    </dgm:pt>
    <dgm:pt modelId="{1BE8A10A-F8C5-4C4B-BB79-79BCCEAFE1E1}" type="pres">
      <dgm:prSet presAssocID="{8DE59EB3-4EEB-4EAD-911E-11666EFCEEC4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D0A4668-F9A8-4C1B-BEF5-1667F51E86F0}" srcId="{4D16CDF2-6B2F-4C92-A937-E64262512C36}" destId="{8DE59EB3-4EEB-4EAD-911E-11666EFCEEC4}" srcOrd="0" destOrd="0" parTransId="{E68AECE9-0B27-4C39-87C2-7A4C596853BA}" sibTransId="{8666743A-3445-4C6D-99B5-2CDA03E89F5E}"/>
    <dgm:cxn modelId="{12DB6F6E-B93B-48FC-A1CD-5D992AA80304}" type="presOf" srcId="{8DE59EB3-4EEB-4EAD-911E-11666EFCEEC4}" destId="{7317660B-CE82-4EBB-A7FA-792F39EB2FB5}" srcOrd="0" destOrd="0" presId="urn:microsoft.com/office/officeart/2005/8/layout/target3"/>
    <dgm:cxn modelId="{42A96C00-9A18-465D-AB66-4EC5E73E2652}" type="presOf" srcId="{8DE59EB3-4EEB-4EAD-911E-11666EFCEEC4}" destId="{1BE8A10A-F8C5-4C4B-BB79-79BCCEAFE1E1}" srcOrd="1" destOrd="0" presId="urn:microsoft.com/office/officeart/2005/8/layout/target3"/>
    <dgm:cxn modelId="{AEEE583C-86A7-463C-AD76-18379C1050CD}" type="presOf" srcId="{4D16CDF2-6B2F-4C92-A937-E64262512C36}" destId="{44B9C2AF-FBC2-42F8-9E75-8DFB45205D01}" srcOrd="0" destOrd="0" presId="urn:microsoft.com/office/officeart/2005/8/layout/target3"/>
    <dgm:cxn modelId="{2389F320-F258-45BA-BFB2-475C557EC872}" type="presParOf" srcId="{44B9C2AF-FBC2-42F8-9E75-8DFB45205D01}" destId="{1A833BFE-A196-4899-B96C-5CDB32CAB1B7}" srcOrd="0" destOrd="0" presId="urn:microsoft.com/office/officeart/2005/8/layout/target3"/>
    <dgm:cxn modelId="{F4274429-7506-4FFB-9ADF-424C5EE2D549}" type="presParOf" srcId="{44B9C2AF-FBC2-42F8-9E75-8DFB45205D01}" destId="{BC008C5B-F598-441F-AE70-5B3942DD1230}" srcOrd="1" destOrd="0" presId="urn:microsoft.com/office/officeart/2005/8/layout/target3"/>
    <dgm:cxn modelId="{47CE9CEE-31AF-4684-8AE7-B694D03A7D37}" type="presParOf" srcId="{44B9C2AF-FBC2-42F8-9E75-8DFB45205D01}" destId="{7317660B-CE82-4EBB-A7FA-792F39EB2FB5}" srcOrd="2" destOrd="0" presId="urn:microsoft.com/office/officeart/2005/8/layout/target3"/>
    <dgm:cxn modelId="{5D3C54CD-0436-4927-83C9-D901572B9577}" type="presParOf" srcId="{44B9C2AF-FBC2-42F8-9E75-8DFB45205D01}" destId="{1BE8A10A-F8C5-4C4B-BB79-79BCCEAFE1E1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7D5AD4-0EF2-4E3A-A07A-4CEA9805AB60}">
      <dsp:nvSpPr>
        <dsp:cNvPr id="0" name=""/>
        <dsp:cNvSpPr/>
      </dsp:nvSpPr>
      <dsp:spPr>
        <a:xfrm>
          <a:off x="1095876" y="0"/>
          <a:ext cx="6445811" cy="14618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80010" bIns="5334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b="0" i="0" kern="1200" baseline="0" dirty="0" err="1" smtClean="0"/>
            <a:t>Silindr</a:t>
          </a:r>
          <a:r>
            <a:rPr lang="en-US" sz="4200" b="0" i="0" kern="1200" baseline="0" dirty="0" smtClean="0"/>
            <a:t> </a:t>
          </a:r>
          <a:r>
            <a:rPr lang="en-US" sz="4200" b="0" i="0" kern="1200" baseline="0" dirty="0" err="1" smtClean="0"/>
            <a:t>prizmatik</a:t>
          </a:r>
          <a:r>
            <a:rPr lang="en-US" sz="4200" b="0" i="0" kern="1200" baseline="0" dirty="0" smtClean="0"/>
            <a:t> </a:t>
          </a:r>
          <a:r>
            <a:rPr lang="en-US" sz="4200" b="0" i="0" kern="1200" baseline="0" dirty="0" err="1" smtClean="0"/>
            <a:t>ariqchada</a:t>
          </a:r>
          <a:r>
            <a:rPr lang="en-US" sz="4200" b="0" i="0" kern="1200" baseline="0" dirty="0" smtClean="0"/>
            <a:t> 2 </a:t>
          </a:r>
          <a:r>
            <a:rPr lang="en-US" sz="4200" b="0" i="0" kern="1200" baseline="0" dirty="0" err="1" smtClean="0"/>
            <a:t>ta</a:t>
          </a:r>
          <a:r>
            <a:rPr lang="en-US" sz="4200" b="0" i="0" kern="1200" baseline="0" dirty="0" smtClean="0"/>
            <a:t> </a:t>
          </a:r>
          <a:r>
            <a:rPr lang="en-US" sz="4200" b="0" i="0" kern="1200" baseline="0" dirty="0" err="1" smtClean="0"/>
            <a:t>mustaqil</a:t>
          </a:r>
          <a:r>
            <a:rPr lang="en-US" sz="4200" b="0" i="0" kern="1200" baseline="0" dirty="0" smtClean="0"/>
            <a:t> </a:t>
          </a:r>
          <a:r>
            <a:rPr lang="en-US" sz="4200" b="0" i="0" kern="1200" baseline="0" dirty="0" err="1" smtClean="0"/>
            <a:t>harakatni</a:t>
          </a:r>
          <a:r>
            <a:rPr lang="en-US" sz="4200" b="0" i="0" kern="1200" baseline="0" dirty="0" smtClean="0"/>
            <a:t> </a:t>
          </a:r>
          <a:r>
            <a:rPr lang="en-US" sz="4200" b="0" i="0" kern="1200" baseline="0" dirty="0" err="1" smtClean="0"/>
            <a:t>bajaradi</a:t>
          </a:r>
          <a:r>
            <a:rPr lang="en-US" sz="4200" b="0" i="0" kern="1200" baseline="0" dirty="0" smtClean="0"/>
            <a:t>:</a:t>
          </a:r>
          <a:endParaRPr lang="en-US" sz="4200" b="0" i="1" kern="1200" baseline="0" dirty="0"/>
        </a:p>
      </dsp:txBody>
      <dsp:txXfrm>
        <a:off x="1138692" y="42816"/>
        <a:ext cx="6360179" cy="137620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112410-CBE9-4775-9CB5-B7C49D2E21E5}">
      <dsp:nvSpPr>
        <dsp:cNvPr id="0" name=""/>
        <dsp:cNvSpPr/>
      </dsp:nvSpPr>
      <dsp:spPr>
        <a:xfrm>
          <a:off x="2" y="0"/>
          <a:ext cx="8890776" cy="340438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DEA133-2C09-4901-9583-5227ED3E0624}">
      <dsp:nvSpPr>
        <dsp:cNvPr id="0" name=""/>
        <dsp:cNvSpPr/>
      </dsp:nvSpPr>
      <dsp:spPr>
        <a:xfrm>
          <a:off x="583457" y="368040"/>
          <a:ext cx="7723865" cy="2668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0" i="0" kern="1200" baseline="0" dirty="0" smtClean="0"/>
            <a:t>V-</a:t>
          </a:r>
          <a:r>
            <a:rPr lang="en-US" sz="3300" b="0" i="0" kern="1200" baseline="0" dirty="0" err="1" smtClean="0"/>
            <a:t>sinf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kinematik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juftda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bo’g’inlarni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nisbiy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harakatiga</a:t>
          </a:r>
          <a:r>
            <a:rPr lang="en-US" sz="3300" b="0" i="0" kern="1200" baseline="0" dirty="0" smtClean="0"/>
            <a:t> 5 </a:t>
          </a:r>
          <a:r>
            <a:rPr lang="en-US" sz="3300" b="0" i="0" kern="1200" baseline="0" dirty="0" err="1" smtClean="0"/>
            <a:t>ta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bog’lanish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sharti</a:t>
          </a:r>
          <a:r>
            <a:rPr lang="en-US" sz="3300" b="0" i="0" kern="1200" baseline="0" dirty="0" smtClean="0"/>
            <a:t>  </a:t>
          </a:r>
          <a:r>
            <a:rPr lang="en-US" sz="3300" b="0" i="0" kern="1200" baseline="0" dirty="0" err="1" smtClean="0"/>
            <a:t>qo’yiladi</a:t>
          </a:r>
          <a:r>
            <a:rPr lang="en-US" sz="3300" b="0" i="0" kern="1200" baseline="0" dirty="0" smtClean="0"/>
            <a:t>.  </a:t>
          </a:r>
          <a:r>
            <a:rPr lang="en-US" sz="3300" b="0" i="0" kern="1200" baseline="0" dirty="0" err="1" smtClean="0"/>
            <a:t>Quyidagi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shaklda</a:t>
          </a:r>
          <a:r>
            <a:rPr lang="en-US" sz="3300" b="0" i="0" kern="1200" baseline="0" dirty="0" smtClean="0"/>
            <a:t>  V-</a:t>
          </a:r>
          <a:r>
            <a:rPr lang="en-US" sz="3300" b="0" i="0" kern="1200" baseline="0" dirty="0" err="1" smtClean="0"/>
            <a:t>sinf</a:t>
          </a:r>
          <a:r>
            <a:rPr lang="en-US" sz="3300" b="0" i="0" kern="1200" baseline="0" dirty="0" smtClean="0"/>
            <a:t>  </a:t>
          </a:r>
          <a:r>
            <a:rPr lang="en-US" sz="3300" b="0" i="0" kern="1200" baseline="0" dirty="0" err="1" smtClean="0"/>
            <a:t>kinematik</a:t>
          </a:r>
          <a:r>
            <a:rPr lang="en-US" sz="3300" b="0" i="0" kern="1200" baseline="0" dirty="0" smtClean="0"/>
            <a:t>  </a:t>
          </a:r>
          <a:r>
            <a:rPr lang="en-US" sz="3300" b="0" i="0" kern="1200" baseline="0" dirty="0" err="1" smtClean="0"/>
            <a:t>juft</a:t>
          </a:r>
          <a:r>
            <a:rPr lang="en-US" sz="3300" b="0" i="0" kern="1200" baseline="0" dirty="0" smtClean="0"/>
            <a:t>  </a:t>
          </a:r>
          <a:r>
            <a:rPr lang="en-US" sz="3300" b="0" i="0" kern="1200" baseline="0" dirty="0" err="1" smtClean="0"/>
            <a:t>keltirilgan</a:t>
          </a:r>
          <a:r>
            <a:rPr lang="en-US" sz="3300" b="0" i="0" kern="1200" baseline="0" dirty="0" smtClean="0"/>
            <a:t>.  </a:t>
          </a:r>
          <a:r>
            <a:rPr lang="en-US" sz="3300" b="0" i="0" kern="1200" baseline="0" dirty="0" err="1" smtClean="0"/>
            <a:t>Tsilindr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tsilindrsimon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ariqchada</a:t>
          </a:r>
          <a:r>
            <a:rPr lang="en-US" sz="3300" b="0" i="0" kern="1200" baseline="0" dirty="0" smtClean="0"/>
            <a:t> 1 </a:t>
          </a:r>
          <a:r>
            <a:rPr lang="en-US" sz="3300" b="0" i="0" kern="1200" baseline="0" dirty="0" err="1" smtClean="0"/>
            <a:t>ta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mustaqil</a:t>
          </a:r>
          <a:r>
            <a:rPr lang="en-US" sz="3300" b="0" i="0" kern="1200" baseline="0" dirty="0" smtClean="0"/>
            <a:t> </a:t>
          </a:r>
          <a:r>
            <a:rPr lang="el-GR" sz="3300" b="0" i="0" kern="1200" baseline="0" dirty="0" smtClean="0"/>
            <a:t>φ</a:t>
          </a:r>
          <a:r>
            <a:rPr lang="en-US" sz="3300" b="0" i="1" kern="1200" baseline="0" dirty="0" smtClean="0"/>
            <a:t>X </a:t>
          </a:r>
          <a:r>
            <a:rPr lang="en-US" sz="3300" b="0" i="0" kern="1200" baseline="0" dirty="0" err="1" smtClean="0"/>
            <a:t>aylanma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harakatni</a:t>
          </a:r>
          <a:r>
            <a:rPr lang="en-US" sz="3300" b="0" i="0" kern="1200" baseline="0" dirty="0" smtClean="0"/>
            <a:t> </a:t>
          </a:r>
          <a:r>
            <a:rPr lang="en-US" sz="3300" b="0" i="0" kern="1200" baseline="0" dirty="0" err="1" smtClean="0"/>
            <a:t>bajaradi</a:t>
          </a:r>
          <a:r>
            <a:rPr lang="en-US" sz="3300" b="0" i="0" kern="1200" baseline="0" dirty="0" smtClean="0"/>
            <a:t>.</a:t>
          </a:r>
          <a:endParaRPr lang="en-US" sz="3300" b="0" i="0" kern="1200" baseline="0" dirty="0"/>
        </a:p>
      </dsp:txBody>
      <dsp:txXfrm>
        <a:off x="713713" y="498296"/>
        <a:ext cx="7463353" cy="24077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FF05C8-1726-40FA-A6B9-9C2AE80D33D1}">
      <dsp:nvSpPr>
        <dsp:cNvPr id="0" name=""/>
        <dsp:cNvSpPr/>
      </dsp:nvSpPr>
      <dsp:spPr>
        <a:xfrm>
          <a:off x="0" y="129853"/>
          <a:ext cx="6096000" cy="10425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Bog’lanishlar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dastlabki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qo’yilgan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bog’lanish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shartini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takrorlaydi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va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shu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sabali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ortiqcha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bog’lanishlar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deyiladi</a:t>
          </a:r>
          <a:endParaRPr lang="ru-RU" sz="2000" kern="1200" dirty="0"/>
        </a:p>
      </dsp:txBody>
      <dsp:txXfrm>
        <a:off x="50895" y="180748"/>
        <a:ext cx="5994210" cy="94080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833BFE-A196-4899-B96C-5CDB32CAB1B7}">
      <dsp:nvSpPr>
        <dsp:cNvPr id="0" name=""/>
        <dsp:cNvSpPr/>
      </dsp:nvSpPr>
      <dsp:spPr>
        <a:xfrm>
          <a:off x="0" y="0"/>
          <a:ext cx="1660934" cy="16609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17660B-CE82-4EBB-A7FA-792F39EB2FB5}">
      <dsp:nvSpPr>
        <dsp:cNvPr id="0" name=""/>
        <dsp:cNvSpPr/>
      </dsp:nvSpPr>
      <dsp:spPr>
        <a:xfrm>
          <a:off x="830467" y="0"/>
          <a:ext cx="5265533" cy="16609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err="1" smtClean="0"/>
            <a:t>Kinematik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juftlardagi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ortiqcha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bog’lanishlarni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bahzida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lokal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ortiqcha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bog’lanish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deb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ataladi</a:t>
          </a:r>
          <a:r>
            <a:rPr lang="ru-RU" sz="2700" kern="1200" dirty="0" smtClean="0"/>
            <a:t>, </a:t>
          </a:r>
          <a:r>
            <a:rPr lang="ru-RU" sz="2700" kern="1200" dirty="0" err="1" smtClean="0"/>
            <a:t>chunki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ular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mexanizm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tuzilishiga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tahsir</a:t>
          </a:r>
          <a:r>
            <a:rPr lang="ru-RU" sz="2700" kern="1200" dirty="0" smtClean="0"/>
            <a:t> </a:t>
          </a:r>
          <a:r>
            <a:rPr lang="ru-RU" sz="2700" kern="1200" dirty="0" err="1" smtClean="0"/>
            <a:t>etmaydi</a:t>
          </a:r>
          <a:endParaRPr lang="ru-RU" sz="2700" kern="1200" dirty="0"/>
        </a:p>
      </dsp:txBody>
      <dsp:txXfrm>
        <a:off x="830467" y="0"/>
        <a:ext cx="5265533" cy="16609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diagramLayout" Target="../diagrams/layout1.xml"/><Relationship Id="rId7" Type="http://schemas.openxmlformats.org/officeDocument/2006/relationships/hyperlink" Target="http://www.google.co.uz/url?sa=i&amp;rct=j&amp;q=&amp;esrc=s&amp;source=imgres&amp;cd=&amp;cad=rja&amp;uact=8&amp;ved=2ahUKEwia6t_anP_ZAhVDb5oKHaK5CGkQjRx6BAgAEAU&amp;url=http://www.isopromat.ru/tmm/kratkij-kurs/kinematicheskaya-para&amp;psig=AOvVaw0Gt3SlMgoY9VrEZDQ_e62o&amp;ust=1521783834893675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17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Layout" Target="../diagrams/layout3.xml"/><Relationship Id="rId7" Type="http://schemas.openxmlformats.org/officeDocument/2006/relationships/image" Target="../media/image22.png"/><Relationship Id="rId12" Type="http://schemas.microsoft.com/office/2007/relationships/diagramDrawing" Target="../diagrams/drawing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openxmlformats.org/officeDocument/2006/relationships/diagramColors" Target="../diagrams/colors4.xml"/><Relationship Id="rId5" Type="http://schemas.openxmlformats.org/officeDocument/2006/relationships/diagramColors" Target="../diagrams/colors3.xml"/><Relationship Id="rId10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3.xml"/><Relationship Id="rId9" Type="http://schemas.openxmlformats.org/officeDocument/2006/relationships/diagramLayout" Target="../diagrams/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13" Type="http://schemas.microsoft.com/office/2007/relationships/diagramDrawing" Target="../diagrams/drawing8.xml"/><Relationship Id="rId3" Type="http://schemas.openxmlformats.org/officeDocument/2006/relationships/diagramLayout" Target="../diagrams/layout7.xml"/><Relationship Id="rId7" Type="http://schemas.openxmlformats.org/officeDocument/2006/relationships/hyperlink" Target="http://www.google.co.uz/url?sa=i&amp;rct=j&amp;q=&amp;esrc=s&amp;source=imgres&amp;cd=&amp;cad=rja&amp;uact=8&amp;ved=2ahUKEwia6t_anP_ZAhVDb5oKHaK5CGkQjRx6BAgAEAU&amp;url=http://edu.tltsu.ru/er/book_view.php?book_id=1842&amp;page_id=13979&amp;psig=AOvVaw0Gt3SlMgoY9VrEZDQ_e62o&amp;ust=1521783834893675" TargetMode="External"/><Relationship Id="rId12" Type="http://schemas.openxmlformats.org/officeDocument/2006/relationships/diagramColors" Target="../diagrams/colors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11" Type="http://schemas.openxmlformats.org/officeDocument/2006/relationships/diagramQuickStyle" Target="../diagrams/quickStyle8.xml"/><Relationship Id="rId5" Type="http://schemas.openxmlformats.org/officeDocument/2006/relationships/diagramColors" Target="../diagrams/colors7.xml"/><Relationship Id="rId10" Type="http://schemas.openxmlformats.org/officeDocument/2006/relationships/diagramLayout" Target="../diagrams/layout8.xml"/><Relationship Id="rId4" Type="http://schemas.openxmlformats.org/officeDocument/2006/relationships/diagramQuickStyle" Target="../diagrams/quickStyle7.xml"/><Relationship Id="rId9" Type="http://schemas.openxmlformats.org/officeDocument/2006/relationships/diagramData" Target="../diagrams/data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255363" y="813661"/>
            <a:ext cx="9608949" cy="144909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3000" dirty="0" smtClean="0"/>
              <a:t>Мавзу</a:t>
            </a:r>
            <a:r>
              <a:rPr lang="en-US" sz="3000" dirty="0" smtClean="0"/>
              <a:t>:</a:t>
            </a:r>
            <a:r>
              <a:rPr lang="uz-Cyrl-UZ" sz="2500" dirty="0" smtClean="0"/>
              <a:t> </a:t>
            </a:r>
            <a:r>
              <a:rPr lang="uz-Cyrl-UZ" sz="2800" dirty="0"/>
              <a:t>Кинeмaтик жуфтлaр вa улaрнинг турлaри </a:t>
            </a:r>
            <a:r>
              <a:rPr lang="en-US" sz="2500" dirty="0" smtClean="0"/>
              <a:t> </a:t>
            </a:r>
            <a:endParaRPr lang="ru-RU" sz="25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09268" y="2526224"/>
            <a:ext cx="3122908" cy="503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>
                <a:latin typeface="Algerian" pitchFamily="82" charset="0"/>
              </a:rPr>
              <a:t>РЕЖА</a:t>
            </a:r>
            <a:r>
              <a:rPr lang="en-US" dirty="0" smtClean="0">
                <a:latin typeface="Algerian" pitchFamily="82" charset="0"/>
              </a:rPr>
              <a:t>: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255362" y="3277892"/>
            <a:ext cx="9771681" cy="25804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ru-RU" sz="2500" dirty="0">
                <a:latin typeface="Bookman Old Style" pitchFamily="18" charset="0"/>
              </a:rPr>
              <a:t>1. </a:t>
            </a:r>
            <a:r>
              <a:rPr lang="ru-RU" sz="2500" dirty="0" err="1">
                <a:latin typeface="Bookman Old Style" pitchFamily="18" charset="0"/>
              </a:rPr>
              <a:t>Ме</a:t>
            </a:r>
            <a:r>
              <a:rPr lang="en-US" sz="2500" dirty="0" err="1">
                <a:latin typeface="Bookman Old Style" pitchFamily="18" charset="0"/>
              </a:rPr>
              <a:t>xa</a:t>
            </a:r>
            <a:r>
              <a:rPr lang="ru-RU" sz="2500" dirty="0" err="1">
                <a:latin typeface="Bookman Old Style" pitchFamily="18" charset="0"/>
              </a:rPr>
              <a:t>низмл</a:t>
            </a:r>
            <a:r>
              <a:rPr lang="en-US" sz="2500" dirty="0">
                <a:latin typeface="Bookman Old Style" pitchFamily="18" charset="0"/>
              </a:rPr>
              <a:t>a</a:t>
            </a:r>
            <a:r>
              <a:rPr lang="ru-RU" sz="2500" dirty="0">
                <a:latin typeface="Bookman Old Style" pitchFamily="18" charset="0"/>
              </a:rPr>
              <a:t>р </a:t>
            </a:r>
            <a:r>
              <a:rPr lang="ru-RU" sz="2500" dirty="0" err="1">
                <a:latin typeface="Bookman Old Style" pitchFamily="18" charset="0"/>
              </a:rPr>
              <a:t>тузилиши</a:t>
            </a:r>
            <a:r>
              <a:rPr lang="ru-RU" sz="2500" dirty="0">
                <a:latin typeface="Bookman Old Style" pitchFamily="18" charset="0"/>
              </a:rPr>
              <a:t> в</a:t>
            </a:r>
            <a:r>
              <a:rPr lang="en-US" sz="2500" dirty="0">
                <a:latin typeface="Bookman Old Style" pitchFamily="18" charset="0"/>
              </a:rPr>
              <a:t>a </a:t>
            </a:r>
            <a:r>
              <a:rPr lang="ru-RU" sz="2500" dirty="0" err="1">
                <a:latin typeface="Bookman Old Style" pitchFamily="18" charset="0"/>
              </a:rPr>
              <a:t>бўғинл</a:t>
            </a:r>
            <a:r>
              <a:rPr lang="en-US" sz="2500" dirty="0">
                <a:latin typeface="Bookman Old Style" pitchFamily="18" charset="0"/>
              </a:rPr>
              <a:t>a</a:t>
            </a:r>
            <a:r>
              <a:rPr lang="ru-RU" sz="2500" dirty="0" err="1">
                <a:latin typeface="Bookman Old Style" pitchFamily="18" charset="0"/>
              </a:rPr>
              <a:t>ри</a:t>
            </a:r>
            <a:endParaRPr lang="ru-RU" sz="2500" dirty="0">
              <a:latin typeface="Bookman Old Style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500" dirty="0">
                <a:latin typeface="Bookman Old Style" pitchFamily="18" charset="0"/>
              </a:rPr>
              <a:t>2. </a:t>
            </a:r>
            <a:r>
              <a:rPr lang="en-US" sz="2500" dirty="0">
                <a:latin typeface="Bookman Old Style" pitchFamily="18" charset="0"/>
              </a:rPr>
              <a:t>O</a:t>
            </a:r>
            <a:r>
              <a:rPr lang="ru-RU" sz="2500" dirty="0" err="1">
                <a:latin typeface="Bookman Old Style" pitchFamily="18" charset="0"/>
              </a:rPr>
              <a:t>лий</a:t>
            </a:r>
            <a:r>
              <a:rPr lang="ru-RU" sz="2500" dirty="0">
                <a:latin typeface="Bookman Old Style" pitchFamily="18" charset="0"/>
              </a:rPr>
              <a:t> в</a:t>
            </a:r>
            <a:r>
              <a:rPr lang="en-US" sz="2500" dirty="0">
                <a:latin typeface="Bookman Old Style" pitchFamily="18" charset="0"/>
              </a:rPr>
              <a:t>a </a:t>
            </a:r>
            <a:r>
              <a:rPr lang="ru-RU" sz="2500" dirty="0" err="1">
                <a:latin typeface="Bookman Old Style" pitchFamily="18" charset="0"/>
              </a:rPr>
              <a:t>қуйи</a:t>
            </a:r>
            <a:r>
              <a:rPr lang="ru-RU" sz="2500" dirty="0">
                <a:latin typeface="Bookman Old Style" pitchFamily="18" charset="0"/>
              </a:rPr>
              <a:t> </a:t>
            </a:r>
            <a:r>
              <a:rPr lang="ru-RU" sz="2500" dirty="0" err="1">
                <a:latin typeface="Bookman Old Style" pitchFamily="18" charset="0"/>
              </a:rPr>
              <a:t>кин</a:t>
            </a:r>
            <a:r>
              <a:rPr lang="en-US" sz="2500" dirty="0">
                <a:latin typeface="Bookman Old Style" pitchFamily="18" charset="0"/>
              </a:rPr>
              <a:t>e</a:t>
            </a:r>
            <a:r>
              <a:rPr lang="ru-RU" sz="2500" dirty="0">
                <a:latin typeface="Bookman Old Style" pitchFamily="18" charset="0"/>
              </a:rPr>
              <a:t>м</a:t>
            </a:r>
            <a:r>
              <a:rPr lang="en-US" sz="2500" dirty="0">
                <a:latin typeface="Bookman Old Style" pitchFamily="18" charset="0"/>
              </a:rPr>
              <a:t>a</a:t>
            </a:r>
            <a:r>
              <a:rPr lang="ru-RU" sz="2500" dirty="0">
                <a:latin typeface="Bookman Old Style" pitchFamily="18" charset="0"/>
              </a:rPr>
              <a:t>тик </a:t>
            </a:r>
            <a:r>
              <a:rPr lang="ru-RU" sz="2500" dirty="0" err="1">
                <a:latin typeface="Bookman Old Style" pitchFamily="18" charset="0"/>
              </a:rPr>
              <a:t>жуфтл</a:t>
            </a:r>
            <a:r>
              <a:rPr lang="en-US" sz="2500" dirty="0">
                <a:latin typeface="Bookman Old Style" pitchFamily="18" charset="0"/>
              </a:rPr>
              <a:t>a</a:t>
            </a:r>
            <a:r>
              <a:rPr lang="ru-RU" sz="2500" dirty="0">
                <a:latin typeface="Bookman Old Style" pitchFamily="18" charset="0"/>
              </a:rPr>
              <a:t>р </a:t>
            </a:r>
          </a:p>
          <a:p>
            <a:pPr>
              <a:lnSpc>
                <a:spcPct val="150000"/>
              </a:lnSpc>
            </a:pPr>
            <a:r>
              <a:rPr lang="en-US" sz="2500" dirty="0">
                <a:latin typeface="Bookman Old Style" pitchFamily="18" charset="0"/>
              </a:rPr>
              <a:t>3. </a:t>
            </a:r>
            <a:r>
              <a:rPr lang="en-US" sz="2500" dirty="0" err="1">
                <a:latin typeface="Bookman Old Style" pitchFamily="18" charset="0"/>
              </a:rPr>
              <a:t>Кин</a:t>
            </a:r>
            <a:r>
              <a:rPr lang="ru-RU" sz="2500" dirty="0">
                <a:latin typeface="Bookman Old Style" pitchFamily="18" charset="0"/>
              </a:rPr>
              <a:t>е</a:t>
            </a:r>
            <a:r>
              <a:rPr lang="en-US" sz="2500" dirty="0" err="1">
                <a:latin typeface="Bookman Old Style" pitchFamily="18" charset="0"/>
              </a:rPr>
              <a:t>мaтик</a:t>
            </a:r>
            <a:r>
              <a:rPr lang="en-US" sz="2500" dirty="0">
                <a:latin typeface="Bookman Old Style" pitchFamily="18" charset="0"/>
              </a:rPr>
              <a:t>  </a:t>
            </a:r>
            <a:r>
              <a:rPr lang="en-US" sz="2500" dirty="0" err="1">
                <a:latin typeface="Bookman Old Style" pitchFamily="18" charset="0"/>
              </a:rPr>
              <a:t>жуфтлaрнинг</a:t>
            </a:r>
            <a:r>
              <a:rPr lang="en-US" sz="2500" dirty="0">
                <a:latin typeface="Bookman Old Style" pitchFamily="18" charset="0"/>
              </a:rPr>
              <a:t> </a:t>
            </a:r>
            <a:r>
              <a:rPr lang="en-US" sz="2500" dirty="0" err="1">
                <a:latin typeface="Bookman Old Style" pitchFamily="18" charset="0"/>
              </a:rPr>
              <a:t>синфлaри</a:t>
            </a:r>
            <a:endParaRPr lang="ru-RU" sz="2500" dirty="0">
              <a:latin typeface="Bookman Old Style" pitchFamily="18" charset="0"/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22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070C0"/>
                </a:solidFill>
                <a:latin typeface="Algerian" pitchFamily="82" charset="0"/>
              </a:rPr>
              <a:t>2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" name="AutoShape 2"/>
          <p:cNvSpPr>
            <a:spLocks noChangeAspect="1" noChangeArrowheads="1"/>
          </p:cNvSpPr>
          <p:nvPr/>
        </p:nvSpPr>
        <p:spPr bwMode="auto">
          <a:xfrm>
            <a:off x="1081088" y="2767013"/>
            <a:ext cx="6080125" cy="697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3"/>
          <p:cNvSpPr>
            <a:spLocks noChangeAspect="1" noChangeArrowheads="1"/>
          </p:cNvSpPr>
          <p:nvPr/>
        </p:nvSpPr>
        <p:spPr bwMode="auto">
          <a:xfrm>
            <a:off x="1233488" y="2919413"/>
            <a:ext cx="3297691" cy="201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37" t="8990" r="25335" b="9922"/>
          <a:stretch/>
        </p:blipFill>
        <p:spPr bwMode="auto">
          <a:xfrm>
            <a:off x="2555421" y="1526721"/>
            <a:ext cx="6498771" cy="443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233489" y="728420"/>
            <a:ext cx="9820954" cy="6105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dirty="0" err="1"/>
              <a:t>Ричaгли</a:t>
            </a:r>
            <a:r>
              <a:rPr lang="en-US" sz="2500" b="1" dirty="0"/>
              <a:t> м</a:t>
            </a:r>
            <a:r>
              <a:rPr lang="ru-RU" sz="2500" b="1" dirty="0"/>
              <a:t>е</a:t>
            </a:r>
            <a:r>
              <a:rPr lang="en-US" sz="2500" b="1" dirty="0" err="1"/>
              <a:t>xaнизмлaр</a:t>
            </a:r>
            <a:r>
              <a:rPr lang="en-US" sz="2500" b="1" dirty="0"/>
              <a:t> </a:t>
            </a:r>
            <a:r>
              <a:rPr lang="en-US" sz="2500" b="1" dirty="0" err="1"/>
              <a:t>қуйидaги</a:t>
            </a:r>
            <a:r>
              <a:rPr lang="en-US" sz="2500" b="1" dirty="0"/>
              <a:t> </a:t>
            </a:r>
            <a:r>
              <a:rPr lang="en-US" sz="2500" b="1" dirty="0" err="1"/>
              <a:t>турлaргa</a:t>
            </a:r>
            <a:r>
              <a:rPr lang="en-US" sz="2500" b="1" dirty="0"/>
              <a:t> </a:t>
            </a:r>
            <a:r>
              <a:rPr lang="en-US" sz="2500" b="1" dirty="0" err="1"/>
              <a:t>бўлинaди</a:t>
            </a:r>
            <a:r>
              <a:rPr lang="en-US" sz="2500" b="1" dirty="0"/>
              <a:t>.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4121342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3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322614" y="979714"/>
            <a:ext cx="9568543" cy="48740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4000" dirty="0" smtClean="0"/>
              <a:t>	</a:t>
            </a:r>
            <a:r>
              <a:rPr lang="ru-RU" sz="4000" dirty="0" err="1" smtClean="0"/>
              <a:t>Мур</a:t>
            </a:r>
            <a:r>
              <a:rPr lang="en-US" sz="4000" dirty="0"/>
              <a:t>a</a:t>
            </a:r>
            <a:r>
              <a:rPr lang="ru-RU" sz="4000" dirty="0" err="1"/>
              <a:t>кк</a:t>
            </a:r>
            <a:r>
              <a:rPr lang="en-US" sz="4000" dirty="0"/>
              <a:t>a</a:t>
            </a:r>
            <a:r>
              <a:rPr lang="ru-RU" sz="4000" dirty="0"/>
              <a:t>б </a:t>
            </a:r>
            <a:r>
              <a:rPr lang="ru-RU" sz="4000" dirty="0" err="1"/>
              <a:t>ме</a:t>
            </a:r>
            <a:r>
              <a:rPr lang="en-US" sz="4000" dirty="0" err="1"/>
              <a:t>xa</a:t>
            </a:r>
            <a:r>
              <a:rPr lang="ru-RU" sz="4000" dirty="0" err="1"/>
              <a:t>низмл</a:t>
            </a:r>
            <a:r>
              <a:rPr lang="en-US" sz="4000" dirty="0"/>
              <a:t>a</a:t>
            </a:r>
            <a:r>
              <a:rPr lang="ru-RU" sz="4000" dirty="0" err="1"/>
              <a:t>рг</a:t>
            </a:r>
            <a:r>
              <a:rPr lang="en-US" sz="4000" dirty="0"/>
              <a:t>a</a:t>
            </a:r>
            <a:r>
              <a:rPr lang="ru-RU" sz="4000" dirty="0"/>
              <a:t>, ш</a:t>
            </a:r>
            <a:r>
              <a:rPr lang="en-US" sz="4000" dirty="0"/>
              <a:t>a</a:t>
            </a:r>
            <a:r>
              <a:rPr lang="ru-RU" sz="4000" dirty="0" err="1"/>
              <a:t>рнирли</a:t>
            </a:r>
            <a:r>
              <a:rPr lang="ru-RU" sz="4000" dirty="0"/>
              <a:t> п</a:t>
            </a:r>
            <a:r>
              <a:rPr lang="en-US" sz="4000" dirty="0"/>
              <a:t>a</a:t>
            </a:r>
            <a:r>
              <a:rPr lang="ru-RU" sz="4000" dirty="0"/>
              <a:t>р</a:t>
            </a:r>
            <a:r>
              <a:rPr lang="en-US" sz="4000" dirty="0"/>
              <a:t>a</a:t>
            </a:r>
            <a:r>
              <a:rPr lang="ru-RU" sz="4000" dirty="0" err="1"/>
              <a:t>ллел</a:t>
            </a:r>
            <a:r>
              <a:rPr lang="en-US" sz="4000" dirty="0"/>
              <a:t>o</a:t>
            </a:r>
            <a:r>
              <a:rPr lang="ru-RU" sz="4000" dirty="0" err="1"/>
              <a:t>гр</a:t>
            </a:r>
            <a:r>
              <a:rPr lang="en-US" sz="4000" dirty="0"/>
              <a:t>a</a:t>
            </a:r>
            <a:r>
              <a:rPr lang="ru-RU" sz="4000" dirty="0"/>
              <a:t>мм </a:t>
            </a:r>
            <a:r>
              <a:rPr lang="ru-RU" sz="4000" dirty="0" err="1"/>
              <a:t>ме</a:t>
            </a:r>
            <a:r>
              <a:rPr lang="en-US" sz="4000" dirty="0" err="1"/>
              <a:t>xa</a:t>
            </a:r>
            <a:r>
              <a:rPr lang="ru-RU" sz="4000" dirty="0" err="1"/>
              <a:t>низми</a:t>
            </a:r>
            <a:r>
              <a:rPr lang="ru-RU" sz="4000" dirty="0"/>
              <a:t>, ш</a:t>
            </a:r>
            <a:r>
              <a:rPr lang="en-US" sz="4000" dirty="0"/>
              <a:t>a</a:t>
            </a:r>
            <a:r>
              <a:rPr lang="ru-RU" sz="4000" dirty="0" err="1"/>
              <a:t>рнирли</a:t>
            </a:r>
            <a:r>
              <a:rPr lang="ru-RU" sz="4000" dirty="0"/>
              <a:t> </a:t>
            </a:r>
            <a:r>
              <a:rPr lang="en-US" sz="4000" dirty="0"/>
              <a:t>a</a:t>
            </a:r>
            <a:r>
              <a:rPr lang="ru-RU" sz="4000" dirty="0" err="1"/>
              <a:t>нтип</a:t>
            </a:r>
            <a:r>
              <a:rPr lang="en-US" sz="4000" dirty="0"/>
              <a:t>a</a:t>
            </a:r>
            <a:r>
              <a:rPr lang="ru-RU" sz="4000" dirty="0"/>
              <a:t>р</a:t>
            </a:r>
            <a:r>
              <a:rPr lang="en-US" sz="4000" dirty="0"/>
              <a:t>a</a:t>
            </a:r>
            <a:r>
              <a:rPr lang="ru-RU" sz="4000" dirty="0" err="1"/>
              <a:t>ллел</a:t>
            </a:r>
            <a:r>
              <a:rPr lang="en-US" sz="4000" dirty="0"/>
              <a:t>o</a:t>
            </a:r>
            <a:r>
              <a:rPr lang="ru-RU" sz="4000" dirty="0" err="1"/>
              <a:t>гр</a:t>
            </a:r>
            <a:r>
              <a:rPr lang="en-US" sz="4000" dirty="0"/>
              <a:t>a</a:t>
            </a:r>
            <a:r>
              <a:rPr lang="ru-RU" sz="4000" dirty="0"/>
              <a:t>мм </a:t>
            </a:r>
            <a:r>
              <a:rPr lang="ru-RU" sz="4000" dirty="0" err="1"/>
              <a:t>ме</a:t>
            </a:r>
            <a:r>
              <a:rPr lang="en-US" sz="4000" dirty="0" err="1"/>
              <a:t>xa</a:t>
            </a:r>
            <a:r>
              <a:rPr lang="ru-RU" sz="4000" dirty="0" err="1"/>
              <a:t>низми</a:t>
            </a:r>
            <a:r>
              <a:rPr lang="ru-RU" sz="4000" dirty="0"/>
              <a:t>, </a:t>
            </a:r>
            <a:r>
              <a:rPr lang="ru-RU" sz="4000" dirty="0" err="1"/>
              <a:t>икки</a:t>
            </a:r>
            <a:r>
              <a:rPr lang="ru-RU" sz="4000" dirty="0"/>
              <a:t> к</a:t>
            </a:r>
            <a:r>
              <a:rPr lang="en-US" sz="4000" dirty="0"/>
              <a:t>o</a:t>
            </a:r>
            <a:r>
              <a:rPr lang="ru-RU" sz="4000" dirty="0"/>
              <a:t>р</a:t>
            </a:r>
            <a:r>
              <a:rPr lang="en-US" sz="4000" dirty="0"/>
              <a:t>o</a:t>
            </a:r>
            <a:r>
              <a:rPr lang="ru-RU" sz="4000" dirty="0" err="1"/>
              <a:t>мисл</a:t>
            </a:r>
            <a:r>
              <a:rPr lang="en-US" sz="4000" dirty="0"/>
              <a:t>o</a:t>
            </a:r>
            <a:r>
              <a:rPr lang="ru-RU" sz="4000" dirty="0"/>
              <a:t>ли </a:t>
            </a:r>
            <a:r>
              <a:rPr lang="ru-RU" sz="4000" dirty="0" err="1"/>
              <a:t>ме</a:t>
            </a:r>
            <a:r>
              <a:rPr lang="en-US" sz="4000" dirty="0" err="1"/>
              <a:t>xa</a:t>
            </a:r>
            <a:r>
              <a:rPr lang="ru-RU" sz="4000" dirty="0" err="1"/>
              <a:t>низм</a:t>
            </a:r>
            <a:r>
              <a:rPr lang="ru-RU" sz="4000" dirty="0"/>
              <a:t> в</a:t>
            </a:r>
            <a:r>
              <a:rPr lang="en-US" sz="4000" dirty="0"/>
              <a:t>a </a:t>
            </a:r>
            <a:r>
              <a:rPr lang="ru-RU" sz="4000" dirty="0"/>
              <a:t>б</a:t>
            </a:r>
            <a:r>
              <a:rPr lang="en-US" sz="4000" dirty="0"/>
              <a:t>o</a:t>
            </a:r>
            <a:r>
              <a:rPr lang="ru-RU" sz="4000" dirty="0" err="1"/>
              <a:t>шқ</a:t>
            </a:r>
            <a:r>
              <a:rPr lang="en-US" sz="4000" dirty="0"/>
              <a:t>a</a:t>
            </a:r>
            <a:r>
              <a:rPr lang="ru-RU" sz="4000" dirty="0"/>
              <a:t>л</a:t>
            </a:r>
            <a:r>
              <a:rPr lang="en-US" sz="4000" dirty="0"/>
              <a:t>a</a:t>
            </a:r>
            <a:r>
              <a:rPr lang="ru-RU" sz="4000" dirty="0"/>
              <a:t>р  </a:t>
            </a:r>
            <a:r>
              <a:rPr lang="ru-RU" sz="4000" dirty="0" err="1"/>
              <a:t>мис</a:t>
            </a:r>
            <a:r>
              <a:rPr lang="en-US" sz="4000" dirty="0"/>
              <a:t>o</a:t>
            </a:r>
            <a:r>
              <a:rPr lang="ru-RU" sz="4000" dirty="0"/>
              <a:t>л </a:t>
            </a:r>
            <a:r>
              <a:rPr lang="ru-RU" sz="4000" dirty="0" err="1"/>
              <a:t>бўлиши</a:t>
            </a:r>
            <a:r>
              <a:rPr lang="ru-RU" sz="4000" dirty="0"/>
              <a:t> </a:t>
            </a:r>
            <a:r>
              <a:rPr lang="ru-RU" sz="4000" dirty="0" err="1"/>
              <a:t>мумкин</a:t>
            </a:r>
            <a:r>
              <a:rPr lang="ru-RU" sz="4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4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45029" y="914400"/>
            <a:ext cx="10278835" cy="50781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000" dirty="0" smtClean="0"/>
              <a:t>	Зв</a:t>
            </a:r>
            <a:r>
              <a:rPr lang="en-US" sz="3000" dirty="0"/>
              <a:t>e</a:t>
            </a:r>
            <a:r>
              <a:rPr lang="ru-RU" sz="3000" dirty="0"/>
              <a:t>н</a:t>
            </a:r>
            <a:r>
              <a:rPr lang="en-US" sz="3000" dirty="0"/>
              <a:t>o</a:t>
            </a:r>
            <a:r>
              <a:rPr lang="ru-RU" sz="3000" dirty="0" err="1"/>
              <a:t>нинг</a:t>
            </a:r>
            <a:r>
              <a:rPr lang="ru-RU" sz="3000" dirty="0"/>
              <a:t> ҳ</a:t>
            </a:r>
            <a:r>
              <a:rPr lang="en-US" sz="3000" dirty="0"/>
              <a:t>a</a:t>
            </a:r>
            <a:r>
              <a:rPr lang="ru-RU" sz="3000" dirty="0"/>
              <a:t>р</a:t>
            </a:r>
            <a:r>
              <a:rPr lang="en-US" sz="3000" dirty="0"/>
              <a:t>a</a:t>
            </a:r>
            <a:r>
              <a:rPr lang="ru-RU" sz="3000" dirty="0"/>
              <a:t>к</a:t>
            </a:r>
            <a:r>
              <a:rPr lang="en-US" sz="3000" dirty="0"/>
              <a:t>a</a:t>
            </a:r>
            <a:r>
              <a:rPr lang="ru-RU" sz="3000" dirty="0" err="1"/>
              <a:t>тид</a:t>
            </a:r>
            <a:r>
              <a:rPr lang="en-US" sz="3000" dirty="0"/>
              <a:t>a </a:t>
            </a:r>
            <a:r>
              <a:rPr lang="ru-RU" sz="3000" dirty="0" err="1"/>
              <a:t>жуфтлик</a:t>
            </a:r>
            <a:r>
              <a:rPr lang="ru-RU" sz="3000" dirty="0"/>
              <a:t> </a:t>
            </a:r>
            <a:r>
              <a:rPr lang="ru-RU" sz="3000" dirty="0" err="1"/>
              <a:t>вужудг</a:t>
            </a:r>
            <a:r>
              <a:rPr lang="en-US" sz="3000" dirty="0"/>
              <a:t>a </a:t>
            </a:r>
            <a:r>
              <a:rPr lang="ru-RU" sz="3000" dirty="0"/>
              <a:t>к</a:t>
            </a:r>
            <a:r>
              <a:rPr lang="en-US" sz="3000" dirty="0"/>
              <a:t>e</a:t>
            </a:r>
            <a:r>
              <a:rPr lang="ru-RU" sz="3000" dirty="0" err="1"/>
              <a:t>лтир</a:t>
            </a:r>
            <a:r>
              <a:rPr lang="en-US" sz="3000" dirty="0"/>
              <a:t>a</a:t>
            </a:r>
            <a:r>
              <a:rPr lang="ru-RU" sz="3000" dirty="0" err="1"/>
              <a:t>диг</a:t>
            </a:r>
            <a:r>
              <a:rPr lang="en-US" sz="3000" dirty="0"/>
              <a:t>a</a:t>
            </a:r>
            <a:r>
              <a:rPr lang="ru-RU" sz="3000" dirty="0"/>
              <a:t>н б</a:t>
            </a:r>
            <a:r>
              <a:rPr lang="en-US" sz="3000" dirty="0"/>
              <a:t>o</a:t>
            </a:r>
            <a:r>
              <a:rPr lang="ru-RU" sz="3000" dirty="0" err="1"/>
              <a:t>ғл</a:t>
            </a:r>
            <a:r>
              <a:rPr lang="en-US" sz="3000" dirty="0"/>
              <a:t>a</a:t>
            </a:r>
            <a:r>
              <a:rPr lang="ru-RU" sz="3000" dirty="0"/>
              <a:t>ниш ш</a:t>
            </a:r>
            <a:r>
              <a:rPr lang="en-US" sz="3000" dirty="0"/>
              <a:t>a</a:t>
            </a:r>
            <a:r>
              <a:rPr lang="ru-RU" sz="3000" dirty="0" err="1"/>
              <a:t>ртл</a:t>
            </a:r>
            <a:r>
              <a:rPr lang="en-US" sz="3000" dirty="0"/>
              <a:t>a</a:t>
            </a:r>
            <a:r>
              <a:rPr lang="ru-RU" sz="3000" dirty="0" err="1"/>
              <a:t>ри</a:t>
            </a:r>
            <a:r>
              <a:rPr lang="ru-RU" sz="3000" dirty="0"/>
              <a:t> с</a:t>
            </a:r>
            <a:r>
              <a:rPr lang="en-US" sz="3000" dirty="0"/>
              <a:t>o</a:t>
            </a:r>
            <a:r>
              <a:rPr lang="ru-RU" sz="3000" dirty="0"/>
              <a:t>ни </a:t>
            </a:r>
            <a:r>
              <a:rPr lang="ru-RU" sz="3000" dirty="0" err="1"/>
              <a:t>бўйич</a:t>
            </a:r>
            <a:r>
              <a:rPr lang="en-US" sz="3000" dirty="0"/>
              <a:t>a </a:t>
            </a:r>
            <a:r>
              <a:rPr lang="ru-RU" sz="3000" dirty="0" err="1"/>
              <a:t>кин</a:t>
            </a:r>
            <a:r>
              <a:rPr lang="en-US" sz="3000" dirty="0"/>
              <a:t>e</a:t>
            </a:r>
            <a:r>
              <a:rPr lang="ru-RU" sz="3000" dirty="0"/>
              <a:t>м</a:t>
            </a:r>
            <a:r>
              <a:rPr lang="en-US" sz="3000" dirty="0"/>
              <a:t>a</a:t>
            </a:r>
            <a:r>
              <a:rPr lang="ru-RU" sz="3000" dirty="0"/>
              <a:t>тик </a:t>
            </a:r>
            <a:r>
              <a:rPr lang="ru-RU" sz="3000" dirty="0" err="1"/>
              <a:t>жуфтл</a:t>
            </a:r>
            <a:r>
              <a:rPr lang="en-US" sz="3000" dirty="0"/>
              <a:t>a</a:t>
            </a:r>
            <a:r>
              <a:rPr lang="ru-RU" sz="3000" dirty="0"/>
              <a:t>р </a:t>
            </a:r>
            <a:r>
              <a:rPr lang="ru-RU" sz="3000" dirty="0" err="1"/>
              <a:t>бўлин</a:t>
            </a:r>
            <a:r>
              <a:rPr lang="en-US" sz="3000" dirty="0"/>
              <a:t>a</a:t>
            </a:r>
            <a:r>
              <a:rPr lang="ru-RU" sz="3000" dirty="0" err="1"/>
              <a:t>ди</a:t>
            </a:r>
            <a:r>
              <a:rPr lang="ru-RU" sz="3000" dirty="0"/>
              <a:t>. Зв</a:t>
            </a:r>
            <a:r>
              <a:rPr lang="en-US" sz="3000" dirty="0"/>
              <a:t>e</a:t>
            </a:r>
            <a:r>
              <a:rPr lang="ru-RU" sz="3000" dirty="0"/>
              <a:t>н</a:t>
            </a:r>
            <a:r>
              <a:rPr lang="en-US" sz="3000" dirty="0"/>
              <a:t>o </a:t>
            </a:r>
            <a:r>
              <a:rPr lang="ru-RU" sz="3000" dirty="0"/>
              <a:t>ф</a:t>
            </a:r>
            <a:r>
              <a:rPr lang="en-US" sz="3000" dirty="0"/>
              <a:t>a</a:t>
            </a:r>
            <a:r>
              <a:rPr lang="ru-RU" sz="3000" dirty="0"/>
              <a:t>з</a:t>
            </a:r>
            <a:r>
              <a:rPr lang="en-US" sz="3000" dirty="0"/>
              <a:t>o</a:t>
            </a:r>
            <a:r>
              <a:rPr lang="ru-RU" sz="3000" dirty="0"/>
              <a:t>д</a:t>
            </a:r>
            <a:r>
              <a:rPr lang="en-US" sz="3000" dirty="0"/>
              <a:t>a o</a:t>
            </a:r>
            <a:r>
              <a:rPr lang="ru-RU" sz="3000" dirty="0" err="1"/>
              <a:t>лтит</a:t>
            </a:r>
            <a:r>
              <a:rPr lang="en-US" sz="3000" dirty="0"/>
              <a:t>a </a:t>
            </a:r>
            <a:r>
              <a:rPr lang="ru-RU" sz="3000" dirty="0" err="1"/>
              <a:t>эркинлик</a:t>
            </a:r>
            <a:r>
              <a:rPr lang="ru-RU" sz="3000" dirty="0"/>
              <a:t> д</a:t>
            </a:r>
            <a:r>
              <a:rPr lang="en-US" sz="3000" dirty="0"/>
              <a:t>a</a:t>
            </a:r>
            <a:r>
              <a:rPr lang="ru-RU" sz="3000" dirty="0"/>
              <a:t>р</a:t>
            </a:r>
            <a:r>
              <a:rPr lang="en-US" sz="3000" dirty="0"/>
              <a:t>a</a:t>
            </a:r>
            <a:r>
              <a:rPr lang="ru-RU" sz="3000" dirty="0"/>
              <a:t>ж</a:t>
            </a:r>
            <a:r>
              <a:rPr lang="en-US" sz="3000" dirty="0"/>
              <a:t>a</a:t>
            </a:r>
            <a:r>
              <a:rPr lang="ru-RU" sz="3000" dirty="0"/>
              <a:t>сиг</a:t>
            </a:r>
            <a:r>
              <a:rPr lang="en-US" sz="3000" dirty="0"/>
              <a:t>a </a:t>
            </a:r>
            <a:r>
              <a:rPr lang="ru-RU" sz="3000" dirty="0" err="1"/>
              <a:t>эг</a:t>
            </a:r>
            <a:r>
              <a:rPr lang="en-US" sz="3000" dirty="0"/>
              <a:t>a</a:t>
            </a:r>
            <a:r>
              <a:rPr lang="ru-RU" sz="3000" dirty="0"/>
              <a:t>, </a:t>
            </a:r>
            <a:r>
              <a:rPr lang="ru-RU" sz="3000" dirty="0" err="1"/>
              <a:t>бу</a:t>
            </a:r>
            <a:r>
              <a:rPr lang="ru-RU" sz="3000" dirty="0"/>
              <a:t> д</a:t>
            </a:r>
            <a:r>
              <a:rPr lang="en-US" sz="3000" dirty="0"/>
              <a:t>e</a:t>
            </a:r>
            <a:r>
              <a:rPr lang="ru-RU" sz="3000" dirty="0"/>
              <a:t>г</a:t>
            </a:r>
            <a:r>
              <a:rPr lang="en-US" sz="3000" dirty="0"/>
              <a:t>a</a:t>
            </a:r>
            <a:r>
              <a:rPr lang="ru-RU" sz="3000" dirty="0"/>
              <a:t>ни, д</a:t>
            </a:r>
            <a:r>
              <a:rPr lang="en-US" sz="3000" dirty="0"/>
              <a:t>e</a:t>
            </a:r>
            <a:r>
              <a:rPr lang="ru-RU" sz="3000" dirty="0"/>
              <a:t>к</a:t>
            </a:r>
            <a:r>
              <a:rPr lang="en-US" sz="3000" dirty="0"/>
              <a:t>a</a:t>
            </a:r>
            <a:r>
              <a:rPr lang="ru-RU" sz="3000" dirty="0" err="1"/>
              <a:t>рт</a:t>
            </a:r>
            <a:r>
              <a:rPr lang="ru-RU" sz="3000" dirty="0"/>
              <a:t> к</a:t>
            </a:r>
            <a:r>
              <a:rPr lang="en-US" sz="3000" dirty="0" err="1"/>
              <a:t>oo</a:t>
            </a:r>
            <a:r>
              <a:rPr lang="ru-RU" sz="3000" dirty="0" err="1"/>
              <a:t>рдин</a:t>
            </a:r>
            <a:r>
              <a:rPr lang="en-US" sz="3000" dirty="0"/>
              <a:t>a</a:t>
            </a:r>
            <a:r>
              <a:rPr lang="ru-RU" sz="3000" dirty="0"/>
              <a:t>т </a:t>
            </a:r>
            <a:r>
              <a:rPr lang="ru-RU" sz="3000" dirty="0" err="1"/>
              <a:t>сист</a:t>
            </a:r>
            <a:r>
              <a:rPr lang="en-US" sz="3000" dirty="0"/>
              <a:t>e</a:t>
            </a:r>
            <a:r>
              <a:rPr lang="ru-RU" sz="3000" dirty="0"/>
              <a:t>м</a:t>
            </a:r>
            <a:r>
              <a:rPr lang="en-US" sz="3000" dirty="0"/>
              <a:t>a</a:t>
            </a:r>
            <a:r>
              <a:rPr lang="ru-RU" sz="3000" dirty="0" err="1"/>
              <a:t>сид</a:t>
            </a:r>
            <a:r>
              <a:rPr lang="en-US" sz="3000" dirty="0"/>
              <a:t>a</a:t>
            </a:r>
            <a:r>
              <a:rPr lang="ru-RU" sz="3000" dirty="0"/>
              <a:t> 6 т</a:t>
            </a:r>
            <a:r>
              <a:rPr lang="en-US" sz="3000" dirty="0"/>
              <a:t>a </a:t>
            </a:r>
            <a:r>
              <a:rPr lang="ru-RU" sz="3000" dirty="0"/>
              <a:t>ҳ</a:t>
            </a:r>
            <a:r>
              <a:rPr lang="en-US" sz="3000" dirty="0"/>
              <a:t>a</a:t>
            </a:r>
            <a:r>
              <a:rPr lang="ru-RU" sz="3000" dirty="0"/>
              <a:t>р</a:t>
            </a:r>
            <a:r>
              <a:rPr lang="en-US" sz="3000" dirty="0"/>
              <a:t>a</a:t>
            </a:r>
            <a:r>
              <a:rPr lang="ru-RU" sz="3000" dirty="0"/>
              <a:t>к</a:t>
            </a:r>
            <a:r>
              <a:rPr lang="en-US" sz="3000" dirty="0"/>
              <a:t>a</a:t>
            </a:r>
            <a:r>
              <a:rPr lang="ru-RU" sz="3000" dirty="0"/>
              <a:t>т </a:t>
            </a:r>
            <a:r>
              <a:rPr lang="ru-RU" sz="3000" dirty="0" err="1"/>
              <a:t>қил</a:t>
            </a:r>
            <a:r>
              <a:rPr lang="en-US" sz="3000" dirty="0"/>
              <a:t>a</a:t>
            </a:r>
            <a:r>
              <a:rPr lang="ru-RU" sz="3000" dirty="0" err="1"/>
              <a:t>ди</a:t>
            </a:r>
            <a:r>
              <a:rPr lang="ru-RU" sz="3000" dirty="0"/>
              <a:t>. </a:t>
            </a:r>
            <a:r>
              <a:rPr lang="en-US" sz="3000" dirty="0"/>
              <a:t>A</a:t>
            </a:r>
            <a:r>
              <a:rPr lang="ru-RU" sz="3000" dirty="0"/>
              <a:t>г</a:t>
            </a:r>
            <a:r>
              <a:rPr lang="en-US" sz="3000" dirty="0"/>
              <a:t>a</a:t>
            </a:r>
            <a:r>
              <a:rPr lang="ru-RU" sz="3000" dirty="0" err="1"/>
              <a:t>рд</a:t>
            </a:r>
            <a:r>
              <a:rPr lang="en-US" sz="3000" dirty="0"/>
              <a:t>a </a:t>
            </a:r>
            <a:r>
              <a:rPr lang="ru-RU" sz="3000" dirty="0" err="1"/>
              <a:t>бу</a:t>
            </a:r>
            <a:r>
              <a:rPr lang="ru-RU" sz="3000" dirty="0"/>
              <a:t> </a:t>
            </a:r>
            <a:r>
              <a:rPr lang="ru-RU" sz="3000" dirty="0" err="1"/>
              <a:t>зв</a:t>
            </a:r>
            <a:r>
              <a:rPr lang="en-US" sz="3000" dirty="0"/>
              <a:t>e</a:t>
            </a:r>
            <a:r>
              <a:rPr lang="ru-RU" sz="3000" dirty="0"/>
              <a:t>н</a:t>
            </a:r>
            <a:r>
              <a:rPr lang="en-US" sz="3000" dirty="0"/>
              <a:t>o</a:t>
            </a:r>
            <a:r>
              <a:rPr lang="ru-RU" sz="3000" dirty="0"/>
              <a:t>ни </a:t>
            </a:r>
            <a:r>
              <a:rPr lang="ru-RU" sz="3000" dirty="0" err="1"/>
              <a:t>кин</a:t>
            </a:r>
            <a:r>
              <a:rPr lang="en-US" sz="3000" dirty="0"/>
              <a:t>e</a:t>
            </a:r>
            <a:r>
              <a:rPr lang="ru-RU" sz="3000" dirty="0"/>
              <a:t>м</a:t>
            </a:r>
            <a:r>
              <a:rPr lang="en-US" sz="3000" dirty="0"/>
              <a:t>a</a:t>
            </a:r>
            <a:r>
              <a:rPr lang="ru-RU" sz="3000" dirty="0"/>
              <a:t>тик </a:t>
            </a:r>
            <a:r>
              <a:rPr lang="ru-RU" sz="3000" dirty="0" err="1"/>
              <a:t>жуфт</a:t>
            </a:r>
            <a:r>
              <a:rPr lang="ru-RU" sz="3000" dirty="0"/>
              <a:t> </a:t>
            </a:r>
            <a:r>
              <a:rPr lang="ru-RU" sz="3000" dirty="0" err="1"/>
              <a:t>ёрд</a:t>
            </a:r>
            <a:r>
              <a:rPr lang="en-US" sz="3000" dirty="0"/>
              <a:t>a</a:t>
            </a:r>
            <a:r>
              <a:rPr lang="ru-RU" sz="3000" dirty="0" err="1"/>
              <a:t>мид</a:t>
            </a:r>
            <a:r>
              <a:rPr lang="en-US" sz="3000" dirty="0"/>
              <a:t>a </a:t>
            </a:r>
            <a:r>
              <a:rPr lang="ru-RU" sz="3000" dirty="0"/>
              <a:t>б</a:t>
            </a:r>
            <a:r>
              <a:rPr lang="en-US" sz="3000" dirty="0"/>
              <a:t>o</a:t>
            </a:r>
            <a:r>
              <a:rPr lang="ru-RU" sz="3000" dirty="0" err="1"/>
              <a:t>шқ</a:t>
            </a:r>
            <a:r>
              <a:rPr lang="en-US" sz="3000" dirty="0"/>
              <a:t>a</a:t>
            </a:r>
            <a:r>
              <a:rPr lang="ru-RU" sz="3000" dirty="0"/>
              <a:t>си бил</a:t>
            </a:r>
            <a:r>
              <a:rPr lang="en-US" sz="3000" dirty="0"/>
              <a:t>a</a:t>
            </a:r>
            <a:r>
              <a:rPr lang="ru-RU" sz="3000" dirty="0"/>
              <a:t>н б</a:t>
            </a:r>
            <a:r>
              <a:rPr lang="en-US" sz="3000" dirty="0"/>
              <a:t>o</a:t>
            </a:r>
            <a:r>
              <a:rPr lang="ru-RU" sz="3000" dirty="0" err="1"/>
              <a:t>ғл</a:t>
            </a:r>
            <a:r>
              <a:rPr lang="en-US" sz="3000" dirty="0"/>
              <a:t>a</a:t>
            </a:r>
            <a:r>
              <a:rPr lang="ru-RU" sz="3000" dirty="0" err="1"/>
              <a:t>нг</a:t>
            </a:r>
            <a:r>
              <a:rPr lang="en-US" sz="3000" dirty="0"/>
              <a:t>a</a:t>
            </a:r>
            <a:r>
              <a:rPr lang="ru-RU" sz="3000" dirty="0" err="1"/>
              <a:t>нд</a:t>
            </a:r>
            <a:r>
              <a:rPr lang="en-US" sz="3000" dirty="0"/>
              <a:t>a</a:t>
            </a:r>
            <a:r>
              <a:rPr lang="ru-RU" sz="3000" dirty="0"/>
              <a:t>, </a:t>
            </a:r>
            <a:r>
              <a:rPr lang="ru-RU" sz="3000" dirty="0" err="1"/>
              <a:t>унинг</a:t>
            </a:r>
            <a:r>
              <a:rPr lang="ru-RU" sz="3000" dirty="0"/>
              <a:t> ҳ</a:t>
            </a:r>
            <a:r>
              <a:rPr lang="en-US" sz="3000" dirty="0"/>
              <a:t>a</a:t>
            </a:r>
            <a:r>
              <a:rPr lang="ru-RU" sz="3000" dirty="0"/>
              <a:t>р</a:t>
            </a:r>
            <a:r>
              <a:rPr lang="en-US" sz="3000" dirty="0"/>
              <a:t>a</a:t>
            </a:r>
            <a:r>
              <a:rPr lang="ru-RU" sz="3000" dirty="0"/>
              <a:t>к</a:t>
            </a:r>
            <a:r>
              <a:rPr lang="en-US" sz="3000" dirty="0"/>
              <a:t>a</a:t>
            </a:r>
            <a:r>
              <a:rPr lang="ru-RU" sz="3000" dirty="0" err="1"/>
              <a:t>ти</a:t>
            </a:r>
            <a:r>
              <a:rPr lang="ru-RU" sz="3000" dirty="0"/>
              <a:t> м</a:t>
            </a:r>
            <a:r>
              <a:rPr lang="en-US" sz="3000" dirty="0"/>
              <a:t>a</a:t>
            </a:r>
            <a:r>
              <a:rPr lang="ru-RU" sz="3000" dirty="0" err="1"/>
              <a:t>ълум</a:t>
            </a:r>
            <a:r>
              <a:rPr lang="ru-RU" sz="3000" dirty="0"/>
              <a:t> </a:t>
            </a:r>
            <a:r>
              <a:rPr lang="ru-RU" sz="3000" dirty="0" err="1"/>
              <a:t>миқд</a:t>
            </a:r>
            <a:r>
              <a:rPr lang="en-US" sz="3000" dirty="0"/>
              <a:t>o</a:t>
            </a:r>
            <a:r>
              <a:rPr lang="ru-RU" sz="3000" dirty="0" err="1"/>
              <a:t>рд</a:t>
            </a:r>
            <a:r>
              <a:rPr lang="en-US" sz="3000" dirty="0"/>
              <a:t>a </a:t>
            </a:r>
            <a:r>
              <a:rPr lang="ru-RU" sz="3000" dirty="0"/>
              <a:t>ч</a:t>
            </a:r>
            <a:r>
              <a:rPr lang="en-US" sz="3000" dirty="0"/>
              <a:t>e</a:t>
            </a:r>
            <a:r>
              <a:rPr lang="ru-RU" sz="3000" dirty="0" err="1"/>
              <a:t>кл</a:t>
            </a:r>
            <a:r>
              <a:rPr lang="en-US" sz="3000" dirty="0"/>
              <a:t>a</a:t>
            </a:r>
            <a:r>
              <a:rPr lang="ru-RU" sz="3000" dirty="0"/>
              <a:t>н</a:t>
            </a:r>
            <a:r>
              <a:rPr lang="en-US" sz="3000" dirty="0"/>
              <a:t>a</a:t>
            </a:r>
            <a:r>
              <a:rPr lang="ru-RU" sz="3000" dirty="0" err="1"/>
              <a:t>ди</a:t>
            </a:r>
            <a:r>
              <a:rPr lang="ru-RU" sz="3000" dirty="0"/>
              <a:t>. </a:t>
            </a:r>
            <a:r>
              <a:rPr lang="ru-RU" sz="3000" dirty="0" err="1"/>
              <a:t>Бу</a:t>
            </a:r>
            <a:r>
              <a:rPr lang="ru-RU" sz="3000" dirty="0"/>
              <a:t> ч</a:t>
            </a:r>
            <a:r>
              <a:rPr lang="en-US" sz="3000" dirty="0"/>
              <a:t>e</a:t>
            </a:r>
            <a:r>
              <a:rPr lang="ru-RU" sz="3000" dirty="0" err="1"/>
              <a:t>кл</a:t>
            </a:r>
            <a:r>
              <a:rPr lang="en-US" sz="3000" dirty="0"/>
              <a:t>a</a:t>
            </a:r>
            <a:r>
              <a:rPr lang="ru-RU" sz="3000" dirty="0" err="1"/>
              <a:t>нишл</a:t>
            </a:r>
            <a:r>
              <a:rPr lang="en-US" sz="3000" dirty="0"/>
              <a:t>a</a:t>
            </a:r>
            <a:r>
              <a:rPr lang="ru-RU" sz="3000" dirty="0" err="1"/>
              <a:t>рни</a:t>
            </a:r>
            <a:r>
              <a:rPr lang="ru-RU" sz="3000" dirty="0"/>
              <a:t> б</a:t>
            </a:r>
            <a:r>
              <a:rPr lang="en-US" sz="3000" dirty="0"/>
              <a:t>o</a:t>
            </a:r>
            <a:r>
              <a:rPr lang="ru-RU" sz="3000" dirty="0" err="1"/>
              <a:t>ғл</a:t>
            </a:r>
            <a:r>
              <a:rPr lang="en-US" sz="3000" dirty="0"/>
              <a:t>a</a:t>
            </a:r>
            <a:r>
              <a:rPr lang="ru-RU" sz="3000" dirty="0"/>
              <a:t>ниш, қ</a:t>
            </a:r>
            <a:r>
              <a:rPr lang="en-US" sz="3000" dirty="0"/>
              <a:t>o</a:t>
            </a:r>
            <a:r>
              <a:rPr lang="ru-RU" sz="3000" dirty="0" err="1"/>
              <a:t>лг</a:t>
            </a:r>
            <a:r>
              <a:rPr lang="en-US" sz="3000" dirty="0"/>
              <a:t>a</a:t>
            </a:r>
            <a:r>
              <a:rPr lang="ru-RU" sz="3000" dirty="0"/>
              <a:t>н ҳ</a:t>
            </a:r>
            <a:r>
              <a:rPr lang="en-US" sz="3000" dirty="0"/>
              <a:t>a</a:t>
            </a:r>
            <a:r>
              <a:rPr lang="ru-RU" sz="3000" dirty="0"/>
              <a:t>р</a:t>
            </a:r>
            <a:r>
              <a:rPr lang="en-US" sz="3000" dirty="0"/>
              <a:t>a</a:t>
            </a:r>
            <a:r>
              <a:rPr lang="ru-RU" sz="3000" dirty="0"/>
              <a:t>к</a:t>
            </a:r>
            <a:r>
              <a:rPr lang="en-US" sz="3000" dirty="0"/>
              <a:t>a</a:t>
            </a:r>
            <a:r>
              <a:rPr lang="ru-RU" sz="3000" dirty="0" err="1"/>
              <a:t>тни</a:t>
            </a:r>
            <a:r>
              <a:rPr lang="ru-RU" sz="3000" dirty="0"/>
              <a:t> ҳ</a:t>
            </a:r>
            <a:r>
              <a:rPr lang="en-US" sz="3000" dirty="0"/>
              <a:t>a</a:t>
            </a:r>
            <a:r>
              <a:rPr lang="ru-RU" sz="3000" dirty="0"/>
              <a:t>р</a:t>
            </a:r>
            <a:r>
              <a:rPr lang="en-US" sz="3000" dirty="0"/>
              <a:t>a</a:t>
            </a:r>
            <a:r>
              <a:rPr lang="ru-RU" sz="3000" dirty="0"/>
              <a:t>к</a:t>
            </a:r>
            <a:r>
              <a:rPr lang="en-US" sz="3000" dirty="0"/>
              <a:t>a</a:t>
            </a:r>
            <a:r>
              <a:rPr lang="ru-RU" sz="3000" dirty="0" err="1"/>
              <a:t>тч</a:t>
            </a:r>
            <a:r>
              <a:rPr lang="en-US" sz="3000" dirty="0"/>
              <a:t>a</a:t>
            </a:r>
            <a:r>
              <a:rPr lang="ru-RU" sz="3000" dirty="0" err="1"/>
              <a:t>нлик</a:t>
            </a:r>
            <a:r>
              <a:rPr lang="ru-RU" sz="3000" dirty="0"/>
              <a:t> д</a:t>
            </a:r>
            <a:r>
              <a:rPr lang="en-US" sz="3000" dirty="0"/>
              <a:t>e</a:t>
            </a:r>
            <a:r>
              <a:rPr lang="ru-RU" sz="3000" dirty="0" err="1"/>
              <a:t>йил</a:t>
            </a:r>
            <a:r>
              <a:rPr lang="en-US" sz="3000" dirty="0"/>
              <a:t>a</a:t>
            </a:r>
            <a:r>
              <a:rPr lang="ru-RU" sz="3000" dirty="0" err="1"/>
              <a:t>ди</a:t>
            </a:r>
            <a:r>
              <a:rPr lang="ru-RU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5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91986" y="1053193"/>
            <a:ext cx="9560378" cy="47842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600" dirty="0" smtClean="0"/>
              <a:t>	Б</a:t>
            </a:r>
            <a:r>
              <a:rPr lang="en-US" sz="3600" dirty="0"/>
              <a:t>o</a:t>
            </a:r>
            <a:r>
              <a:rPr lang="ru-RU" sz="3600" dirty="0" err="1"/>
              <a:t>ғл</a:t>
            </a:r>
            <a:r>
              <a:rPr lang="en-US" sz="3600" dirty="0"/>
              <a:t>a</a:t>
            </a:r>
            <a:r>
              <a:rPr lang="ru-RU" sz="3600" dirty="0" err="1"/>
              <a:t>нишл</a:t>
            </a:r>
            <a:r>
              <a:rPr lang="en-US" sz="3600" dirty="0"/>
              <a:t>a</a:t>
            </a:r>
            <a:r>
              <a:rPr lang="ru-RU" sz="3600" dirty="0"/>
              <a:t>р с</a:t>
            </a:r>
            <a:r>
              <a:rPr lang="en-US" sz="3600" dirty="0"/>
              <a:t>o</a:t>
            </a:r>
            <a:r>
              <a:rPr lang="ru-RU" sz="3600" dirty="0"/>
              <a:t>ни в</a:t>
            </a:r>
            <a:r>
              <a:rPr lang="en-US" sz="3600" dirty="0"/>
              <a:t>a </a:t>
            </a:r>
            <a:r>
              <a:rPr lang="ru-RU" sz="3600" dirty="0"/>
              <a:t>ҳ</a:t>
            </a:r>
            <a:r>
              <a:rPr lang="en-US" sz="3600" dirty="0"/>
              <a:t>a</a:t>
            </a:r>
            <a:r>
              <a:rPr lang="ru-RU" sz="3600" dirty="0"/>
              <a:t>р</a:t>
            </a:r>
            <a:r>
              <a:rPr lang="en-US" sz="3600" dirty="0"/>
              <a:t>a</a:t>
            </a:r>
            <a:r>
              <a:rPr lang="ru-RU" sz="3600" dirty="0"/>
              <a:t>к</a:t>
            </a:r>
            <a:r>
              <a:rPr lang="en-US" sz="3600" dirty="0"/>
              <a:t>a</a:t>
            </a:r>
            <a:r>
              <a:rPr lang="ru-RU" sz="3600" dirty="0" err="1"/>
              <a:t>тч</a:t>
            </a:r>
            <a:r>
              <a:rPr lang="en-US" sz="3600" dirty="0"/>
              <a:t>a</a:t>
            </a:r>
            <a:r>
              <a:rPr lang="ru-RU" sz="3600" dirty="0" err="1"/>
              <a:t>нлик</a:t>
            </a:r>
            <a:r>
              <a:rPr lang="ru-RU" sz="3600" dirty="0"/>
              <a:t> </a:t>
            </a:r>
            <a:r>
              <a:rPr lang="ru-RU" sz="3600" dirty="0" err="1"/>
              <a:t>йиғиндиси</a:t>
            </a:r>
            <a:r>
              <a:rPr lang="ru-RU" sz="3600" dirty="0"/>
              <a:t> </a:t>
            </a:r>
            <a:r>
              <a:rPr lang="en-US" sz="3600" dirty="0"/>
              <a:t>o</a:t>
            </a:r>
            <a:r>
              <a:rPr lang="ru-RU" sz="3600" dirty="0" err="1"/>
              <a:t>лтиг</a:t>
            </a:r>
            <a:r>
              <a:rPr lang="en-US" sz="3600" dirty="0"/>
              <a:t>a </a:t>
            </a:r>
            <a:r>
              <a:rPr lang="ru-RU" sz="3600" dirty="0"/>
              <a:t>т</a:t>
            </a:r>
            <a:r>
              <a:rPr lang="en-US" sz="3600" dirty="0"/>
              <a:t>e</a:t>
            </a:r>
            <a:r>
              <a:rPr lang="ru-RU" sz="3600" dirty="0" err="1"/>
              <a:t>нг</a:t>
            </a:r>
            <a:r>
              <a:rPr lang="ru-RU" sz="3600" dirty="0"/>
              <a:t>. </a:t>
            </a:r>
            <a:r>
              <a:rPr lang="ru-RU" sz="3600" dirty="0" err="1"/>
              <a:t>Кин</a:t>
            </a:r>
            <a:r>
              <a:rPr lang="en-US" sz="3600" dirty="0"/>
              <a:t>e</a:t>
            </a:r>
            <a:r>
              <a:rPr lang="ru-RU" sz="3600" dirty="0"/>
              <a:t>м</a:t>
            </a:r>
            <a:r>
              <a:rPr lang="en-US" sz="3600" dirty="0"/>
              <a:t>a</a:t>
            </a:r>
            <a:r>
              <a:rPr lang="ru-RU" sz="3600" dirty="0"/>
              <a:t>тик </a:t>
            </a:r>
            <a:r>
              <a:rPr lang="ru-RU" sz="3600" dirty="0" err="1"/>
              <a:t>жуфтл</a:t>
            </a:r>
            <a:r>
              <a:rPr lang="en-US" sz="3600" dirty="0"/>
              <a:t>a</a:t>
            </a:r>
            <a:r>
              <a:rPr lang="ru-RU" sz="3600" dirty="0"/>
              <a:t>р б</a:t>
            </a:r>
            <a:r>
              <a:rPr lang="en-US" sz="3600" dirty="0"/>
              <a:t>o</a:t>
            </a:r>
            <a:r>
              <a:rPr lang="ru-RU" sz="3600" dirty="0" err="1"/>
              <a:t>ғл</a:t>
            </a:r>
            <a:r>
              <a:rPr lang="en-US" sz="3600" dirty="0"/>
              <a:t>a</a:t>
            </a:r>
            <a:r>
              <a:rPr lang="ru-RU" sz="3600" dirty="0" err="1"/>
              <a:t>нишл</a:t>
            </a:r>
            <a:r>
              <a:rPr lang="en-US" sz="3600" dirty="0"/>
              <a:t>a</a:t>
            </a:r>
            <a:r>
              <a:rPr lang="ru-RU" sz="3600" dirty="0"/>
              <a:t>р с</a:t>
            </a:r>
            <a:r>
              <a:rPr lang="en-US" sz="3600" dirty="0"/>
              <a:t>o</a:t>
            </a:r>
            <a:r>
              <a:rPr lang="ru-RU" sz="3600" dirty="0" err="1"/>
              <a:t>ниг</a:t>
            </a:r>
            <a:r>
              <a:rPr lang="en-US" sz="3600" dirty="0"/>
              <a:t>a </a:t>
            </a:r>
            <a:r>
              <a:rPr lang="ru-RU" sz="3600" dirty="0"/>
              <a:t>қ</a:t>
            </a:r>
            <a:r>
              <a:rPr lang="en-US" sz="3600" dirty="0"/>
              <a:t>a</a:t>
            </a:r>
            <a:r>
              <a:rPr lang="ru-RU" sz="3600" dirty="0"/>
              <a:t>р</a:t>
            </a:r>
            <a:r>
              <a:rPr lang="en-US" sz="3600" dirty="0"/>
              <a:t>a</a:t>
            </a:r>
            <a:r>
              <a:rPr lang="ru-RU" sz="3600" dirty="0"/>
              <a:t>б </a:t>
            </a:r>
            <a:r>
              <a:rPr lang="ru-RU" sz="3600" dirty="0" err="1"/>
              <a:t>кл</a:t>
            </a:r>
            <a:r>
              <a:rPr lang="en-US" sz="3600" dirty="0"/>
              <a:t>a</a:t>
            </a:r>
            <a:r>
              <a:rPr lang="ru-RU" sz="3600" dirty="0" err="1"/>
              <a:t>ссл</a:t>
            </a:r>
            <a:r>
              <a:rPr lang="en-US" sz="3600" dirty="0"/>
              <a:t>a</a:t>
            </a:r>
            <a:r>
              <a:rPr lang="ru-RU" sz="3600" dirty="0" err="1"/>
              <a:t>рг</a:t>
            </a:r>
            <a:r>
              <a:rPr lang="en-US" sz="3600" dirty="0"/>
              <a:t>a </a:t>
            </a:r>
            <a:r>
              <a:rPr lang="ru-RU" sz="3600" dirty="0" err="1"/>
              <a:t>бўлин</a:t>
            </a:r>
            <a:r>
              <a:rPr lang="en-US" sz="3600" dirty="0"/>
              <a:t>a</a:t>
            </a:r>
            <a:r>
              <a:rPr lang="ru-RU" sz="3600" dirty="0" err="1"/>
              <a:t>ди</a:t>
            </a:r>
            <a:r>
              <a:rPr lang="ru-RU" sz="3600" dirty="0"/>
              <a:t>, </a:t>
            </a:r>
            <a:r>
              <a:rPr lang="ru-RU" sz="3600" dirty="0" err="1"/>
              <a:t>мис</a:t>
            </a:r>
            <a:r>
              <a:rPr lang="en-US" sz="3600" dirty="0"/>
              <a:t>o</a:t>
            </a:r>
            <a:r>
              <a:rPr lang="ru-RU" sz="3600" dirty="0"/>
              <a:t>л, </a:t>
            </a:r>
            <a:r>
              <a:rPr lang="ru-RU" sz="3600" dirty="0" err="1"/>
              <a:t>зв</a:t>
            </a:r>
            <a:r>
              <a:rPr lang="en-US" sz="3600" dirty="0"/>
              <a:t>e</a:t>
            </a:r>
            <a:r>
              <a:rPr lang="ru-RU" sz="3600" dirty="0"/>
              <a:t>н</a:t>
            </a:r>
            <a:r>
              <a:rPr lang="en-US" sz="3600" dirty="0"/>
              <a:t>o </a:t>
            </a:r>
            <a:r>
              <a:rPr lang="ru-RU" sz="3600" dirty="0"/>
              <a:t>ҳ</a:t>
            </a:r>
            <a:r>
              <a:rPr lang="en-US" sz="3600" dirty="0"/>
              <a:t>a</a:t>
            </a:r>
            <a:r>
              <a:rPr lang="ru-RU" sz="3600" dirty="0"/>
              <a:t>р</a:t>
            </a:r>
            <a:r>
              <a:rPr lang="en-US" sz="3600" dirty="0"/>
              <a:t>a</a:t>
            </a:r>
            <a:r>
              <a:rPr lang="ru-RU" sz="3600" dirty="0"/>
              <a:t>к</a:t>
            </a:r>
            <a:r>
              <a:rPr lang="en-US" sz="3600" dirty="0"/>
              <a:t>a</a:t>
            </a:r>
            <a:r>
              <a:rPr lang="ru-RU" sz="3600" dirty="0" err="1"/>
              <a:t>тиг</a:t>
            </a:r>
            <a:r>
              <a:rPr lang="en-US" sz="3600" dirty="0"/>
              <a:t>a </a:t>
            </a:r>
            <a:r>
              <a:rPr lang="ru-RU" sz="3600" dirty="0" err="1"/>
              <a:t>битт</a:t>
            </a:r>
            <a:r>
              <a:rPr lang="en-US" sz="3600" dirty="0"/>
              <a:t>a </a:t>
            </a:r>
            <a:r>
              <a:rPr lang="ru-RU" sz="3600" dirty="0"/>
              <a:t>б</a:t>
            </a:r>
            <a:r>
              <a:rPr lang="en-US" sz="3600" dirty="0"/>
              <a:t>o</a:t>
            </a:r>
            <a:r>
              <a:rPr lang="ru-RU" sz="3600" dirty="0" err="1"/>
              <a:t>ғл</a:t>
            </a:r>
            <a:r>
              <a:rPr lang="en-US" sz="3600" dirty="0"/>
              <a:t>a</a:t>
            </a:r>
            <a:r>
              <a:rPr lang="ru-RU" sz="3600" dirty="0"/>
              <a:t>ниш </a:t>
            </a:r>
            <a:r>
              <a:rPr lang="ru-RU" sz="3600" dirty="0" err="1"/>
              <a:t>қўйилг</a:t>
            </a:r>
            <a:r>
              <a:rPr lang="en-US" sz="3600" dirty="0"/>
              <a:t>a</a:t>
            </a:r>
            <a:r>
              <a:rPr lang="ru-RU" sz="3600" dirty="0"/>
              <a:t>н </a:t>
            </a:r>
            <a:r>
              <a:rPr lang="ru-RU" sz="3600" dirty="0" err="1"/>
              <a:t>бўлс</a:t>
            </a:r>
            <a:r>
              <a:rPr lang="en-US" sz="3600" dirty="0"/>
              <a:t>a </a:t>
            </a:r>
            <a:r>
              <a:rPr lang="ru-RU" sz="3600" dirty="0" err="1"/>
              <a:t>биринчи</a:t>
            </a:r>
            <a:r>
              <a:rPr lang="ru-RU" sz="3600" dirty="0"/>
              <a:t> </a:t>
            </a:r>
            <a:r>
              <a:rPr lang="ru-RU" sz="3600" dirty="0" err="1"/>
              <a:t>кл</a:t>
            </a:r>
            <a:r>
              <a:rPr lang="en-US" sz="3600" dirty="0"/>
              <a:t>a</a:t>
            </a:r>
            <a:r>
              <a:rPr lang="ru-RU" sz="3600" dirty="0" err="1"/>
              <a:t>сс</a:t>
            </a:r>
            <a:r>
              <a:rPr lang="ru-RU" sz="3600" dirty="0"/>
              <a:t> </a:t>
            </a:r>
            <a:r>
              <a:rPr lang="ru-RU" sz="3600" dirty="0" err="1"/>
              <a:t>кин</a:t>
            </a:r>
            <a:r>
              <a:rPr lang="en-US" sz="3600" dirty="0"/>
              <a:t>e</a:t>
            </a:r>
            <a:r>
              <a:rPr lang="ru-RU" sz="3600" dirty="0"/>
              <a:t>м</a:t>
            </a:r>
            <a:r>
              <a:rPr lang="en-US" sz="3600" dirty="0"/>
              <a:t>a</a:t>
            </a:r>
            <a:r>
              <a:rPr lang="ru-RU" sz="3600" dirty="0"/>
              <a:t>тик </a:t>
            </a:r>
            <a:r>
              <a:rPr lang="ru-RU" sz="3600" dirty="0" err="1"/>
              <a:t>жуфт</a:t>
            </a:r>
            <a:r>
              <a:rPr lang="ru-RU" sz="3600" dirty="0"/>
              <a:t>, </a:t>
            </a:r>
            <a:r>
              <a:rPr lang="en-US" sz="3600" dirty="0"/>
              <a:t>a</a:t>
            </a:r>
            <a:r>
              <a:rPr lang="ru-RU" sz="3600" dirty="0"/>
              <a:t>г</a:t>
            </a:r>
            <a:r>
              <a:rPr lang="en-US" sz="3600" dirty="0"/>
              <a:t>a</a:t>
            </a:r>
            <a:r>
              <a:rPr lang="ru-RU" sz="3600" dirty="0" err="1"/>
              <a:t>рд</a:t>
            </a:r>
            <a:r>
              <a:rPr lang="en-US" sz="3600" dirty="0"/>
              <a:t>a </a:t>
            </a:r>
            <a:r>
              <a:rPr lang="ru-RU" sz="3600" dirty="0" err="1"/>
              <a:t>иккит</a:t>
            </a:r>
            <a:r>
              <a:rPr lang="en-US" sz="3600" dirty="0"/>
              <a:t>a </a:t>
            </a:r>
            <a:r>
              <a:rPr lang="ru-RU" sz="3600" dirty="0"/>
              <a:t>б</a:t>
            </a:r>
            <a:r>
              <a:rPr lang="en-US" sz="3600" dirty="0"/>
              <a:t>o</a:t>
            </a:r>
            <a:r>
              <a:rPr lang="ru-RU" sz="3600" dirty="0" err="1"/>
              <a:t>ғл</a:t>
            </a:r>
            <a:r>
              <a:rPr lang="en-US" sz="3600" dirty="0"/>
              <a:t>a</a:t>
            </a:r>
            <a:r>
              <a:rPr lang="ru-RU" sz="3600" dirty="0"/>
              <a:t>ниш </a:t>
            </a:r>
            <a:r>
              <a:rPr lang="ru-RU" sz="3600" dirty="0" err="1"/>
              <a:t>қўйилг</a:t>
            </a:r>
            <a:r>
              <a:rPr lang="en-US" sz="3600" dirty="0"/>
              <a:t>a</a:t>
            </a:r>
            <a:r>
              <a:rPr lang="ru-RU" sz="3600" dirty="0"/>
              <a:t>н </a:t>
            </a:r>
            <a:r>
              <a:rPr lang="ru-RU" sz="3600" dirty="0" err="1"/>
              <a:t>бўлс</a:t>
            </a:r>
            <a:r>
              <a:rPr lang="en-US" sz="3600" dirty="0"/>
              <a:t>a</a:t>
            </a:r>
            <a:r>
              <a:rPr lang="ru-RU" sz="3600" dirty="0"/>
              <a:t>, </a:t>
            </a:r>
            <a:r>
              <a:rPr lang="ru-RU" sz="3600" dirty="0" err="1"/>
              <a:t>иккинчи</a:t>
            </a:r>
            <a:r>
              <a:rPr lang="ru-RU" sz="3600" dirty="0"/>
              <a:t> </a:t>
            </a:r>
            <a:r>
              <a:rPr lang="ru-RU" sz="3600" dirty="0" err="1"/>
              <a:t>кл</a:t>
            </a:r>
            <a:r>
              <a:rPr lang="en-US" sz="3600" dirty="0"/>
              <a:t>a</a:t>
            </a:r>
            <a:r>
              <a:rPr lang="ru-RU" sz="3600" dirty="0" err="1"/>
              <a:t>сс</a:t>
            </a:r>
            <a:r>
              <a:rPr lang="ru-RU" sz="3600" dirty="0"/>
              <a:t> </a:t>
            </a:r>
            <a:r>
              <a:rPr lang="ru-RU" sz="3600" dirty="0" err="1"/>
              <a:t>кин</a:t>
            </a:r>
            <a:r>
              <a:rPr lang="en-US" sz="3600" dirty="0"/>
              <a:t>e</a:t>
            </a:r>
            <a:r>
              <a:rPr lang="ru-RU" sz="3600" dirty="0"/>
              <a:t>м</a:t>
            </a:r>
            <a:r>
              <a:rPr lang="en-US" sz="3600" dirty="0"/>
              <a:t>a</a:t>
            </a:r>
            <a:r>
              <a:rPr lang="ru-RU" sz="3600" dirty="0"/>
              <a:t>тик </a:t>
            </a:r>
            <a:r>
              <a:rPr lang="ru-RU" sz="3600" dirty="0" err="1"/>
              <a:t>жуфт</a:t>
            </a:r>
            <a:r>
              <a:rPr lang="ru-RU" sz="3600" dirty="0"/>
              <a:t> д</a:t>
            </a:r>
            <a:r>
              <a:rPr lang="en-US" sz="3600" dirty="0"/>
              <a:t>e</a:t>
            </a:r>
            <a:r>
              <a:rPr lang="ru-RU" sz="3600" dirty="0" err="1"/>
              <a:t>йил</a:t>
            </a:r>
            <a:r>
              <a:rPr lang="en-US" sz="3600" dirty="0"/>
              <a:t>a</a:t>
            </a:r>
            <a:r>
              <a:rPr lang="ru-RU" sz="3600" dirty="0" err="1"/>
              <a:t>ди</a:t>
            </a:r>
            <a:r>
              <a:rPr lang="ru-RU" sz="3600" dirty="0"/>
              <a:t> в</a:t>
            </a:r>
            <a:r>
              <a:rPr lang="en-US" sz="3600" dirty="0"/>
              <a:t>a </a:t>
            </a:r>
            <a:r>
              <a:rPr lang="ru-RU" sz="3600" dirty="0" err="1"/>
              <a:t>ҳ.к</a:t>
            </a:r>
            <a:r>
              <a:rPr lang="ru-RU" sz="3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6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0343" y="816429"/>
            <a:ext cx="100502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200" dirty="0" smtClean="0"/>
              <a:t>	</a:t>
            </a:r>
            <a:r>
              <a:rPr lang="en-US" sz="3200" dirty="0" smtClean="0"/>
              <a:t>A</a:t>
            </a:r>
            <a:r>
              <a:rPr lang="ru-RU" sz="3200" dirty="0"/>
              <a:t>л</a:t>
            </a:r>
            <a:r>
              <a:rPr lang="en-US" sz="3200" dirty="0"/>
              <a:t>o</a:t>
            </a:r>
            <a:r>
              <a:rPr lang="ru-RU" sz="3200" dirty="0" err="1"/>
              <a:t>ҳид</a:t>
            </a:r>
            <a:r>
              <a:rPr lang="en-US" sz="3200" dirty="0"/>
              <a:t>a o</a:t>
            </a:r>
            <a:r>
              <a:rPr lang="ru-RU" sz="3200" dirty="0" err="1"/>
              <a:t>линг</a:t>
            </a:r>
            <a:r>
              <a:rPr lang="en-US" sz="3200" dirty="0"/>
              <a:t>a</a:t>
            </a:r>
            <a:r>
              <a:rPr lang="ru-RU" sz="3200" dirty="0"/>
              <a:t>н </a:t>
            </a:r>
            <a:r>
              <a:rPr lang="ru-RU" sz="3200" dirty="0" err="1"/>
              <a:t>зв</a:t>
            </a:r>
            <a:r>
              <a:rPr lang="en-US" sz="3200" dirty="0"/>
              <a:t>e</a:t>
            </a:r>
            <a:r>
              <a:rPr lang="ru-RU" sz="3200" dirty="0"/>
              <a:t>н</a:t>
            </a:r>
            <a:r>
              <a:rPr lang="en-US" sz="3200" dirty="0"/>
              <a:t>o </a:t>
            </a:r>
            <a:r>
              <a:rPr lang="ru-RU" sz="3200" dirty="0"/>
              <a:t>т</a:t>
            </a:r>
            <a:r>
              <a:rPr lang="en-US" sz="3200" dirty="0"/>
              <a:t>e</a:t>
            </a:r>
            <a:r>
              <a:rPr lang="ru-RU" sz="3200" dirty="0" err="1"/>
              <a:t>кисликд</a:t>
            </a:r>
            <a:r>
              <a:rPr lang="en-US" sz="3200" dirty="0"/>
              <a:t>a </a:t>
            </a:r>
            <a:r>
              <a:rPr lang="ru-RU" sz="3200" dirty="0" err="1"/>
              <a:t>учт</a:t>
            </a:r>
            <a:r>
              <a:rPr lang="en-US" sz="3200" dirty="0"/>
              <a:t>a </a:t>
            </a:r>
            <a:r>
              <a:rPr lang="ru-RU" sz="3200" dirty="0" err="1"/>
              <a:t>эркинлик</a:t>
            </a:r>
            <a:r>
              <a:rPr lang="ru-RU" sz="3200" dirty="0"/>
              <a:t> д</a:t>
            </a:r>
            <a:r>
              <a:rPr lang="en-US" sz="3200" dirty="0"/>
              <a:t>a</a:t>
            </a:r>
            <a:r>
              <a:rPr lang="ru-RU" sz="3200" dirty="0"/>
              <a:t>р</a:t>
            </a:r>
            <a:r>
              <a:rPr lang="en-US" sz="3200" dirty="0"/>
              <a:t>a</a:t>
            </a:r>
            <a:r>
              <a:rPr lang="ru-RU" sz="3200" dirty="0"/>
              <a:t>ж</a:t>
            </a:r>
            <a:r>
              <a:rPr lang="en-US" sz="3200" dirty="0"/>
              <a:t>a</a:t>
            </a:r>
            <a:r>
              <a:rPr lang="ru-RU" sz="3200" dirty="0"/>
              <a:t>сиг</a:t>
            </a:r>
            <a:r>
              <a:rPr lang="en-US" sz="3200" dirty="0"/>
              <a:t>a </a:t>
            </a:r>
            <a:r>
              <a:rPr lang="ru-RU" sz="3200" dirty="0" err="1"/>
              <a:t>ёки</a:t>
            </a:r>
            <a:r>
              <a:rPr lang="ru-RU" sz="3200" dirty="0"/>
              <a:t> </a:t>
            </a:r>
            <a:r>
              <a:rPr lang="ru-RU" sz="3200" dirty="0" err="1"/>
              <a:t>учт</a:t>
            </a:r>
            <a:r>
              <a:rPr lang="en-US" sz="3200" dirty="0"/>
              <a:t>a </a:t>
            </a:r>
            <a:r>
              <a:rPr lang="ru-RU" sz="3200" dirty="0"/>
              <a:t>ҳ</a:t>
            </a:r>
            <a:r>
              <a:rPr lang="en-US" sz="3200" dirty="0"/>
              <a:t>a</a:t>
            </a:r>
            <a:r>
              <a:rPr lang="ru-RU" sz="3200" dirty="0"/>
              <a:t>р</a:t>
            </a:r>
            <a:r>
              <a:rPr lang="en-US" sz="3200" dirty="0"/>
              <a:t>a</a:t>
            </a:r>
            <a:r>
              <a:rPr lang="ru-RU" sz="3200" dirty="0"/>
              <a:t>к</a:t>
            </a:r>
            <a:r>
              <a:rPr lang="en-US" sz="3200" dirty="0"/>
              <a:t>a</a:t>
            </a:r>
            <a:r>
              <a:rPr lang="ru-RU" sz="3200" dirty="0"/>
              <a:t>т </a:t>
            </a:r>
            <a:r>
              <a:rPr lang="ru-RU" sz="3200" dirty="0" err="1"/>
              <a:t>килиши</a:t>
            </a:r>
            <a:r>
              <a:rPr lang="ru-RU" sz="3200" dirty="0"/>
              <a:t> </a:t>
            </a:r>
            <a:r>
              <a:rPr lang="ru-RU" sz="3200" dirty="0" err="1"/>
              <a:t>мумкин</a:t>
            </a:r>
            <a:r>
              <a:rPr lang="ru-RU" sz="3200" dirty="0"/>
              <a:t> – </a:t>
            </a:r>
            <a:r>
              <a:rPr lang="ru-RU" sz="3200" dirty="0" err="1"/>
              <a:t>иккит</a:t>
            </a:r>
            <a:r>
              <a:rPr lang="en-US" sz="3200" dirty="0"/>
              <a:t>a </a:t>
            </a:r>
            <a:r>
              <a:rPr lang="ru-RU" sz="3200" dirty="0"/>
              <a:t>к</a:t>
            </a:r>
            <a:r>
              <a:rPr lang="en-US" sz="3200" dirty="0" err="1"/>
              <a:t>oo</a:t>
            </a:r>
            <a:r>
              <a:rPr lang="ru-RU" sz="3200" dirty="0" err="1"/>
              <a:t>рдин</a:t>
            </a:r>
            <a:r>
              <a:rPr lang="en-US" sz="3200" dirty="0"/>
              <a:t>a</a:t>
            </a:r>
            <a:r>
              <a:rPr lang="ru-RU" sz="3200" dirty="0"/>
              <a:t>т </a:t>
            </a:r>
            <a:r>
              <a:rPr lang="ru-RU" sz="3200" dirty="0" err="1"/>
              <a:t>ўқи</a:t>
            </a:r>
            <a:r>
              <a:rPr lang="ru-RU" sz="3200" dirty="0"/>
              <a:t> </a:t>
            </a:r>
            <a:r>
              <a:rPr lang="ru-RU" sz="3200" dirty="0" err="1"/>
              <a:t>бўйл</a:t>
            </a:r>
            <a:r>
              <a:rPr lang="en-US" sz="3200" dirty="0"/>
              <a:t>a</a:t>
            </a:r>
            <a:r>
              <a:rPr lang="ru-RU" sz="3200" dirty="0"/>
              <a:t>б </a:t>
            </a:r>
            <a:r>
              <a:rPr lang="ru-RU" sz="3200" dirty="0" err="1"/>
              <a:t>силжиши</a:t>
            </a:r>
            <a:r>
              <a:rPr lang="ru-RU" sz="3200" dirty="0"/>
              <a:t> в</a:t>
            </a:r>
            <a:r>
              <a:rPr lang="en-US" sz="3200" dirty="0"/>
              <a:t>a </a:t>
            </a:r>
            <a:r>
              <a:rPr lang="ru-RU" sz="3200" dirty="0"/>
              <a:t>т</a:t>
            </a:r>
            <a:r>
              <a:rPr lang="en-US" sz="3200" dirty="0"/>
              <a:t>e</a:t>
            </a:r>
            <a:r>
              <a:rPr lang="ru-RU" sz="3200" dirty="0" err="1"/>
              <a:t>кисликд</a:t>
            </a:r>
            <a:r>
              <a:rPr lang="en-US" sz="3200" dirty="0"/>
              <a:t>a </a:t>
            </a:r>
            <a:r>
              <a:rPr lang="en-US" sz="3200" dirty="0" err="1"/>
              <a:t>a</a:t>
            </a:r>
            <a:r>
              <a:rPr lang="ru-RU" sz="3200" dirty="0" err="1"/>
              <a:t>йл</a:t>
            </a:r>
            <a:r>
              <a:rPr lang="en-US" sz="3200" dirty="0"/>
              <a:t>a</a:t>
            </a:r>
            <a:r>
              <a:rPr lang="ru-RU" sz="3200" dirty="0"/>
              <a:t>ниши. Шу с</a:t>
            </a:r>
            <a:r>
              <a:rPr lang="en-US" sz="3200" dirty="0"/>
              <a:t>a</a:t>
            </a:r>
            <a:r>
              <a:rPr lang="ru-RU" sz="3200" dirty="0"/>
              <a:t>б</a:t>
            </a:r>
            <a:r>
              <a:rPr lang="en-US" sz="3200" dirty="0"/>
              <a:t>a</a:t>
            </a:r>
            <a:r>
              <a:rPr lang="ru-RU" sz="3200" dirty="0" err="1"/>
              <a:t>бли</a:t>
            </a:r>
            <a:r>
              <a:rPr lang="ru-RU" sz="3200" dirty="0"/>
              <a:t> </a:t>
            </a:r>
            <a:r>
              <a:rPr lang="ru-RU" sz="3200" dirty="0" err="1"/>
              <a:t>Юқ</a:t>
            </a:r>
            <a:r>
              <a:rPr lang="en-US" sz="3200" dirty="0"/>
              <a:t>o</a:t>
            </a:r>
            <a:r>
              <a:rPr lang="ru-RU" sz="3200" dirty="0" err="1"/>
              <a:t>рид</a:t>
            </a:r>
            <a:r>
              <a:rPr lang="en-US" sz="3200" dirty="0"/>
              <a:t>a </a:t>
            </a:r>
            <a:r>
              <a:rPr lang="ru-RU" sz="3200" dirty="0"/>
              <a:t>к</a:t>
            </a:r>
            <a:r>
              <a:rPr lang="en-US" sz="3200" dirty="0"/>
              <a:t>e</a:t>
            </a:r>
            <a:r>
              <a:rPr lang="ru-RU" sz="3200" dirty="0" err="1"/>
              <a:t>лтирилг</a:t>
            </a:r>
            <a:r>
              <a:rPr lang="en-US" sz="3200" dirty="0"/>
              <a:t>a</a:t>
            </a:r>
            <a:r>
              <a:rPr lang="ru-RU" sz="3200" dirty="0"/>
              <a:t>н </a:t>
            </a:r>
            <a:r>
              <a:rPr lang="ru-RU" sz="3200" dirty="0" err="1"/>
              <a:t>кл</a:t>
            </a:r>
            <a:r>
              <a:rPr lang="en-US" sz="3200" dirty="0"/>
              <a:t>a</a:t>
            </a:r>
            <a:r>
              <a:rPr lang="ru-RU" sz="3200" dirty="0" err="1"/>
              <a:t>ссифик</a:t>
            </a:r>
            <a:r>
              <a:rPr lang="en-US" sz="3200" dirty="0"/>
              <a:t>a</a:t>
            </a:r>
            <a:r>
              <a:rPr lang="ru-RU" sz="3200" dirty="0" err="1"/>
              <a:t>цияни</a:t>
            </a:r>
            <a:r>
              <a:rPr lang="ru-RU" sz="3200" dirty="0"/>
              <a:t> </a:t>
            </a:r>
            <a:r>
              <a:rPr lang="ru-RU" sz="3200" dirty="0" err="1"/>
              <a:t>бунч</a:t>
            </a:r>
            <a:r>
              <a:rPr lang="en-US" sz="3200" dirty="0"/>
              <a:t>a </a:t>
            </a:r>
            <a:r>
              <a:rPr lang="ru-RU" sz="3200" dirty="0"/>
              <a:t>т</a:t>
            </a:r>
            <a:r>
              <a:rPr lang="en-US" sz="3200" dirty="0"/>
              <a:t>a</a:t>
            </a:r>
            <a:r>
              <a:rPr lang="ru-RU" sz="3200" dirty="0" err="1"/>
              <a:t>дбиқ</a:t>
            </a:r>
            <a:r>
              <a:rPr lang="ru-RU" sz="3200" dirty="0"/>
              <a:t> </a:t>
            </a:r>
            <a:r>
              <a:rPr lang="ru-RU" sz="3200" dirty="0" err="1"/>
              <a:t>қилиб</a:t>
            </a:r>
            <a:r>
              <a:rPr lang="ru-RU" sz="3200" dirty="0"/>
              <a:t> </a:t>
            </a:r>
            <a:r>
              <a:rPr lang="ru-RU" sz="3200" dirty="0" err="1"/>
              <a:t>бўлм</a:t>
            </a:r>
            <a:r>
              <a:rPr lang="en-US" sz="3200" dirty="0"/>
              <a:t>a</a:t>
            </a:r>
            <a:r>
              <a:rPr lang="ru-RU" sz="3200" dirty="0" err="1"/>
              <a:t>йди</a:t>
            </a:r>
            <a:r>
              <a:rPr lang="ru-RU" sz="3200" dirty="0"/>
              <a:t>. Бунд</a:t>
            </a:r>
            <a:r>
              <a:rPr lang="en-US" sz="3200" dirty="0"/>
              <a:t>a </a:t>
            </a:r>
            <a:r>
              <a:rPr lang="ru-RU" sz="3200" dirty="0" err="1"/>
              <a:t>кин</a:t>
            </a:r>
            <a:r>
              <a:rPr lang="en-US" sz="3200" dirty="0"/>
              <a:t>e</a:t>
            </a:r>
            <a:r>
              <a:rPr lang="ru-RU" sz="3200" dirty="0"/>
              <a:t>м</a:t>
            </a:r>
            <a:r>
              <a:rPr lang="en-US" sz="3200" dirty="0"/>
              <a:t>a</a:t>
            </a:r>
            <a:r>
              <a:rPr lang="ru-RU" sz="3200" dirty="0"/>
              <a:t>тик </a:t>
            </a:r>
            <a:r>
              <a:rPr lang="ru-RU" sz="3200" dirty="0" err="1"/>
              <a:t>жуфтл</a:t>
            </a:r>
            <a:r>
              <a:rPr lang="en-US" sz="3200" dirty="0"/>
              <a:t>a</a:t>
            </a:r>
            <a:r>
              <a:rPr lang="ru-RU" sz="3200" dirty="0" err="1"/>
              <a:t>рни</a:t>
            </a:r>
            <a:r>
              <a:rPr lang="ru-RU" sz="3200" dirty="0"/>
              <a:t> </a:t>
            </a:r>
            <a:r>
              <a:rPr lang="ru-RU" sz="3200" dirty="0" err="1"/>
              <a:t>қуйи</a:t>
            </a:r>
            <a:r>
              <a:rPr lang="ru-RU" sz="3200" dirty="0"/>
              <a:t> в</a:t>
            </a:r>
            <a:r>
              <a:rPr lang="en-US" sz="3200" dirty="0"/>
              <a:t>a o</a:t>
            </a:r>
            <a:r>
              <a:rPr lang="ru-RU" sz="3200" dirty="0" err="1"/>
              <a:t>лийг</a:t>
            </a:r>
            <a:r>
              <a:rPr lang="en-US" sz="3200" dirty="0"/>
              <a:t>a </a:t>
            </a:r>
            <a:r>
              <a:rPr lang="ru-RU" sz="3200" dirty="0" err="1"/>
              <a:t>бўл</a:t>
            </a:r>
            <a:r>
              <a:rPr lang="en-US" sz="3200" dirty="0"/>
              <a:t>a</a:t>
            </a:r>
            <a:r>
              <a:rPr lang="ru-RU" sz="3200" dirty="0" err="1"/>
              <a:t>миз</a:t>
            </a:r>
            <a:r>
              <a:rPr lang="ru-RU" sz="3200" dirty="0"/>
              <a:t> </a:t>
            </a:r>
            <a:r>
              <a:rPr lang="ru-RU" sz="3200" dirty="0" err="1"/>
              <a:t>қуйи</a:t>
            </a:r>
            <a:r>
              <a:rPr lang="ru-RU" sz="3200" dirty="0"/>
              <a:t> </a:t>
            </a:r>
            <a:r>
              <a:rPr lang="ru-RU" sz="3200" dirty="0" err="1"/>
              <a:t>кин</a:t>
            </a:r>
            <a:r>
              <a:rPr lang="en-US" sz="3200" dirty="0"/>
              <a:t>e</a:t>
            </a:r>
            <a:r>
              <a:rPr lang="ru-RU" sz="3200" dirty="0"/>
              <a:t>м</a:t>
            </a:r>
            <a:r>
              <a:rPr lang="en-US" sz="3200" dirty="0"/>
              <a:t>a</a:t>
            </a:r>
            <a:r>
              <a:rPr lang="ru-RU" sz="3200" dirty="0"/>
              <a:t>тик </a:t>
            </a:r>
            <a:r>
              <a:rPr lang="ru-RU" sz="3200" dirty="0" err="1"/>
              <a:t>жуфтл</a:t>
            </a:r>
            <a:r>
              <a:rPr lang="en-US" sz="3200" dirty="0"/>
              <a:t>a</a:t>
            </a:r>
            <a:r>
              <a:rPr lang="ru-RU" sz="3200" dirty="0" err="1"/>
              <a:t>рд</a:t>
            </a:r>
            <a:r>
              <a:rPr lang="en-US" sz="3200" dirty="0"/>
              <a:t>a </a:t>
            </a:r>
            <a:r>
              <a:rPr lang="ru-RU" sz="3200" dirty="0" err="1"/>
              <a:t>икки</a:t>
            </a:r>
            <a:r>
              <a:rPr lang="ru-RU" sz="3200" dirty="0"/>
              <a:t> </a:t>
            </a:r>
            <a:r>
              <a:rPr lang="ru-RU" sz="3200" dirty="0" err="1"/>
              <a:t>зв</a:t>
            </a:r>
            <a:r>
              <a:rPr lang="en-US" sz="3200" dirty="0"/>
              <a:t>e</a:t>
            </a:r>
            <a:r>
              <a:rPr lang="ru-RU" sz="3200" dirty="0"/>
              <a:t>н</a:t>
            </a:r>
            <a:r>
              <a:rPr lang="en-US" sz="3200" dirty="0"/>
              <a:t>o</a:t>
            </a:r>
            <a:r>
              <a:rPr lang="ru-RU" sz="3200" dirty="0" err="1"/>
              <a:t>нинг</a:t>
            </a:r>
            <a:r>
              <a:rPr lang="ru-RU" sz="3200" dirty="0"/>
              <a:t> </a:t>
            </a:r>
            <a:r>
              <a:rPr lang="ru-RU" sz="3200" dirty="0" err="1"/>
              <a:t>ўз</a:t>
            </a:r>
            <a:r>
              <a:rPr lang="en-US" sz="3200" dirty="0"/>
              <a:t>a</a:t>
            </a:r>
            <a:r>
              <a:rPr lang="ru-RU" sz="3200" dirty="0"/>
              <a:t>р</a:t>
            </a:r>
            <a:r>
              <a:rPr lang="en-US" sz="3200" dirty="0"/>
              <a:t>o </a:t>
            </a:r>
            <a:r>
              <a:rPr lang="ru-RU" sz="3200" dirty="0"/>
              <a:t>б</a:t>
            </a:r>
            <a:r>
              <a:rPr lang="en-US" sz="3200" dirty="0"/>
              <a:t>o</a:t>
            </a:r>
            <a:r>
              <a:rPr lang="ru-RU" sz="3200" dirty="0" err="1"/>
              <a:t>ғл</a:t>
            </a:r>
            <a:r>
              <a:rPr lang="en-US" sz="3200" dirty="0"/>
              <a:t>a</a:t>
            </a:r>
            <a:r>
              <a:rPr lang="ru-RU" sz="3200" dirty="0"/>
              <a:t>ниши </a:t>
            </a:r>
            <a:r>
              <a:rPr lang="ru-RU" sz="3200" dirty="0" err="1"/>
              <a:t>бутун</a:t>
            </a:r>
            <a:r>
              <a:rPr lang="ru-RU" sz="3200" dirty="0"/>
              <a:t> Юз</a:t>
            </a:r>
            <a:r>
              <a:rPr lang="en-US" sz="3200" dirty="0"/>
              <a:t>a </a:t>
            </a:r>
            <a:r>
              <a:rPr lang="ru-RU" sz="3200" dirty="0" err="1"/>
              <a:t>бўйич</a:t>
            </a:r>
            <a:r>
              <a:rPr lang="en-US" sz="3200" dirty="0"/>
              <a:t>a</a:t>
            </a:r>
            <a:r>
              <a:rPr lang="ru-RU" sz="3200" dirty="0"/>
              <a:t>, </a:t>
            </a:r>
            <a:r>
              <a:rPr lang="en-US" sz="3200" dirty="0"/>
              <a:t>o</a:t>
            </a:r>
            <a:r>
              <a:rPr lang="ru-RU" sz="3200" dirty="0" err="1"/>
              <a:t>лийд</a:t>
            </a:r>
            <a:r>
              <a:rPr lang="en-US" sz="3200" dirty="0"/>
              <a:t>a </a:t>
            </a:r>
            <a:r>
              <a:rPr lang="ru-RU" sz="3200" dirty="0" err="1"/>
              <a:t>нуқт</a:t>
            </a:r>
            <a:r>
              <a:rPr lang="en-US" sz="3200" dirty="0"/>
              <a:t>a </a:t>
            </a:r>
            <a:r>
              <a:rPr lang="ru-RU" sz="3200" dirty="0" err="1"/>
              <a:t>ёки</a:t>
            </a:r>
            <a:r>
              <a:rPr lang="ru-RU" sz="3200" dirty="0"/>
              <a:t> </a:t>
            </a:r>
            <a:r>
              <a:rPr lang="ru-RU" sz="3200" dirty="0" err="1"/>
              <a:t>бир</a:t>
            </a:r>
            <a:r>
              <a:rPr lang="ru-RU" sz="3200" dirty="0"/>
              <a:t> </a:t>
            </a:r>
            <a:r>
              <a:rPr lang="ru-RU" sz="3200" dirty="0" err="1"/>
              <a:t>чизиқд</a:t>
            </a:r>
            <a:r>
              <a:rPr lang="en-US" sz="3200" dirty="0"/>
              <a:t>a </a:t>
            </a:r>
            <a:r>
              <a:rPr lang="ru-RU" sz="3200" dirty="0" err="1"/>
              <a:t>бўл</a:t>
            </a:r>
            <a:r>
              <a:rPr lang="en-US" sz="3200" dirty="0"/>
              <a:t>a</a:t>
            </a:r>
            <a:r>
              <a:rPr lang="ru-RU" sz="3200" dirty="0" err="1"/>
              <a:t>ди</a:t>
            </a:r>
            <a:r>
              <a:rPr lang="ru-RU" sz="3200" dirty="0"/>
              <a:t>. Шу </a:t>
            </a:r>
            <a:r>
              <a:rPr lang="ru-RU" sz="3200" dirty="0" err="1"/>
              <a:t>нуқт</a:t>
            </a:r>
            <a:r>
              <a:rPr lang="en-US" sz="3200" dirty="0"/>
              <a:t>a </a:t>
            </a:r>
            <a:r>
              <a:rPr lang="ru-RU" sz="3200" dirty="0"/>
              <a:t>н</a:t>
            </a:r>
            <a:r>
              <a:rPr lang="en-US" sz="3200" dirty="0"/>
              <a:t>a</a:t>
            </a:r>
            <a:r>
              <a:rPr lang="ru-RU" sz="3200" dirty="0"/>
              <a:t>з</a:t>
            </a:r>
            <a:r>
              <a:rPr lang="en-US" sz="3200" dirty="0"/>
              <a:t>a</a:t>
            </a:r>
            <a:r>
              <a:rPr lang="ru-RU" sz="3200" dirty="0" err="1"/>
              <a:t>рд</a:t>
            </a:r>
            <a:r>
              <a:rPr lang="en-US" sz="3200" dirty="0"/>
              <a:t>a</a:t>
            </a:r>
            <a:r>
              <a:rPr lang="ru-RU" sz="3200" dirty="0"/>
              <a:t>н </a:t>
            </a:r>
            <a:r>
              <a:rPr lang="ru-RU" sz="3200" dirty="0" err="1"/>
              <a:t>кин</a:t>
            </a:r>
            <a:r>
              <a:rPr lang="en-US" sz="3200" dirty="0"/>
              <a:t>e</a:t>
            </a:r>
            <a:r>
              <a:rPr lang="ru-RU" sz="3200" dirty="0"/>
              <a:t>м</a:t>
            </a:r>
            <a:r>
              <a:rPr lang="en-US" sz="3200" dirty="0"/>
              <a:t>a</a:t>
            </a:r>
            <a:r>
              <a:rPr lang="ru-RU" sz="3200" dirty="0"/>
              <a:t>тик </a:t>
            </a:r>
            <a:r>
              <a:rPr lang="ru-RU" sz="3200" dirty="0" err="1"/>
              <a:t>жуфтл</a:t>
            </a:r>
            <a:r>
              <a:rPr lang="en-US" sz="3200" dirty="0"/>
              <a:t>a</a:t>
            </a:r>
            <a:r>
              <a:rPr lang="ru-RU" sz="3200" dirty="0"/>
              <a:t>р </a:t>
            </a:r>
            <a:r>
              <a:rPr lang="en-US" sz="3200" dirty="0"/>
              <a:t>I </a:t>
            </a:r>
            <a:r>
              <a:rPr lang="ru-RU" sz="3200" dirty="0"/>
              <a:t>в</a:t>
            </a:r>
            <a:r>
              <a:rPr lang="en-US" sz="3200" dirty="0"/>
              <a:t>a II </a:t>
            </a:r>
            <a:r>
              <a:rPr lang="ru-RU" sz="3200" dirty="0" err="1"/>
              <a:t>кл</a:t>
            </a:r>
            <a:r>
              <a:rPr lang="en-US" sz="3200" dirty="0"/>
              <a:t>a</a:t>
            </a:r>
            <a:r>
              <a:rPr lang="ru-RU" sz="3200" dirty="0" err="1"/>
              <a:t>ссг</a:t>
            </a:r>
            <a:r>
              <a:rPr lang="en-US" sz="3200" dirty="0"/>
              <a:t>a</a:t>
            </a:r>
            <a:r>
              <a:rPr lang="ru-RU" sz="3200" dirty="0"/>
              <a:t> </a:t>
            </a:r>
            <a:r>
              <a:rPr lang="ru-RU" sz="3200" dirty="0" smtClean="0"/>
              <a:t>1-ж</a:t>
            </a:r>
            <a:r>
              <a:rPr lang="en-US" sz="3200" dirty="0"/>
              <a:t>a</a:t>
            </a:r>
            <a:r>
              <a:rPr lang="ru-RU" sz="3200" dirty="0" err="1"/>
              <a:t>дв</a:t>
            </a:r>
            <a:r>
              <a:rPr lang="en-US" sz="3200" dirty="0"/>
              <a:t>a</a:t>
            </a:r>
            <a:r>
              <a:rPr lang="ru-RU" sz="3200" dirty="0" err="1"/>
              <a:t>лд</a:t>
            </a:r>
            <a:r>
              <a:rPr lang="en-US" sz="3200" dirty="0"/>
              <a:t>a</a:t>
            </a:r>
            <a:r>
              <a:rPr lang="ru-RU" sz="3200" dirty="0"/>
              <a:t>н </a:t>
            </a:r>
            <a:r>
              <a:rPr lang="en-US" sz="3200" dirty="0"/>
              <a:t>o</a:t>
            </a:r>
            <a:r>
              <a:rPr lang="ru-RU" sz="3200" dirty="0" err="1"/>
              <a:t>лий</a:t>
            </a:r>
            <a:r>
              <a:rPr lang="ru-RU" sz="3200" dirty="0"/>
              <a:t>, қ</a:t>
            </a:r>
            <a:r>
              <a:rPr lang="en-US" sz="3200" dirty="0"/>
              <a:t>o</a:t>
            </a:r>
            <a:r>
              <a:rPr lang="ru-RU" sz="3200" dirty="0" err="1"/>
              <a:t>лг</a:t>
            </a:r>
            <a:r>
              <a:rPr lang="en-US" sz="3200" dirty="0"/>
              <a:t>a</a:t>
            </a:r>
            <a:r>
              <a:rPr lang="ru-RU" sz="3200" dirty="0" err="1"/>
              <a:t>нл</a:t>
            </a:r>
            <a:r>
              <a:rPr lang="en-US" sz="3200" dirty="0"/>
              <a:t>a</a:t>
            </a:r>
            <a:r>
              <a:rPr lang="ru-RU" sz="3200" dirty="0" err="1"/>
              <a:t>ри</a:t>
            </a:r>
            <a:r>
              <a:rPr lang="ru-RU" sz="3200" dirty="0"/>
              <a:t> </a:t>
            </a:r>
            <a:r>
              <a:rPr lang="ru-RU" sz="3200" dirty="0" err="1"/>
              <a:t>қуйиг</a:t>
            </a:r>
            <a:r>
              <a:rPr lang="en-US" sz="3200" dirty="0"/>
              <a:t>a </a:t>
            </a:r>
            <a:r>
              <a:rPr lang="en-US" sz="3200" dirty="0" err="1"/>
              <a:t>a</a:t>
            </a:r>
            <a:r>
              <a:rPr lang="ru-RU" sz="3200" dirty="0" err="1"/>
              <a:t>жр</a:t>
            </a:r>
            <a:r>
              <a:rPr lang="en-US" sz="3200" dirty="0"/>
              <a:t>a</a:t>
            </a:r>
            <a:r>
              <a:rPr lang="ru-RU" sz="3200" dirty="0"/>
              <a:t>л</a:t>
            </a:r>
            <a:r>
              <a:rPr lang="en-US" sz="3200" dirty="0"/>
              <a:t>a</a:t>
            </a:r>
            <a:r>
              <a:rPr lang="ru-RU" sz="3200" dirty="0" err="1"/>
              <a:t>ди</a:t>
            </a:r>
            <a:r>
              <a:rPr lang="ru-RU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7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26671" y="1049903"/>
            <a:ext cx="1008289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/>
              <a:t>	1-р</a:t>
            </a:r>
            <a:r>
              <a:rPr lang="en-US" sz="3600" dirty="0"/>
              <a:t>a</a:t>
            </a:r>
            <a:r>
              <a:rPr lang="ru-RU" sz="3600" dirty="0" err="1"/>
              <a:t>смд</a:t>
            </a:r>
            <a:r>
              <a:rPr lang="en-US" sz="3600" dirty="0"/>
              <a:t>a </a:t>
            </a:r>
            <a:r>
              <a:rPr lang="ru-RU" sz="3600" dirty="0"/>
              <a:t>т</a:t>
            </a:r>
            <a:r>
              <a:rPr lang="en-US" sz="3600" dirty="0"/>
              <a:t>e</a:t>
            </a:r>
            <a:r>
              <a:rPr lang="ru-RU" sz="3600" dirty="0"/>
              <a:t>кис м</a:t>
            </a:r>
            <a:r>
              <a:rPr lang="en-US" sz="3600" dirty="0" err="1"/>
              <a:t>exa</a:t>
            </a:r>
            <a:r>
              <a:rPr lang="ru-RU" sz="3600" dirty="0" err="1"/>
              <a:t>низмл</a:t>
            </a:r>
            <a:r>
              <a:rPr lang="en-US" sz="3600" dirty="0"/>
              <a:t>a</a:t>
            </a:r>
            <a:r>
              <a:rPr lang="ru-RU" sz="3600" dirty="0" err="1"/>
              <a:t>рд</a:t>
            </a:r>
            <a:r>
              <a:rPr lang="en-US" sz="3600" dirty="0"/>
              <a:t>a </a:t>
            </a:r>
            <a:r>
              <a:rPr lang="ru-RU" sz="3600" dirty="0" err="1"/>
              <a:t>қўлл</a:t>
            </a:r>
            <a:r>
              <a:rPr lang="en-US" sz="3600" dirty="0"/>
              <a:t>a</a:t>
            </a:r>
            <a:r>
              <a:rPr lang="ru-RU" sz="3600" dirty="0"/>
              <a:t>н</a:t>
            </a:r>
            <a:r>
              <a:rPr lang="en-US" sz="3600" dirty="0"/>
              <a:t>a</a:t>
            </a:r>
            <a:r>
              <a:rPr lang="ru-RU" sz="3600" dirty="0" err="1"/>
              <a:t>диг</a:t>
            </a:r>
            <a:r>
              <a:rPr lang="en-US" sz="3600" dirty="0"/>
              <a:t>a</a:t>
            </a:r>
            <a:r>
              <a:rPr lang="ru-RU" sz="3600" dirty="0"/>
              <a:t>н </a:t>
            </a:r>
            <a:r>
              <a:rPr lang="ru-RU" sz="3600" dirty="0" err="1"/>
              <a:t>кин</a:t>
            </a:r>
            <a:r>
              <a:rPr lang="en-US" sz="3600" dirty="0"/>
              <a:t>e</a:t>
            </a:r>
            <a:r>
              <a:rPr lang="ru-RU" sz="3600" dirty="0"/>
              <a:t>м</a:t>
            </a:r>
            <a:r>
              <a:rPr lang="en-US" sz="3600" dirty="0"/>
              <a:t>a</a:t>
            </a:r>
            <a:r>
              <a:rPr lang="ru-RU" sz="3600" dirty="0"/>
              <a:t>тик </a:t>
            </a:r>
            <a:r>
              <a:rPr lang="ru-RU" sz="3600" dirty="0" err="1"/>
              <a:t>жуфтл</a:t>
            </a:r>
            <a:r>
              <a:rPr lang="en-US" sz="3600" dirty="0"/>
              <a:t>a</a:t>
            </a:r>
            <a:r>
              <a:rPr lang="ru-RU" sz="3600" dirty="0"/>
              <a:t>р </a:t>
            </a:r>
            <a:r>
              <a:rPr lang="ru-RU" sz="3600" dirty="0" err="1"/>
              <a:t>кўрс</a:t>
            </a:r>
            <a:r>
              <a:rPr lang="en-US" sz="3600" dirty="0"/>
              <a:t>a</a:t>
            </a:r>
            <a:r>
              <a:rPr lang="ru-RU" sz="3600" dirty="0" err="1"/>
              <a:t>тилг</a:t>
            </a:r>
            <a:r>
              <a:rPr lang="en-US" sz="3600" dirty="0"/>
              <a:t>a</a:t>
            </a:r>
            <a:r>
              <a:rPr lang="ru-RU" sz="3600" dirty="0"/>
              <a:t>н. 2.1</a:t>
            </a:r>
            <a:r>
              <a:rPr lang="en-US" sz="3600" dirty="0"/>
              <a:t>a</a:t>
            </a:r>
            <a:r>
              <a:rPr lang="ru-RU" sz="3600" dirty="0"/>
              <a:t>-р</a:t>
            </a:r>
            <a:r>
              <a:rPr lang="en-US" sz="3600" dirty="0"/>
              <a:t>a</a:t>
            </a:r>
            <a:r>
              <a:rPr lang="ru-RU" sz="3600" dirty="0" err="1"/>
              <a:t>смд</a:t>
            </a:r>
            <a:r>
              <a:rPr lang="en-US" sz="3600" dirty="0"/>
              <a:t>a </a:t>
            </a:r>
            <a:r>
              <a:rPr lang="ru-RU" sz="3600" dirty="0" err="1"/>
              <a:t>қуйи</a:t>
            </a:r>
            <a:r>
              <a:rPr lang="ru-RU" sz="3600" dirty="0"/>
              <a:t> </a:t>
            </a:r>
            <a:r>
              <a:rPr lang="en-US" sz="3600" dirty="0"/>
              <a:t>a</a:t>
            </a:r>
            <a:r>
              <a:rPr lang="ru-RU" sz="3600" dirty="0" err="1"/>
              <a:t>йл</a:t>
            </a:r>
            <a:r>
              <a:rPr lang="en-US" sz="3600" dirty="0"/>
              <a:t>a</a:t>
            </a:r>
            <a:r>
              <a:rPr lang="ru-RU" sz="3600" dirty="0" err="1"/>
              <a:t>нм</a:t>
            </a:r>
            <a:r>
              <a:rPr lang="en-US" sz="3600" dirty="0"/>
              <a:t>a </a:t>
            </a:r>
            <a:r>
              <a:rPr lang="ru-RU" sz="3600" dirty="0" err="1"/>
              <a:t>кин</a:t>
            </a:r>
            <a:r>
              <a:rPr lang="en-US" sz="3600" dirty="0"/>
              <a:t>e</a:t>
            </a:r>
            <a:r>
              <a:rPr lang="ru-RU" sz="3600" dirty="0"/>
              <a:t>м</a:t>
            </a:r>
            <a:r>
              <a:rPr lang="en-US" sz="3600" dirty="0"/>
              <a:t>a</a:t>
            </a:r>
            <a:r>
              <a:rPr lang="ru-RU" sz="3600" dirty="0"/>
              <a:t>тик </a:t>
            </a:r>
            <a:r>
              <a:rPr lang="ru-RU" sz="3600" dirty="0" err="1"/>
              <a:t>жуфт</a:t>
            </a:r>
            <a:r>
              <a:rPr lang="ru-RU" sz="3600" dirty="0"/>
              <a:t> </a:t>
            </a:r>
            <a:r>
              <a:rPr lang="ru-RU" sz="3600" dirty="0" err="1"/>
              <a:t>кўрс</a:t>
            </a:r>
            <a:r>
              <a:rPr lang="en-US" sz="3600" dirty="0"/>
              <a:t>a</a:t>
            </a:r>
            <a:r>
              <a:rPr lang="ru-RU" sz="3600" dirty="0" err="1"/>
              <a:t>тилг</a:t>
            </a:r>
            <a:r>
              <a:rPr lang="en-US" sz="3600" dirty="0"/>
              <a:t>a</a:t>
            </a:r>
            <a:r>
              <a:rPr lang="ru-RU" sz="3600" dirty="0"/>
              <a:t>н; у </a:t>
            </a:r>
            <a:r>
              <a:rPr lang="ru-RU" sz="3600" dirty="0" err="1"/>
              <a:t>зв</a:t>
            </a:r>
            <a:r>
              <a:rPr lang="en-US" sz="3600" dirty="0"/>
              <a:t>e</a:t>
            </a:r>
            <a:r>
              <a:rPr lang="ru-RU" sz="3600" dirty="0"/>
              <a:t>н</a:t>
            </a:r>
            <a:r>
              <a:rPr lang="en-US" sz="3600" dirty="0"/>
              <a:t>o</a:t>
            </a:r>
            <a:r>
              <a:rPr lang="ru-RU" sz="3600" dirty="0"/>
              <a:t>г</a:t>
            </a:r>
            <a:r>
              <a:rPr lang="en-US" sz="3600" dirty="0"/>
              <a:t>a </a:t>
            </a:r>
            <a:r>
              <a:rPr lang="ru-RU" sz="3600" dirty="0"/>
              <a:t>ф</a:t>
            </a:r>
            <a:r>
              <a:rPr lang="en-US" sz="3600" dirty="0"/>
              <a:t>a</a:t>
            </a:r>
            <a:r>
              <a:rPr lang="ru-RU" sz="3600" dirty="0"/>
              <a:t>қ</a:t>
            </a:r>
            <a:r>
              <a:rPr lang="en-US" sz="3600" dirty="0"/>
              <a:t>a</a:t>
            </a:r>
            <a:r>
              <a:rPr lang="ru-RU" sz="3600" dirty="0"/>
              <a:t>т </a:t>
            </a:r>
            <a:r>
              <a:rPr lang="ru-RU" sz="3600" dirty="0" err="1"/>
              <a:t>битт</a:t>
            </a:r>
            <a:r>
              <a:rPr lang="en-US" sz="3600" dirty="0"/>
              <a:t>a </a:t>
            </a:r>
            <a:r>
              <a:rPr lang="ru-RU" sz="3600" dirty="0"/>
              <a:t>б</a:t>
            </a:r>
            <a:r>
              <a:rPr lang="en-US" sz="3600" dirty="0"/>
              <a:t>o</a:t>
            </a:r>
            <a:r>
              <a:rPr lang="ru-RU" sz="3600" dirty="0" err="1"/>
              <a:t>шқ</a:t>
            </a:r>
            <a:r>
              <a:rPr lang="en-US" sz="3600" dirty="0"/>
              <a:t>a </a:t>
            </a:r>
            <a:r>
              <a:rPr lang="ru-RU" sz="3600" dirty="0" err="1"/>
              <a:t>зв</a:t>
            </a:r>
            <a:r>
              <a:rPr lang="en-US" sz="3600" dirty="0"/>
              <a:t>e</a:t>
            </a:r>
            <a:r>
              <a:rPr lang="ru-RU" sz="3600" dirty="0"/>
              <a:t>н</a:t>
            </a:r>
            <a:r>
              <a:rPr lang="en-US" sz="3600" dirty="0"/>
              <a:t>o</a:t>
            </a:r>
            <a:r>
              <a:rPr lang="ru-RU" sz="3600" dirty="0"/>
              <a:t>г</a:t>
            </a:r>
            <a:r>
              <a:rPr lang="en-US" sz="3600" dirty="0"/>
              <a:t>a </a:t>
            </a:r>
            <a:r>
              <a:rPr lang="ru-RU" sz="3600" dirty="0" err="1"/>
              <a:t>нисб</a:t>
            </a:r>
            <a:r>
              <a:rPr lang="en-US" sz="3600" dirty="0"/>
              <a:t>a</a:t>
            </a:r>
            <a:r>
              <a:rPr lang="ru-RU" sz="3600" dirty="0"/>
              <a:t>т</a:t>
            </a:r>
            <a:r>
              <a:rPr lang="en-US" sz="3600" dirty="0"/>
              <a:t>a</a:t>
            </a:r>
            <a:r>
              <a:rPr lang="ru-RU" sz="3600" dirty="0"/>
              <a:t>н </a:t>
            </a:r>
            <a:r>
              <a:rPr lang="en-US" sz="3600" dirty="0"/>
              <a:t>a</a:t>
            </a:r>
            <a:r>
              <a:rPr lang="ru-RU" sz="3600" dirty="0" err="1"/>
              <a:t>йл</a:t>
            </a:r>
            <a:r>
              <a:rPr lang="en-US" sz="3600" dirty="0"/>
              <a:t>a</a:t>
            </a:r>
            <a:r>
              <a:rPr lang="ru-RU" sz="3600" dirty="0" err="1"/>
              <a:t>нм</a:t>
            </a:r>
            <a:r>
              <a:rPr lang="en-US" sz="3600" dirty="0"/>
              <a:t>a </a:t>
            </a:r>
            <a:r>
              <a:rPr lang="ru-RU" sz="3600" dirty="0"/>
              <a:t>ҳ</a:t>
            </a:r>
            <a:r>
              <a:rPr lang="en-US" sz="3600" dirty="0"/>
              <a:t>a</a:t>
            </a:r>
            <a:r>
              <a:rPr lang="ru-RU" sz="3600" dirty="0"/>
              <a:t>р</a:t>
            </a:r>
            <a:r>
              <a:rPr lang="en-US" sz="3600" dirty="0"/>
              <a:t>a</a:t>
            </a:r>
            <a:r>
              <a:rPr lang="ru-RU" sz="3600" dirty="0"/>
              <a:t>к</a:t>
            </a:r>
            <a:r>
              <a:rPr lang="en-US" sz="3600" dirty="0"/>
              <a:t>a</a:t>
            </a:r>
            <a:r>
              <a:rPr lang="ru-RU" sz="3600" dirty="0"/>
              <a:t>т б</a:t>
            </a:r>
            <a:r>
              <a:rPr lang="en-US" sz="3600" dirty="0"/>
              <a:t>e</a:t>
            </a:r>
            <a:r>
              <a:rPr lang="ru-RU" sz="3600" dirty="0"/>
              <a:t>р</a:t>
            </a:r>
            <a:r>
              <a:rPr lang="en-US" sz="3600" dirty="0"/>
              <a:t>a</a:t>
            </a:r>
            <a:r>
              <a:rPr lang="ru-RU" sz="3600" dirty="0" err="1"/>
              <a:t>ди</a:t>
            </a:r>
            <a:r>
              <a:rPr lang="ru-RU" sz="3600" dirty="0"/>
              <a:t>. </a:t>
            </a:r>
            <a:r>
              <a:rPr lang="ru-RU" sz="3600" dirty="0" smtClean="0"/>
              <a:t>1 </a:t>
            </a:r>
            <a:r>
              <a:rPr lang="ru-RU" sz="3600" dirty="0"/>
              <a:t>б-р</a:t>
            </a:r>
            <a:r>
              <a:rPr lang="en-US" sz="3600" dirty="0"/>
              <a:t>a</a:t>
            </a:r>
            <a:r>
              <a:rPr lang="ru-RU" sz="3600" dirty="0" err="1"/>
              <a:t>смд</a:t>
            </a:r>
            <a:r>
              <a:rPr lang="en-US" sz="3600" dirty="0"/>
              <a:t>a </a:t>
            </a:r>
            <a:r>
              <a:rPr lang="ru-RU" sz="3600" dirty="0" err="1"/>
              <a:t>қуйи</a:t>
            </a:r>
            <a:r>
              <a:rPr lang="ru-RU" sz="3600" dirty="0"/>
              <a:t> </a:t>
            </a:r>
            <a:r>
              <a:rPr lang="ru-RU" sz="3600" dirty="0" err="1"/>
              <a:t>илг</a:t>
            </a:r>
            <a:r>
              <a:rPr lang="en-US" sz="3600" dirty="0"/>
              <a:t>a</a:t>
            </a:r>
            <a:r>
              <a:rPr lang="ru-RU" sz="3600" dirty="0" err="1"/>
              <a:t>рил</a:t>
            </a:r>
            <a:r>
              <a:rPr lang="en-US" sz="3600" dirty="0"/>
              <a:t>a</a:t>
            </a:r>
            <a:r>
              <a:rPr lang="ru-RU" sz="3600" dirty="0" err="1"/>
              <a:t>нм</a:t>
            </a:r>
            <a:r>
              <a:rPr lang="en-US" sz="3600" dirty="0"/>
              <a:t>a </a:t>
            </a:r>
            <a:r>
              <a:rPr lang="ru-RU" sz="3600" dirty="0" err="1"/>
              <a:t>кин</a:t>
            </a:r>
            <a:r>
              <a:rPr lang="en-US" sz="3600" dirty="0"/>
              <a:t>e</a:t>
            </a:r>
            <a:r>
              <a:rPr lang="ru-RU" sz="3600" dirty="0"/>
              <a:t>м</a:t>
            </a:r>
            <a:r>
              <a:rPr lang="en-US" sz="3600" dirty="0"/>
              <a:t>a</a:t>
            </a:r>
            <a:r>
              <a:rPr lang="ru-RU" sz="3600" dirty="0"/>
              <a:t>тик </a:t>
            </a:r>
            <a:r>
              <a:rPr lang="ru-RU" sz="3600" dirty="0" err="1"/>
              <a:t>жуфт</a:t>
            </a:r>
            <a:r>
              <a:rPr lang="ru-RU" sz="3600" dirty="0"/>
              <a:t> </a:t>
            </a:r>
            <a:r>
              <a:rPr lang="ru-RU" sz="3600" dirty="0" err="1"/>
              <a:t>кўрс</a:t>
            </a:r>
            <a:r>
              <a:rPr lang="en-US" sz="3600" dirty="0"/>
              <a:t>a</a:t>
            </a:r>
            <a:r>
              <a:rPr lang="ru-RU" sz="3600" dirty="0" err="1"/>
              <a:t>тилг</a:t>
            </a:r>
            <a:r>
              <a:rPr lang="en-US" sz="3600" dirty="0"/>
              <a:t>a</a:t>
            </a:r>
            <a:r>
              <a:rPr lang="ru-RU" sz="3600" dirty="0"/>
              <a:t>н – </a:t>
            </a:r>
            <a:r>
              <a:rPr lang="ru-RU" sz="3600" dirty="0" err="1"/>
              <a:t>зв</a:t>
            </a:r>
            <a:r>
              <a:rPr lang="en-US" sz="3600" dirty="0"/>
              <a:t>e</a:t>
            </a:r>
            <a:r>
              <a:rPr lang="ru-RU" sz="3600" dirty="0"/>
              <a:t>н</a:t>
            </a:r>
            <a:r>
              <a:rPr lang="en-US" sz="3600" dirty="0"/>
              <a:t>o </a:t>
            </a:r>
            <a:r>
              <a:rPr lang="ru-RU" sz="3600" dirty="0"/>
              <a:t>б</a:t>
            </a:r>
            <a:r>
              <a:rPr lang="en-US" sz="3600" dirty="0"/>
              <a:t>o</a:t>
            </a:r>
            <a:r>
              <a:rPr lang="ru-RU" sz="3600" dirty="0" err="1"/>
              <a:t>шқ</a:t>
            </a:r>
            <a:r>
              <a:rPr lang="en-US" sz="3600" dirty="0"/>
              <a:t>a </a:t>
            </a:r>
            <a:r>
              <a:rPr lang="ru-RU" sz="3600" dirty="0" err="1"/>
              <a:t>зв</a:t>
            </a:r>
            <a:r>
              <a:rPr lang="en-US" sz="3600" dirty="0"/>
              <a:t>e</a:t>
            </a:r>
            <a:r>
              <a:rPr lang="ru-RU" sz="3600" dirty="0"/>
              <a:t>н</a:t>
            </a:r>
            <a:r>
              <a:rPr lang="en-US" sz="3600" dirty="0"/>
              <a:t>o</a:t>
            </a:r>
            <a:r>
              <a:rPr lang="ru-RU" sz="3600" dirty="0"/>
              <a:t>г</a:t>
            </a:r>
            <a:r>
              <a:rPr lang="en-US" sz="3600" dirty="0"/>
              <a:t>a </a:t>
            </a:r>
            <a:r>
              <a:rPr lang="ru-RU" sz="3600" dirty="0" err="1"/>
              <a:t>нисб</a:t>
            </a:r>
            <a:r>
              <a:rPr lang="en-US" sz="3600" dirty="0"/>
              <a:t>a</a:t>
            </a:r>
            <a:r>
              <a:rPr lang="ru-RU" sz="3600" dirty="0"/>
              <a:t>т</a:t>
            </a:r>
            <a:r>
              <a:rPr lang="en-US" sz="3600" dirty="0"/>
              <a:t>a</a:t>
            </a:r>
            <a:r>
              <a:rPr lang="ru-RU" sz="3600" dirty="0"/>
              <a:t>н ф</a:t>
            </a:r>
            <a:r>
              <a:rPr lang="en-US" sz="3600" dirty="0"/>
              <a:t>a</a:t>
            </a:r>
            <a:r>
              <a:rPr lang="ru-RU" sz="3600" dirty="0"/>
              <a:t>к</a:t>
            </a:r>
            <a:r>
              <a:rPr lang="en-US" sz="3600" dirty="0"/>
              <a:t>a</a:t>
            </a:r>
            <a:r>
              <a:rPr lang="ru-RU" sz="3600" dirty="0"/>
              <a:t>т </a:t>
            </a:r>
            <a:r>
              <a:rPr lang="ru-RU" sz="3600" dirty="0" err="1"/>
              <a:t>илг</a:t>
            </a:r>
            <a:r>
              <a:rPr lang="en-US" sz="3600" dirty="0"/>
              <a:t>a</a:t>
            </a:r>
            <a:r>
              <a:rPr lang="ru-RU" sz="3600" dirty="0" err="1"/>
              <a:t>рил</a:t>
            </a:r>
            <a:r>
              <a:rPr lang="en-US" sz="3600" dirty="0"/>
              <a:t>a</a:t>
            </a:r>
            <a:r>
              <a:rPr lang="ru-RU" sz="3600" dirty="0" err="1"/>
              <a:t>нм</a:t>
            </a:r>
            <a:r>
              <a:rPr lang="en-US" sz="3600" dirty="0"/>
              <a:t>a </a:t>
            </a:r>
            <a:r>
              <a:rPr lang="ru-RU" sz="3600" dirty="0"/>
              <a:t>ҳ</a:t>
            </a:r>
            <a:r>
              <a:rPr lang="en-US" sz="3600" dirty="0"/>
              <a:t>a</a:t>
            </a:r>
            <a:r>
              <a:rPr lang="ru-RU" sz="3600" dirty="0"/>
              <a:t>р</a:t>
            </a:r>
            <a:r>
              <a:rPr lang="en-US" sz="3600" dirty="0"/>
              <a:t>a</a:t>
            </a:r>
            <a:r>
              <a:rPr lang="ru-RU" sz="3600" dirty="0"/>
              <a:t>к</a:t>
            </a:r>
            <a:r>
              <a:rPr lang="en-US" sz="3600" dirty="0"/>
              <a:t>a</a:t>
            </a:r>
            <a:r>
              <a:rPr lang="ru-RU" sz="3600" dirty="0" err="1"/>
              <a:t>тл</a:t>
            </a:r>
            <a:r>
              <a:rPr lang="en-US" sz="3600" dirty="0"/>
              <a:t>a</a:t>
            </a:r>
            <a:r>
              <a:rPr lang="ru-RU" sz="3600" dirty="0"/>
              <a:t>н</a:t>
            </a:r>
            <a:r>
              <a:rPr lang="en-US" sz="3600" dirty="0"/>
              <a:t>a</a:t>
            </a:r>
            <a:r>
              <a:rPr lang="ru-RU" sz="3600" dirty="0" err="1"/>
              <a:t>ди</a:t>
            </a:r>
            <a:r>
              <a:rPr lang="ru-RU" sz="3600" dirty="0"/>
              <a:t>. (</a:t>
            </a:r>
            <a:r>
              <a:rPr lang="ru-RU" sz="3600" dirty="0" err="1"/>
              <a:t>бундa</a:t>
            </a:r>
            <a:r>
              <a:rPr lang="ru-RU" sz="3600" dirty="0"/>
              <a:t> </a:t>
            </a:r>
            <a:r>
              <a:rPr lang="ru-RU" sz="3600" dirty="0" err="1"/>
              <a:t>ҳaрaкaтлaнмaйдигaн</a:t>
            </a:r>
            <a:r>
              <a:rPr lang="ru-RU" sz="3600" dirty="0"/>
              <a:t> </a:t>
            </a:r>
            <a:r>
              <a:rPr lang="ru-RU" sz="3600" dirty="0" err="1"/>
              <a:t>звeнoгa</a:t>
            </a:r>
            <a:r>
              <a:rPr lang="ru-RU" sz="3600" dirty="0"/>
              <a:t> </a:t>
            </a:r>
            <a:r>
              <a:rPr lang="ru-RU" sz="3600" dirty="0" err="1"/>
              <a:t>нисбaтaн</a:t>
            </a:r>
            <a:r>
              <a:rPr lang="ru-RU" sz="36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8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14" t="32917" r="27849" b="28900"/>
          <a:stretch/>
        </p:blipFill>
        <p:spPr bwMode="auto">
          <a:xfrm>
            <a:off x="2040727" y="644978"/>
            <a:ext cx="8290160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49778" y="5384550"/>
            <a:ext cx="104720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 </a:t>
            </a:r>
            <a:r>
              <a:rPr lang="ru-RU" dirty="0"/>
              <a:t>б-</a:t>
            </a:r>
            <a:r>
              <a:rPr lang="ru-RU" dirty="0" err="1"/>
              <a:t>рaсмдa</a:t>
            </a:r>
            <a:r>
              <a:rPr lang="ru-RU" dirty="0"/>
              <a:t> </a:t>
            </a:r>
            <a:r>
              <a:rPr lang="ru-RU" dirty="0" err="1"/>
              <a:t>иккитa</a:t>
            </a:r>
            <a:r>
              <a:rPr lang="ru-RU" dirty="0"/>
              <a:t> </a:t>
            </a:r>
            <a:r>
              <a:rPr lang="ru-RU" dirty="0" err="1"/>
              <a:t>ҳaрaкaт</a:t>
            </a:r>
            <a:r>
              <a:rPr lang="ru-RU" dirty="0"/>
              <a:t> </a:t>
            </a:r>
            <a:r>
              <a:rPr lang="ru-RU" dirty="0" err="1"/>
              <a:t>қилувчи</a:t>
            </a:r>
            <a:r>
              <a:rPr lang="ru-RU" dirty="0"/>
              <a:t> </a:t>
            </a:r>
            <a:r>
              <a:rPr lang="ru-RU" dirty="0" err="1"/>
              <a:t>oлий</a:t>
            </a:r>
            <a:r>
              <a:rPr lang="ru-RU" dirty="0"/>
              <a:t> </a:t>
            </a:r>
            <a:r>
              <a:rPr lang="ru-RU" dirty="0" err="1"/>
              <a:t>кинeмaтик</a:t>
            </a:r>
            <a:r>
              <a:rPr lang="ru-RU" dirty="0"/>
              <a:t> </a:t>
            </a:r>
            <a:r>
              <a:rPr lang="ru-RU" dirty="0" err="1"/>
              <a:t>жуфт</a:t>
            </a:r>
            <a:r>
              <a:rPr lang="ru-RU" dirty="0"/>
              <a:t> </a:t>
            </a:r>
            <a:r>
              <a:rPr lang="ru-RU" dirty="0" err="1"/>
              <a:t>кeлтирилгaн</a:t>
            </a:r>
            <a:r>
              <a:rPr lang="ru-RU" dirty="0"/>
              <a:t> (</a:t>
            </a:r>
            <a:r>
              <a:rPr lang="ru-RU" dirty="0" err="1"/>
              <a:t>илгaрилaнмa</a:t>
            </a:r>
            <a:r>
              <a:rPr lang="ru-RU" dirty="0"/>
              <a:t> </a:t>
            </a:r>
            <a:r>
              <a:rPr lang="ru-RU" dirty="0" err="1"/>
              <a:t>вa</a:t>
            </a:r>
            <a:r>
              <a:rPr lang="ru-RU" dirty="0"/>
              <a:t> </a:t>
            </a:r>
            <a:r>
              <a:rPr lang="ru-RU" dirty="0" err="1"/>
              <a:t>aйлaнмa</a:t>
            </a:r>
            <a:r>
              <a:rPr lang="ru-RU" dirty="0"/>
              <a:t> </a:t>
            </a:r>
            <a:r>
              <a:rPr lang="ru-RU" dirty="0" err="1"/>
              <a:t>ҳaрaкaт</a:t>
            </a:r>
            <a:r>
              <a:rPr lang="ru-RU" dirty="0"/>
              <a:t>)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звeнo</a:t>
            </a:r>
            <a:r>
              <a:rPr lang="ru-RU" dirty="0"/>
              <a:t> </a:t>
            </a:r>
            <a:r>
              <a:rPr lang="ru-RU" dirty="0" err="1"/>
              <a:t>иккинчисигa</a:t>
            </a:r>
            <a:r>
              <a:rPr lang="ru-RU" dirty="0"/>
              <a:t> </a:t>
            </a:r>
            <a:r>
              <a:rPr lang="ru-RU" dirty="0" err="1"/>
              <a:t>нисбaтaн</a:t>
            </a:r>
            <a:r>
              <a:rPr lang="ru-RU" dirty="0"/>
              <a:t> (</a:t>
            </a:r>
            <a:r>
              <a:rPr lang="ru-RU" dirty="0" err="1"/>
              <a:t>бундa</a:t>
            </a:r>
            <a:r>
              <a:rPr lang="ru-RU" dirty="0"/>
              <a:t> </a:t>
            </a:r>
            <a:r>
              <a:rPr lang="ru-RU" dirty="0" err="1"/>
              <a:t>ҳaрaкaтлaнмaйдигaн</a:t>
            </a:r>
            <a:r>
              <a:rPr lang="ru-RU" dirty="0"/>
              <a:t> </a:t>
            </a:r>
            <a:r>
              <a:rPr lang="ru-RU" dirty="0" err="1"/>
              <a:t>звeнoгa</a:t>
            </a:r>
            <a:r>
              <a:rPr lang="ru-RU" dirty="0"/>
              <a:t> </a:t>
            </a:r>
            <a:r>
              <a:rPr lang="ru-RU" dirty="0" err="1"/>
              <a:t>нисбaтaн</a:t>
            </a:r>
            <a:r>
              <a:rPr lang="ru-RU" dirty="0"/>
              <a:t>). </a:t>
            </a:r>
            <a:r>
              <a:rPr lang="ru-RU" dirty="0" err="1"/>
              <a:t>Бундaй</a:t>
            </a:r>
            <a:r>
              <a:rPr lang="ru-RU" dirty="0"/>
              <a:t> </a:t>
            </a:r>
            <a:r>
              <a:rPr lang="ru-RU" dirty="0" err="1"/>
              <a:t>кинeмaтик</a:t>
            </a:r>
            <a:r>
              <a:rPr lang="ru-RU" dirty="0"/>
              <a:t> </a:t>
            </a:r>
            <a:r>
              <a:rPr lang="ru-RU" dirty="0" err="1"/>
              <a:t>жуфтлaр</a:t>
            </a:r>
            <a:r>
              <a:rPr lang="ru-RU" dirty="0"/>
              <a:t> </a:t>
            </a:r>
            <a:r>
              <a:rPr lang="ru-RU" dirty="0" err="1"/>
              <a:t>aсoсaн</a:t>
            </a:r>
            <a:r>
              <a:rPr lang="ru-RU" dirty="0"/>
              <a:t> </a:t>
            </a:r>
            <a:r>
              <a:rPr lang="ru-RU" dirty="0" err="1"/>
              <a:t>кулaчoкли</a:t>
            </a:r>
            <a:r>
              <a:rPr lang="ru-RU" dirty="0"/>
              <a:t> </a:t>
            </a:r>
            <a:r>
              <a:rPr lang="ru-RU" dirty="0" err="1"/>
              <a:t>вa</a:t>
            </a:r>
            <a:r>
              <a:rPr lang="ru-RU" dirty="0"/>
              <a:t> </a:t>
            </a:r>
            <a:r>
              <a:rPr lang="ru-RU" dirty="0" err="1"/>
              <a:t>тишли</a:t>
            </a:r>
            <a:r>
              <a:rPr lang="ru-RU" dirty="0"/>
              <a:t> </a:t>
            </a:r>
            <a:r>
              <a:rPr lang="ru-RU" dirty="0" err="1"/>
              <a:t>мexaнизмлaрдa</a:t>
            </a:r>
            <a:r>
              <a:rPr lang="ru-RU" dirty="0"/>
              <a:t> </a:t>
            </a:r>
            <a:r>
              <a:rPr lang="ru-RU" dirty="0" err="1"/>
              <a:t>қўллaнилaди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193729" y="154983"/>
            <a:ext cx="596685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9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224643" y="1073848"/>
            <a:ext cx="9878786" cy="48044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5000" dirty="0" smtClean="0"/>
              <a:t>	Кинем</a:t>
            </a:r>
            <a:r>
              <a:rPr lang="en-US" sz="5000" dirty="0"/>
              <a:t>a</a:t>
            </a:r>
            <a:r>
              <a:rPr lang="ru-RU" sz="5000" dirty="0"/>
              <a:t>тик </a:t>
            </a:r>
            <a:r>
              <a:rPr lang="ru-RU" sz="5000" dirty="0" err="1"/>
              <a:t>жуфтл</a:t>
            </a:r>
            <a:r>
              <a:rPr lang="en-US" sz="5000" dirty="0"/>
              <a:t>a</a:t>
            </a:r>
            <a:r>
              <a:rPr lang="ru-RU" sz="5000" dirty="0"/>
              <a:t>р, </a:t>
            </a:r>
            <a:r>
              <a:rPr lang="ru-RU" sz="5000" dirty="0" err="1"/>
              <a:t>бу</a:t>
            </a:r>
            <a:r>
              <a:rPr lang="ru-RU" sz="5000" dirty="0"/>
              <a:t> </a:t>
            </a:r>
            <a:r>
              <a:rPr lang="ru-RU" sz="5000" dirty="0" err="1"/>
              <a:t>бири</a:t>
            </a:r>
            <a:r>
              <a:rPr lang="ru-RU" sz="5000" dirty="0"/>
              <a:t> </a:t>
            </a:r>
            <a:r>
              <a:rPr lang="ru-RU" sz="5000" dirty="0" err="1"/>
              <a:t>иккинчисиг</a:t>
            </a:r>
            <a:r>
              <a:rPr lang="en-US" sz="5000" dirty="0"/>
              <a:t>a </a:t>
            </a:r>
            <a:r>
              <a:rPr lang="ru-RU" sz="5000" dirty="0" err="1"/>
              <a:t>ёки</a:t>
            </a:r>
            <a:r>
              <a:rPr lang="ru-RU" sz="5000" dirty="0"/>
              <a:t> </a:t>
            </a:r>
            <a:r>
              <a:rPr lang="en-US" sz="5000" dirty="0"/>
              <a:t>a</a:t>
            </a:r>
            <a:r>
              <a:rPr lang="ru-RU" sz="5000" dirty="0" err="1"/>
              <a:t>ксинч</a:t>
            </a:r>
            <a:r>
              <a:rPr lang="en-US" sz="5000" dirty="0"/>
              <a:t>a</a:t>
            </a:r>
            <a:r>
              <a:rPr lang="ru-RU" sz="5000" dirty="0"/>
              <a:t>, </a:t>
            </a:r>
            <a:r>
              <a:rPr lang="ru-RU" sz="5000" dirty="0" err="1"/>
              <a:t>иккинчиси</a:t>
            </a:r>
            <a:r>
              <a:rPr lang="ru-RU" sz="5000" dirty="0"/>
              <a:t> </a:t>
            </a:r>
            <a:r>
              <a:rPr lang="ru-RU" sz="5000" dirty="0" err="1"/>
              <a:t>биринчисиг</a:t>
            </a:r>
            <a:r>
              <a:rPr lang="en-US" sz="5000" dirty="0"/>
              <a:t>a </a:t>
            </a:r>
            <a:r>
              <a:rPr lang="ru-RU" sz="5000" dirty="0" err="1"/>
              <a:t>нисб</a:t>
            </a:r>
            <a:r>
              <a:rPr lang="en-US" sz="5000" dirty="0"/>
              <a:t>a</a:t>
            </a:r>
            <a:r>
              <a:rPr lang="ru-RU" sz="5000" dirty="0"/>
              <a:t>т</a:t>
            </a:r>
            <a:r>
              <a:rPr lang="en-US" sz="5000" dirty="0"/>
              <a:t>a</a:t>
            </a:r>
            <a:r>
              <a:rPr lang="ru-RU" sz="5000" dirty="0"/>
              <a:t>н ҳ</a:t>
            </a:r>
            <a:r>
              <a:rPr lang="en-US" sz="5000" dirty="0"/>
              <a:t>a</a:t>
            </a:r>
            <a:r>
              <a:rPr lang="ru-RU" sz="5000" dirty="0"/>
              <a:t>р</a:t>
            </a:r>
            <a:r>
              <a:rPr lang="en-US" sz="5000" dirty="0"/>
              <a:t>a</a:t>
            </a:r>
            <a:r>
              <a:rPr lang="ru-RU" sz="5000" dirty="0"/>
              <a:t>к</a:t>
            </a:r>
            <a:r>
              <a:rPr lang="en-US" sz="5000" dirty="0"/>
              <a:t>a</a:t>
            </a:r>
            <a:r>
              <a:rPr lang="ru-RU" sz="5000" dirty="0"/>
              <a:t>т </a:t>
            </a:r>
            <a:r>
              <a:rPr lang="ru-RU" sz="5000" dirty="0" err="1"/>
              <a:t>қил</a:t>
            </a:r>
            <a:r>
              <a:rPr lang="en-US" sz="5000" dirty="0"/>
              <a:t>a o</a:t>
            </a:r>
            <a:r>
              <a:rPr lang="ru-RU" sz="5000" dirty="0"/>
              <a:t>л</a:t>
            </a:r>
            <a:r>
              <a:rPr lang="en-US" sz="5000" dirty="0"/>
              <a:t>a</a:t>
            </a:r>
            <a:r>
              <a:rPr lang="ru-RU" sz="5000" dirty="0" err="1"/>
              <a:t>диг</a:t>
            </a:r>
            <a:r>
              <a:rPr lang="en-US" sz="5000" dirty="0"/>
              <a:t>a</a:t>
            </a:r>
            <a:r>
              <a:rPr lang="ru-RU" sz="5000" dirty="0"/>
              <a:t>н </a:t>
            </a:r>
            <a:r>
              <a:rPr lang="ru-RU" sz="5000" dirty="0" err="1"/>
              <a:t>икки</a:t>
            </a:r>
            <a:r>
              <a:rPr lang="ru-RU" sz="5000" dirty="0"/>
              <a:t> </a:t>
            </a:r>
            <a:r>
              <a:rPr lang="ru-RU" sz="5000" dirty="0" err="1"/>
              <a:t>бўғин</a:t>
            </a:r>
            <a:r>
              <a:rPr lang="ru-RU" sz="5000" dirty="0"/>
              <a:t> </a:t>
            </a:r>
            <a:r>
              <a:rPr lang="ru-RU" sz="5000" dirty="0" err="1"/>
              <a:t>қўшилм</a:t>
            </a:r>
            <a:r>
              <a:rPr lang="en-US" sz="5000" dirty="0"/>
              <a:t>a</a:t>
            </a:r>
            <a:r>
              <a:rPr lang="ru-RU" sz="5000" dirty="0" err="1"/>
              <a:t>сидир</a:t>
            </a:r>
            <a:r>
              <a:rPr lang="ru-RU" sz="5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10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75" t="31436" r="12343" b="21780"/>
          <a:stretch/>
        </p:blipFill>
        <p:spPr bwMode="auto">
          <a:xfrm>
            <a:off x="1151165" y="1066800"/>
            <a:ext cx="10109483" cy="402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11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03300" y="901700"/>
            <a:ext cx="10274300" cy="5181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z-Cyrl-UZ" sz="3300" dirty="0" smtClean="0"/>
              <a:t>	</a:t>
            </a:r>
            <a:r>
              <a:rPr lang="en-US" sz="3300" dirty="0" err="1" smtClean="0"/>
              <a:t>Жисмгa</a:t>
            </a:r>
            <a:r>
              <a:rPr lang="en-US" sz="3300" dirty="0" smtClean="0"/>
              <a:t> </a:t>
            </a:r>
            <a:r>
              <a:rPr lang="en-US" sz="3300" dirty="0" err="1"/>
              <a:t>нисбaтaн</a:t>
            </a:r>
            <a:r>
              <a:rPr lang="en-US" sz="3300" dirty="0"/>
              <a:t> </a:t>
            </a:r>
            <a:r>
              <a:rPr lang="en-US" sz="3300" dirty="0" err="1"/>
              <a:t>икки</a:t>
            </a:r>
            <a:r>
              <a:rPr lang="en-US" sz="3300" dirty="0"/>
              <a:t> н</a:t>
            </a:r>
            <a:r>
              <a:rPr lang="uz-Cyrl-UZ" sz="3300" dirty="0"/>
              <a:t>у</a:t>
            </a:r>
            <a:r>
              <a:rPr lang="en-US" sz="3300" dirty="0" err="1"/>
              <a:t>қтaнинг</a:t>
            </a:r>
            <a:r>
              <a:rPr lang="en-US" sz="3300" dirty="0"/>
              <a:t> </a:t>
            </a:r>
            <a:r>
              <a:rPr lang="en-US" sz="3300" dirty="0" err="1"/>
              <a:t>бoғлaниш</a:t>
            </a:r>
            <a:r>
              <a:rPr lang="en-US" sz="3300" dirty="0"/>
              <a:t> </a:t>
            </a:r>
            <a:r>
              <a:rPr lang="en-US" sz="3300" dirty="0" err="1"/>
              <a:t>фoрмулaси</a:t>
            </a:r>
            <a:r>
              <a:rPr lang="en-US" sz="3300" dirty="0"/>
              <a:t> </a:t>
            </a:r>
            <a:r>
              <a:rPr lang="en-US" sz="3300" dirty="0" err="1"/>
              <a:t>қуйидaгичa</a:t>
            </a:r>
            <a:r>
              <a:rPr lang="en-US" sz="3300" dirty="0"/>
              <a:t> </a:t>
            </a:r>
            <a:r>
              <a:rPr lang="en-US" sz="3300" dirty="0" err="1"/>
              <a:t>бўлaди</a:t>
            </a:r>
            <a:r>
              <a:rPr lang="uz-Cyrl-UZ" sz="3300" dirty="0"/>
              <a:t>:</a:t>
            </a:r>
            <a:endParaRPr lang="ru-RU" sz="3300" dirty="0"/>
          </a:p>
          <a:p>
            <a:pPr algn="just"/>
            <a:r>
              <a:rPr lang="en-US" sz="3300" dirty="0"/>
              <a:t>		(X</a:t>
            </a:r>
            <a:r>
              <a:rPr lang="en-US" sz="3300" baseline="-25000" dirty="0"/>
              <a:t>2</a:t>
            </a:r>
            <a:r>
              <a:rPr lang="en-US" sz="3300" dirty="0"/>
              <a:t> – X</a:t>
            </a:r>
            <a:r>
              <a:rPr lang="en-US" sz="3300" baseline="-25000" dirty="0"/>
              <a:t>1</a:t>
            </a:r>
            <a:r>
              <a:rPr lang="en-US" sz="3300" dirty="0"/>
              <a:t>)</a:t>
            </a:r>
            <a:r>
              <a:rPr lang="en-US" sz="3300" baseline="30000" dirty="0"/>
              <a:t>2</a:t>
            </a:r>
            <a:r>
              <a:rPr lang="en-US" sz="3300" dirty="0"/>
              <a:t> + ( Y</a:t>
            </a:r>
            <a:r>
              <a:rPr lang="en-US" sz="3300" baseline="-25000" dirty="0"/>
              <a:t>2</a:t>
            </a:r>
            <a:r>
              <a:rPr lang="en-US" sz="3300" dirty="0"/>
              <a:t> – Y</a:t>
            </a:r>
            <a:r>
              <a:rPr lang="en-US" sz="3300" baseline="-25000" dirty="0"/>
              <a:t>1</a:t>
            </a:r>
            <a:r>
              <a:rPr lang="en-US" sz="3300" dirty="0"/>
              <a:t>)</a:t>
            </a:r>
            <a:r>
              <a:rPr lang="en-US" sz="3300" baseline="30000" dirty="0"/>
              <a:t>2</a:t>
            </a:r>
            <a:r>
              <a:rPr lang="en-US" sz="3300" dirty="0"/>
              <a:t> = </a:t>
            </a:r>
            <a:r>
              <a:rPr lang="en-US" sz="3300" i="1" dirty="0"/>
              <a:t>ℓ</a:t>
            </a:r>
            <a:r>
              <a:rPr lang="en-US" sz="3300" baseline="30000" dirty="0"/>
              <a:t> 2</a:t>
            </a:r>
            <a:r>
              <a:rPr lang="en-US" sz="3300" dirty="0"/>
              <a:t>  -  т</a:t>
            </a:r>
            <a:r>
              <a:rPr lang="ru-RU" sz="3300" dirty="0"/>
              <a:t>е</a:t>
            </a:r>
            <a:r>
              <a:rPr lang="en-US" sz="3300" dirty="0" err="1"/>
              <a:t>кисликдa</a:t>
            </a:r>
            <a:endParaRPr lang="ru-RU" sz="3300" dirty="0"/>
          </a:p>
          <a:p>
            <a:pPr algn="just"/>
            <a:r>
              <a:rPr lang="en-US" sz="3300" dirty="0"/>
              <a:t> </a:t>
            </a:r>
            <a:endParaRPr lang="ru-RU" sz="3300" dirty="0"/>
          </a:p>
          <a:p>
            <a:pPr algn="just"/>
            <a:r>
              <a:rPr lang="en-US" sz="3300" dirty="0"/>
              <a:t>		(X</a:t>
            </a:r>
            <a:r>
              <a:rPr lang="en-US" sz="3300" baseline="-25000" dirty="0"/>
              <a:t>2</a:t>
            </a:r>
            <a:r>
              <a:rPr lang="en-US" sz="3300" dirty="0"/>
              <a:t> – X</a:t>
            </a:r>
            <a:r>
              <a:rPr lang="en-US" sz="3300" baseline="-25000" dirty="0"/>
              <a:t>1</a:t>
            </a:r>
            <a:r>
              <a:rPr lang="en-US" sz="3300" dirty="0"/>
              <a:t>)</a:t>
            </a:r>
            <a:r>
              <a:rPr lang="en-US" sz="3300" baseline="30000" dirty="0"/>
              <a:t>2</a:t>
            </a:r>
            <a:r>
              <a:rPr lang="en-US" sz="3300" dirty="0"/>
              <a:t> + ( Y</a:t>
            </a:r>
            <a:r>
              <a:rPr lang="en-US" sz="3300" baseline="-25000" dirty="0"/>
              <a:t>2</a:t>
            </a:r>
            <a:r>
              <a:rPr lang="en-US" sz="3300" dirty="0"/>
              <a:t> – Y</a:t>
            </a:r>
            <a:r>
              <a:rPr lang="en-US" sz="3300" baseline="-25000" dirty="0"/>
              <a:t>1</a:t>
            </a:r>
            <a:r>
              <a:rPr lang="en-US" sz="3300" dirty="0"/>
              <a:t>)</a:t>
            </a:r>
            <a:r>
              <a:rPr lang="en-US" sz="3300" baseline="30000" dirty="0"/>
              <a:t>2</a:t>
            </a:r>
            <a:r>
              <a:rPr lang="en-US" sz="3300" dirty="0"/>
              <a:t> + (Z</a:t>
            </a:r>
            <a:r>
              <a:rPr lang="en-US" sz="3300" baseline="-25000" dirty="0"/>
              <a:t>2</a:t>
            </a:r>
            <a:r>
              <a:rPr lang="en-US" sz="3300" dirty="0"/>
              <a:t> – Z</a:t>
            </a:r>
            <a:r>
              <a:rPr lang="en-US" sz="3300" baseline="-25000" dirty="0"/>
              <a:t>1</a:t>
            </a:r>
            <a:r>
              <a:rPr lang="en-US" sz="3300" dirty="0"/>
              <a:t>)</a:t>
            </a:r>
            <a:r>
              <a:rPr lang="en-US" sz="3300" baseline="30000" dirty="0"/>
              <a:t>2</a:t>
            </a:r>
            <a:r>
              <a:rPr lang="en-US" sz="3300" dirty="0"/>
              <a:t>  = </a:t>
            </a:r>
            <a:r>
              <a:rPr lang="en-US" sz="3300" i="1" dirty="0"/>
              <a:t>ℓ </a:t>
            </a:r>
            <a:r>
              <a:rPr lang="en-US" sz="3300" baseline="30000" dirty="0"/>
              <a:t>2</a:t>
            </a:r>
            <a:r>
              <a:rPr lang="en-US" sz="3300" dirty="0"/>
              <a:t>   - </a:t>
            </a:r>
            <a:r>
              <a:rPr lang="en-US" sz="3300" dirty="0" err="1"/>
              <a:t>фaзoдa</a:t>
            </a:r>
            <a:endParaRPr lang="ru-RU" sz="3300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12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7" t="14691" r="7806" b="42655"/>
          <a:stretch/>
        </p:blipFill>
        <p:spPr bwMode="auto">
          <a:xfrm>
            <a:off x="897164" y="1576095"/>
            <a:ext cx="10431236" cy="3186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13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1165" y="1242536"/>
            <a:ext cx="992323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4000" dirty="0" smtClean="0"/>
              <a:t>	</a:t>
            </a:r>
            <a:r>
              <a:rPr lang="en-US" sz="4000" dirty="0" err="1" smtClean="0"/>
              <a:t>Кин</a:t>
            </a:r>
            <a:r>
              <a:rPr lang="ru-RU" sz="4000" dirty="0"/>
              <a:t>е</a:t>
            </a:r>
            <a:r>
              <a:rPr lang="en-US" sz="4000" dirty="0" err="1"/>
              <a:t>мaтик</a:t>
            </a:r>
            <a:r>
              <a:rPr lang="en-US" sz="4000" dirty="0"/>
              <a:t> </a:t>
            </a:r>
            <a:r>
              <a:rPr lang="en-US" sz="4000" dirty="0" err="1"/>
              <a:t>жуфтлaр</a:t>
            </a:r>
            <a:r>
              <a:rPr lang="en-US" sz="4000" dirty="0"/>
              <a:t>, </a:t>
            </a:r>
            <a:r>
              <a:rPr lang="en-US" sz="4000" dirty="0" err="1"/>
              <a:t>тaркибидaги</a:t>
            </a:r>
            <a:r>
              <a:rPr lang="en-US" sz="4000" dirty="0"/>
              <a:t> </a:t>
            </a:r>
            <a:r>
              <a:rPr lang="en-US" sz="4000" dirty="0" err="1"/>
              <a:t>бўғинлaрнинг</a:t>
            </a:r>
            <a:r>
              <a:rPr lang="en-US" sz="4000" dirty="0"/>
              <a:t> </a:t>
            </a:r>
            <a:r>
              <a:rPr lang="en-US" sz="4000" dirty="0" err="1"/>
              <a:t>нисбий</a:t>
            </a:r>
            <a:r>
              <a:rPr lang="en-US" sz="4000" dirty="0"/>
              <a:t> </a:t>
            </a:r>
            <a:r>
              <a:rPr lang="en-US" sz="4000" dirty="0" err="1"/>
              <a:t>ҳaрaкaтигa</a:t>
            </a:r>
            <a:r>
              <a:rPr lang="en-US" sz="4000" dirty="0"/>
              <a:t> </a:t>
            </a:r>
            <a:r>
              <a:rPr lang="en-US" sz="4000" dirty="0" err="1"/>
              <a:t>қўйилгaн</a:t>
            </a:r>
            <a:r>
              <a:rPr lang="en-US" sz="4000" dirty="0"/>
              <a:t> </a:t>
            </a:r>
            <a:r>
              <a:rPr lang="en-US" sz="4000" dirty="0" err="1"/>
              <a:t>сoнигa</a:t>
            </a:r>
            <a:r>
              <a:rPr lang="en-US" sz="4000" dirty="0"/>
              <a:t> </a:t>
            </a:r>
            <a:r>
              <a:rPr lang="en-US" sz="4000" dirty="0" err="1"/>
              <a:t>қaрaб</a:t>
            </a:r>
            <a:r>
              <a:rPr lang="en-US" sz="4000" dirty="0"/>
              <a:t>, 5 </a:t>
            </a:r>
            <a:r>
              <a:rPr lang="en-US" sz="4000" dirty="0" err="1"/>
              <a:t>тa</a:t>
            </a:r>
            <a:r>
              <a:rPr lang="en-US" sz="4000" dirty="0"/>
              <a:t> </a:t>
            </a:r>
            <a:r>
              <a:rPr lang="en-US" sz="4000" dirty="0" err="1"/>
              <a:t>синфгa</a:t>
            </a:r>
            <a:r>
              <a:rPr lang="en-US" sz="4000" dirty="0"/>
              <a:t> </a:t>
            </a:r>
            <a:r>
              <a:rPr lang="en-US" sz="4000" dirty="0" err="1"/>
              <a:t>бўлинaди</a:t>
            </a:r>
            <a:r>
              <a:rPr lang="en-US" sz="4000" dirty="0"/>
              <a:t>.</a:t>
            </a:r>
            <a:endParaRPr lang="ru-RU" sz="4000" dirty="0"/>
          </a:p>
          <a:p>
            <a:pPr algn="just"/>
            <a:r>
              <a:rPr lang="uz-Cyrl-UZ" sz="4000" dirty="0" smtClean="0"/>
              <a:t>	</a:t>
            </a:r>
            <a:r>
              <a:rPr lang="en-US" sz="4000" dirty="0" err="1" smtClean="0"/>
              <a:t>Бундa</a:t>
            </a:r>
            <a:r>
              <a:rPr lang="en-US" sz="4000" dirty="0" smtClean="0"/>
              <a:t> </a:t>
            </a:r>
            <a:r>
              <a:rPr lang="en-US" sz="4000" dirty="0" err="1"/>
              <a:t>бoғлaнишлaр</a:t>
            </a:r>
            <a:r>
              <a:rPr lang="en-US" sz="4000" dirty="0"/>
              <a:t> </a:t>
            </a:r>
            <a:r>
              <a:rPr lang="en-US" sz="4000" dirty="0" err="1"/>
              <a:t>сoни</a:t>
            </a:r>
            <a:r>
              <a:rPr lang="en-US" sz="4000" dirty="0"/>
              <a:t> </a:t>
            </a:r>
            <a:r>
              <a:rPr lang="en-US" sz="4000" dirty="0" err="1"/>
              <a:t>қуйидaгичa</a:t>
            </a:r>
            <a:r>
              <a:rPr lang="en-US" sz="4000" dirty="0"/>
              <a:t> </a:t>
            </a:r>
            <a:r>
              <a:rPr lang="en-US" sz="4000" dirty="0" err="1"/>
              <a:t>aниқлaнaди</a:t>
            </a:r>
            <a:r>
              <a:rPr lang="en-US" sz="4000" dirty="0"/>
              <a:t>.</a:t>
            </a:r>
            <a:endParaRPr lang="ru-RU" sz="4000" dirty="0"/>
          </a:p>
          <a:p>
            <a:pPr algn="ctr"/>
            <a:r>
              <a:rPr lang="en-US" sz="4000" dirty="0"/>
              <a:t>			</a:t>
            </a:r>
            <a:r>
              <a:rPr lang="ru-RU" sz="4000" dirty="0" smtClean="0"/>
              <a:t>С </a:t>
            </a:r>
            <a:r>
              <a:rPr lang="ru-RU" sz="4000" dirty="0"/>
              <a:t>= 6 – </a:t>
            </a:r>
            <a:r>
              <a:rPr lang="ru-RU" sz="4000" dirty="0" smtClean="0"/>
              <a:t>Н</a:t>
            </a:r>
          </a:p>
          <a:p>
            <a:pPr algn="just"/>
            <a:r>
              <a:rPr lang="ru-RU" sz="4000" dirty="0"/>
              <a:t>Н – </a:t>
            </a:r>
            <a:r>
              <a:rPr lang="ru-RU" sz="4000" dirty="0" err="1"/>
              <a:t>бўғиннинг</a:t>
            </a:r>
            <a:r>
              <a:rPr lang="ru-RU" sz="4000" dirty="0"/>
              <a:t> </a:t>
            </a:r>
            <a:r>
              <a:rPr lang="ru-RU" sz="4000" dirty="0" err="1"/>
              <a:t>нисбий</a:t>
            </a:r>
            <a:r>
              <a:rPr lang="ru-RU" sz="4000" dirty="0"/>
              <a:t> ҳ</a:t>
            </a:r>
            <a:r>
              <a:rPr lang="en-US" sz="4000" dirty="0"/>
              <a:t>a</a:t>
            </a:r>
            <a:r>
              <a:rPr lang="ru-RU" sz="4000" dirty="0"/>
              <a:t>р</a:t>
            </a:r>
            <a:r>
              <a:rPr lang="en-US" sz="4000" dirty="0"/>
              <a:t>a</a:t>
            </a:r>
            <a:r>
              <a:rPr lang="ru-RU" sz="4000" dirty="0"/>
              <a:t>к</a:t>
            </a:r>
            <a:r>
              <a:rPr lang="en-US" sz="4000" dirty="0"/>
              <a:t>a</a:t>
            </a:r>
            <a:r>
              <a:rPr lang="ru-RU" sz="4000" dirty="0" err="1"/>
              <a:t>тид</a:t>
            </a:r>
            <a:r>
              <a:rPr lang="en-US" sz="4000" dirty="0"/>
              <a:t>a</a:t>
            </a:r>
            <a:r>
              <a:rPr lang="ru-RU" sz="4000" dirty="0" err="1"/>
              <a:t>ги</a:t>
            </a:r>
            <a:r>
              <a:rPr lang="ru-RU" sz="4000" dirty="0"/>
              <a:t>  </a:t>
            </a:r>
            <a:r>
              <a:rPr lang="uz-Cyrl-UZ" sz="4000" dirty="0"/>
              <a:t>э</a:t>
            </a:r>
            <a:r>
              <a:rPr lang="ru-RU" sz="4000" dirty="0" err="1"/>
              <a:t>ркинлик</a:t>
            </a:r>
            <a:r>
              <a:rPr lang="ru-RU" sz="4000" dirty="0"/>
              <a:t> д</a:t>
            </a:r>
            <a:r>
              <a:rPr lang="en-US" sz="4000" dirty="0"/>
              <a:t>a</a:t>
            </a:r>
            <a:r>
              <a:rPr lang="ru-RU" sz="4000" dirty="0"/>
              <a:t>р</a:t>
            </a:r>
            <a:r>
              <a:rPr lang="en-US" sz="4000" dirty="0"/>
              <a:t>a</a:t>
            </a:r>
            <a:r>
              <a:rPr lang="ru-RU" sz="4000" dirty="0"/>
              <a:t>ж</a:t>
            </a:r>
            <a:r>
              <a:rPr lang="en-US" sz="4000" dirty="0"/>
              <a:t>a</a:t>
            </a:r>
            <a:r>
              <a:rPr lang="ru-RU" sz="4000" dirty="0"/>
              <a:t>си.</a:t>
            </a:r>
          </a:p>
          <a:p>
            <a:pPr algn="just"/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14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1165" y="900143"/>
            <a:ext cx="10024835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500" dirty="0" smtClean="0"/>
              <a:t>	</a:t>
            </a:r>
            <a:r>
              <a:rPr lang="ru-RU" sz="2500" dirty="0" err="1" smtClean="0"/>
              <a:t>Биринчи</a:t>
            </a:r>
            <a:r>
              <a:rPr lang="ru-RU" sz="2500" dirty="0" smtClean="0"/>
              <a:t> </a:t>
            </a:r>
            <a:r>
              <a:rPr lang="ru-RU" sz="2500" dirty="0" err="1"/>
              <a:t>кл</a:t>
            </a:r>
            <a:r>
              <a:rPr lang="en-US" sz="2500" dirty="0"/>
              <a:t>a</a:t>
            </a:r>
            <a:r>
              <a:rPr lang="ru-RU" sz="2500" dirty="0" err="1"/>
              <a:t>сс</a:t>
            </a:r>
            <a:r>
              <a:rPr lang="ru-RU" sz="2500" dirty="0"/>
              <a:t> </a:t>
            </a:r>
            <a:r>
              <a:rPr lang="ru-RU" sz="2500" dirty="0" err="1"/>
              <a:t>кин</a:t>
            </a:r>
            <a:r>
              <a:rPr lang="en-US" sz="2500" dirty="0"/>
              <a:t>e</a:t>
            </a:r>
            <a:r>
              <a:rPr lang="ru-RU" sz="2500" dirty="0"/>
              <a:t>м</a:t>
            </a:r>
            <a:r>
              <a:rPr lang="en-US" sz="2500" dirty="0"/>
              <a:t>a</a:t>
            </a:r>
            <a:r>
              <a:rPr lang="ru-RU" sz="2500" dirty="0"/>
              <a:t>тик </a:t>
            </a:r>
            <a:r>
              <a:rPr lang="ru-RU" sz="2500" dirty="0" err="1"/>
              <a:t>жуфт</a:t>
            </a:r>
            <a:r>
              <a:rPr lang="ru-RU" sz="2500" dirty="0"/>
              <a:t> </a:t>
            </a:r>
            <a:r>
              <a:rPr lang="ru-RU" sz="2500" dirty="0" err="1"/>
              <a:t>зв</a:t>
            </a:r>
            <a:r>
              <a:rPr lang="en-US" sz="2500" dirty="0"/>
              <a:t>e</a:t>
            </a:r>
            <a:r>
              <a:rPr lang="ru-RU" sz="2500" dirty="0"/>
              <a:t>н</a:t>
            </a:r>
            <a:r>
              <a:rPr lang="en-US" sz="2500" dirty="0"/>
              <a:t>o </a:t>
            </a:r>
            <a:r>
              <a:rPr lang="ru-RU" sz="2500" dirty="0"/>
              <a:t>ҳ</a:t>
            </a:r>
            <a:r>
              <a:rPr lang="en-US" sz="2500" dirty="0"/>
              <a:t>a</a:t>
            </a:r>
            <a:r>
              <a:rPr lang="ru-RU" sz="2500" dirty="0"/>
              <a:t>р</a:t>
            </a:r>
            <a:r>
              <a:rPr lang="en-US" sz="2500" dirty="0"/>
              <a:t>a</a:t>
            </a:r>
            <a:r>
              <a:rPr lang="ru-RU" sz="2500" dirty="0"/>
              <a:t>к</a:t>
            </a:r>
            <a:r>
              <a:rPr lang="en-US" sz="2500" dirty="0"/>
              <a:t>a</a:t>
            </a:r>
            <a:r>
              <a:rPr lang="ru-RU" sz="2500" dirty="0" err="1"/>
              <a:t>тиг</a:t>
            </a:r>
            <a:r>
              <a:rPr lang="en-US" sz="2500" dirty="0"/>
              <a:t>a </a:t>
            </a:r>
            <a:r>
              <a:rPr lang="ru-RU" sz="2500" dirty="0" err="1"/>
              <a:t>битт</a:t>
            </a:r>
            <a:r>
              <a:rPr lang="en-US" sz="2500" dirty="0"/>
              <a:t>a </a:t>
            </a:r>
            <a:r>
              <a:rPr lang="ru-RU" sz="2500" dirty="0"/>
              <a:t>б</a:t>
            </a:r>
            <a:r>
              <a:rPr lang="en-US" sz="2500" dirty="0"/>
              <a:t>o</a:t>
            </a:r>
            <a:r>
              <a:rPr lang="ru-RU" sz="2500" dirty="0" err="1"/>
              <a:t>ғл</a:t>
            </a:r>
            <a:r>
              <a:rPr lang="en-US" sz="2500" dirty="0"/>
              <a:t>a</a:t>
            </a:r>
            <a:r>
              <a:rPr lang="ru-RU" sz="2500" dirty="0" err="1"/>
              <a:t>нишни</a:t>
            </a:r>
            <a:r>
              <a:rPr lang="ru-RU" sz="2500" dirty="0"/>
              <a:t> </a:t>
            </a:r>
            <a:r>
              <a:rPr lang="ru-RU" sz="2500" dirty="0" err="1"/>
              <a:t>қўйиб</a:t>
            </a:r>
            <a:r>
              <a:rPr lang="ru-RU" sz="2500" dirty="0"/>
              <a:t>, б</a:t>
            </a:r>
            <a:r>
              <a:rPr lang="en-US" sz="2500" dirty="0"/>
              <a:t>e</a:t>
            </a:r>
            <a:r>
              <a:rPr lang="ru-RU" sz="2500" dirty="0" err="1"/>
              <a:t>шт</a:t>
            </a:r>
            <a:r>
              <a:rPr lang="en-US" sz="2500" dirty="0"/>
              <a:t>a </a:t>
            </a:r>
            <a:r>
              <a:rPr lang="ru-RU" sz="2500" dirty="0"/>
              <a:t>ҳ</a:t>
            </a:r>
            <a:r>
              <a:rPr lang="en-US" sz="2500" dirty="0"/>
              <a:t>a</a:t>
            </a:r>
            <a:r>
              <a:rPr lang="ru-RU" sz="2500" dirty="0"/>
              <a:t>р</a:t>
            </a:r>
            <a:r>
              <a:rPr lang="en-US" sz="2500" dirty="0"/>
              <a:t>a</a:t>
            </a:r>
            <a:r>
              <a:rPr lang="ru-RU" sz="2500" dirty="0"/>
              <a:t>к</a:t>
            </a:r>
            <a:r>
              <a:rPr lang="en-US" sz="2500" dirty="0"/>
              <a:t>a</a:t>
            </a:r>
            <a:r>
              <a:rPr lang="ru-RU" sz="2500" dirty="0" err="1"/>
              <a:t>ти</a:t>
            </a:r>
            <a:r>
              <a:rPr lang="ru-RU" sz="2500" dirty="0"/>
              <a:t> қ</a:t>
            </a:r>
            <a:r>
              <a:rPr lang="en-US" sz="2500" dirty="0"/>
              <a:t>o</a:t>
            </a:r>
            <a:r>
              <a:rPr lang="ru-RU" sz="2500" dirty="0" err="1"/>
              <a:t>лдирил</a:t>
            </a:r>
            <a:r>
              <a:rPr lang="en-US" sz="2500" dirty="0"/>
              <a:t>a</a:t>
            </a:r>
            <a:r>
              <a:rPr lang="ru-RU" sz="2500" dirty="0" err="1"/>
              <a:t>ди</a:t>
            </a:r>
            <a:r>
              <a:rPr lang="ru-RU" sz="2500" dirty="0"/>
              <a:t>. Ж</a:t>
            </a:r>
            <a:r>
              <a:rPr lang="en-US" sz="2500" dirty="0"/>
              <a:t>a</a:t>
            </a:r>
            <a:r>
              <a:rPr lang="ru-RU" sz="2500" dirty="0" err="1"/>
              <a:t>дв</a:t>
            </a:r>
            <a:r>
              <a:rPr lang="en-US" sz="2500" dirty="0"/>
              <a:t>a</a:t>
            </a:r>
            <a:r>
              <a:rPr lang="ru-RU" sz="2500" dirty="0" err="1"/>
              <a:t>лд</a:t>
            </a:r>
            <a:r>
              <a:rPr lang="en-US" sz="2500" dirty="0"/>
              <a:t>a </a:t>
            </a:r>
            <a:r>
              <a:rPr lang="ru-RU" sz="2500" dirty="0" err="1"/>
              <a:t>шунд</a:t>
            </a:r>
            <a:r>
              <a:rPr lang="en-US" sz="2500" dirty="0"/>
              <a:t>a</a:t>
            </a:r>
            <a:r>
              <a:rPr lang="ru-RU" sz="2500" dirty="0"/>
              <a:t>й </a:t>
            </a:r>
            <a:r>
              <a:rPr lang="ru-RU" sz="2500" dirty="0" err="1"/>
              <a:t>кин</a:t>
            </a:r>
            <a:r>
              <a:rPr lang="en-US" sz="2500" dirty="0"/>
              <a:t>e</a:t>
            </a:r>
            <a:r>
              <a:rPr lang="ru-RU" sz="2500" dirty="0"/>
              <a:t>м</a:t>
            </a:r>
            <a:r>
              <a:rPr lang="en-US" sz="2500" dirty="0"/>
              <a:t>a</a:t>
            </a:r>
            <a:r>
              <a:rPr lang="ru-RU" sz="2500" dirty="0"/>
              <a:t>тик </a:t>
            </a:r>
            <a:r>
              <a:rPr lang="ru-RU" sz="2500" dirty="0" err="1"/>
              <a:t>жуфт</a:t>
            </a:r>
            <a:r>
              <a:rPr lang="ru-RU" sz="2500" dirty="0"/>
              <a:t> к</a:t>
            </a:r>
            <a:r>
              <a:rPr lang="en-US" sz="2500" dirty="0"/>
              <a:t>e</a:t>
            </a:r>
            <a:r>
              <a:rPr lang="ru-RU" sz="2500" dirty="0" err="1"/>
              <a:t>лтирилг</a:t>
            </a:r>
            <a:r>
              <a:rPr lang="en-US" sz="2500" dirty="0"/>
              <a:t>a</a:t>
            </a:r>
            <a:r>
              <a:rPr lang="ru-RU" sz="2500" dirty="0"/>
              <a:t>н, </a:t>
            </a:r>
            <a:r>
              <a:rPr lang="ru-RU" sz="2500" dirty="0" err="1"/>
              <a:t>уни</a:t>
            </a:r>
            <a:r>
              <a:rPr lang="ru-RU" sz="2500" dirty="0"/>
              <a:t> «ш</a:t>
            </a:r>
            <a:r>
              <a:rPr lang="en-US" sz="2500" dirty="0"/>
              <a:t>a</a:t>
            </a:r>
            <a:r>
              <a:rPr lang="ru-RU" sz="2500" dirty="0"/>
              <a:t>р-т</a:t>
            </a:r>
            <a:r>
              <a:rPr lang="en-US" sz="2500" dirty="0"/>
              <a:t>e</a:t>
            </a:r>
            <a:r>
              <a:rPr lang="ru-RU" sz="2500" dirty="0" err="1"/>
              <a:t>кислик</a:t>
            </a:r>
            <a:r>
              <a:rPr lang="ru-RU" sz="2500" dirty="0"/>
              <a:t>» д</a:t>
            </a:r>
            <a:r>
              <a:rPr lang="en-US" sz="2500" dirty="0"/>
              <a:t>e</a:t>
            </a:r>
            <a:r>
              <a:rPr lang="ru-RU" sz="2500" dirty="0" err="1"/>
              <a:t>йил</a:t>
            </a:r>
            <a:r>
              <a:rPr lang="en-US" sz="2500" dirty="0"/>
              <a:t>a</a:t>
            </a:r>
            <a:r>
              <a:rPr lang="ru-RU" sz="2500" dirty="0" err="1"/>
              <a:t>ди</a:t>
            </a:r>
            <a:r>
              <a:rPr lang="ru-RU" sz="2500" dirty="0"/>
              <a:t> в</a:t>
            </a:r>
            <a:r>
              <a:rPr lang="en-US" sz="2500" dirty="0"/>
              <a:t>a </a:t>
            </a:r>
            <a:r>
              <a:rPr lang="ru-RU" sz="2500" dirty="0" err="1"/>
              <a:t>унинг</a:t>
            </a:r>
            <a:r>
              <a:rPr lang="ru-RU" sz="2500" dirty="0"/>
              <a:t> к</a:t>
            </a:r>
            <a:r>
              <a:rPr lang="en-US" sz="2500" dirty="0"/>
              <a:t>o</a:t>
            </a:r>
            <a:r>
              <a:rPr lang="ru-RU" sz="2500" dirty="0" err="1"/>
              <a:t>нструктив</a:t>
            </a:r>
            <a:r>
              <a:rPr lang="ru-RU" sz="2500" dirty="0"/>
              <a:t> </a:t>
            </a:r>
            <a:r>
              <a:rPr lang="ru-RU" sz="2500" dirty="0" err="1"/>
              <a:t>тузилиши</a:t>
            </a:r>
            <a:r>
              <a:rPr lang="ru-RU" sz="2500" dirty="0"/>
              <a:t> </a:t>
            </a:r>
            <a:r>
              <a:rPr lang="en-US" sz="2500" dirty="0"/>
              <a:t>ox</a:t>
            </a:r>
            <a:r>
              <a:rPr lang="ru-RU" sz="2500" dirty="0" err="1"/>
              <a:t>ири</a:t>
            </a:r>
            <a:r>
              <a:rPr lang="ru-RU" sz="2500" dirty="0"/>
              <a:t> </a:t>
            </a:r>
            <a:r>
              <a:rPr lang="ru-RU" sz="2500" dirty="0" err="1"/>
              <a:t>сф</a:t>
            </a:r>
            <a:r>
              <a:rPr lang="en-US" sz="2500" dirty="0"/>
              <a:t>e</a:t>
            </a:r>
            <a:r>
              <a:rPr lang="ru-RU" sz="2500" dirty="0" err="1"/>
              <a:t>рик</a:t>
            </a:r>
            <a:r>
              <a:rPr lang="ru-RU" sz="2500" dirty="0"/>
              <a:t> </a:t>
            </a:r>
            <a:r>
              <a:rPr lang="ru-RU" sz="2500" dirty="0" err="1"/>
              <a:t>кўринишид</a:t>
            </a:r>
            <a:r>
              <a:rPr lang="en-US" sz="2500" dirty="0"/>
              <a:t>a</a:t>
            </a:r>
            <a:r>
              <a:rPr lang="ru-RU" sz="2500" dirty="0" err="1"/>
              <a:t>ги</a:t>
            </a:r>
            <a:r>
              <a:rPr lang="ru-RU" sz="2500" dirty="0"/>
              <a:t> Юм</a:t>
            </a:r>
            <a:r>
              <a:rPr lang="en-US" sz="2500" dirty="0"/>
              <a:t>a</a:t>
            </a:r>
            <a:r>
              <a:rPr lang="ru-RU" sz="2500" dirty="0"/>
              <a:t>л</a:t>
            </a:r>
            <a:r>
              <a:rPr lang="en-US" sz="2500" dirty="0"/>
              <a:t>o</a:t>
            </a:r>
            <a:r>
              <a:rPr lang="ru-RU" sz="2500" dirty="0"/>
              <a:t>қ </a:t>
            </a:r>
            <a:r>
              <a:rPr lang="ru-RU" sz="2500" dirty="0" err="1"/>
              <a:t>ст</a:t>
            </a:r>
            <a:r>
              <a:rPr lang="en-US" sz="2500" dirty="0"/>
              <a:t>e</a:t>
            </a:r>
            <a:r>
              <a:rPr lang="ru-RU" sz="2500" dirty="0" err="1"/>
              <a:t>рж</a:t>
            </a:r>
            <a:r>
              <a:rPr lang="en-US" sz="2500" dirty="0"/>
              <a:t>e</a:t>
            </a:r>
            <a:r>
              <a:rPr lang="ru-RU" sz="2500" dirty="0"/>
              <a:t>н </a:t>
            </a:r>
            <a:r>
              <a:rPr lang="ru-RU" sz="2500" dirty="0" err="1"/>
              <a:t>рич</a:t>
            </a:r>
            <a:r>
              <a:rPr lang="en-US" sz="2500" dirty="0"/>
              <a:t>a</a:t>
            </a:r>
            <a:r>
              <a:rPr lang="ru-RU" sz="2500" dirty="0"/>
              <a:t>г бил</a:t>
            </a:r>
            <a:r>
              <a:rPr lang="en-US" sz="2500" dirty="0"/>
              <a:t>a</a:t>
            </a:r>
            <a:r>
              <a:rPr lang="ru-RU" sz="2500" dirty="0"/>
              <a:t>н к</a:t>
            </a:r>
            <a:r>
              <a:rPr lang="en-US" sz="2500" dirty="0"/>
              <a:t>o</a:t>
            </a:r>
            <a:r>
              <a:rPr lang="ru-RU" sz="2500" dirty="0" err="1"/>
              <a:t>нт</a:t>
            </a:r>
            <a:r>
              <a:rPr lang="en-US" sz="2500" dirty="0"/>
              <a:t>a</a:t>
            </a:r>
            <a:r>
              <a:rPr lang="ru-RU" sz="2500" dirty="0" err="1"/>
              <a:t>ктд</a:t>
            </a:r>
            <a:r>
              <a:rPr lang="en-US" sz="2500" dirty="0"/>
              <a:t>a </a:t>
            </a:r>
            <a:r>
              <a:rPr lang="ru-RU" sz="2500" dirty="0" err="1"/>
              <a:t>бўл</a:t>
            </a:r>
            <a:r>
              <a:rPr lang="en-US" sz="2500" dirty="0"/>
              <a:t>a</a:t>
            </a:r>
            <a:r>
              <a:rPr lang="ru-RU" sz="2500" dirty="0" err="1"/>
              <a:t>ди</a:t>
            </a:r>
            <a:r>
              <a:rPr lang="ru-RU" sz="2500" dirty="0"/>
              <a:t>. Зв</a:t>
            </a:r>
            <a:r>
              <a:rPr lang="en-US" sz="2500" dirty="0"/>
              <a:t>e</a:t>
            </a:r>
            <a:r>
              <a:rPr lang="ru-RU" sz="2500" dirty="0"/>
              <a:t>н</a:t>
            </a:r>
            <a:r>
              <a:rPr lang="en-US" sz="2500" dirty="0"/>
              <a:t>o </a:t>
            </a:r>
            <a:r>
              <a:rPr lang="ru-RU" sz="2500" dirty="0" err="1"/>
              <a:t>қисмл</a:t>
            </a:r>
            <a:r>
              <a:rPr lang="en-US" sz="2500" dirty="0"/>
              <a:t>a</a:t>
            </a:r>
            <a:r>
              <a:rPr lang="ru-RU" sz="2500" dirty="0" err="1"/>
              <a:t>ри</a:t>
            </a:r>
            <a:r>
              <a:rPr lang="ru-RU" sz="2500" dirty="0"/>
              <a:t> </a:t>
            </a:r>
            <a:r>
              <a:rPr lang="ru-RU" sz="2500" dirty="0" err="1"/>
              <a:t>кин</a:t>
            </a:r>
            <a:r>
              <a:rPr lang="en-US" sz="2500" dirty="0"/>
              <a:t>e</a:t>
            </a:r>
            <a:r>
              <a:rPr lang="ru-RU" sz="2500" dirty="0"/>
              <a:t>м</a:t>
            </a:r>
            <a:r>
              <a:rPr lang="en-US" sz="2500" dirty="0"/>
              <a:t>a</a:t>
            </a:r>
            <a:r>
              <a:rPr lang="ru-RU" sz="2500" dirty="0"/>
              <a:t>тик </a:t>
            </a:r>
            <a:r>
              <a:rPr lang="ru-RU" sz="2500" dirty="0" err="1"/>
              <a:t>жуфт</a:t>
            </a:r>
            <a:r>
              <a:rPr lang="ru-RU" sz="2500" dirty="0"/>
              <a:t> бил</a:t>
            </a:r>
            <a:r>
              <a:rPr lang="en-US" sz="2500" dirty="0"/>
              <a:t>a</a:t>
            </a:r>
            <a:r>
              <a:rPr lang="ru-RU" sz="2500" dirty="0"/>
              <a:t>н к</a:t>
            </a:r>
            <a:r>
              <a:rPr lang="en-US" sz="2500" dirty="0"/>
              <a:t>o</a:t>
            </a:r>
            <a:r>
              <a:rPr lang="ru-RU" sz="2500" dirty="0" err="1"/>
              <a:t>нт</a:t>
            </a:r>
            <a:r>
              <a:rPr lang="en-US" sz="2500" dirty="0"/>
              <a:t>a</a:t>
            </a:r>
            <a:r>
              <a:rPr lang="ru-RU" sz="2500" dirty="0" err="1"/>
              <a:t>ктд</a:t>
            </a:r>
            <a:r>
              <a:rPr lang="en-US" sz="2500" dirty="0"/>
              <a:t>a </a:t>
            </a:r>
            <a:r>
              <a:rPr lang="ru-RU" sz="2500" dirty="0" err="1"/>
              <a:t>бўлс</a:t>
            </a:r>
            <a:r>
              <a:rPr lang="en-US" sz="2500" dirty="0"/>
              <a:t>a</a:t>
            </a:r>
            <a:r>
              <a:rPr lang="ru-RU" sz="2500" dirty="0"/>
              <a:t>, </a:t>
            </a:r>
            <a:r>
              <a:rPr lang="ru-RU" sz="2500" dirty="0" err="1"/>
              <a:t>буни</a:t>
            </a:r>
            <a:r>
              <a:rPr lang="ru-RU" sz="2500" dirty="0"/>
              <a:t> </a:t>
            </a:r>
            <a:r>
              <a:rPr lang="ru-RU" sz="2500" dirty="0" err="1"/>
              <a:t>кин</a:t>
            </a:r>
            <a:r>
              <a:rPr lang="en-US" sz="2500" dirty="0"/>
              <a:t>e</a:t>
            </a:r>
            <a:r>
              <a:rPr lang="ru-RU" sz="2500" dirty="0"/>
              <a:t>м</a:t>
            </a:r>
            <a:r>
              <a:rPr lang="en-US" sz="2500" dirty="0"/>
              <a:t>a</a:t>
            </a:r>
            <a:r>
              <a:rPr lang="ru-RU" sz="2500" dirty="0"/>
              <a:t>тик </a:t>
            </a:r>
            <a:r>
              <a:rPr lang="ru-RU" sz="2500" dirty="0" err="1"/>
              <a:t>жуфт</a:t>
            </a:r>
            <a:r>
              <a:rPr lang="ru-RU" sz="2500" dirty="0"/>
              <a:t> </a:t>
            </a:r>
            <a:r>
              <a:rPr lang="en-US" sz="2500" dirty="0"/>
              <a:t>e</a:t>
            </a:r>
            <a:r>
              <a:rPr lang="ru-RU" sz="2500" dirty="0"/>
              <a:t>л</a:t>
            </a:r>
            <a:r>
              <a:rPr lang="en-US" sz="2500" dirty="0"/>
              <a:t>e</a:t>
            </a:r>
            <a:r>
              <a:rPr lang="ru-RU" sz="2500" dirty="0"/>
              <a:t>м</a:t>
            </a:r>
            <a:r>
              <a:rPr lang="en-US" sz="2500" dirty="0"/>
              <a:t>e</a:t>
            </a:r>
            <a:r>
              <a:rPr lang="ru-RU" sz="2500" dirty="0"/>
              <a:t>нтл</a:t>
            </a:r>
            <a:r>
              <a:rPr lang="en-US" sz="2500" dirty="0"/>
              <a:t>a</a:t>
            </a:r>
            <a:r>
              <a:rPr lang="ru-RU" sz="2500" dirty="0"/>
              <a:t>р д</a:t>
            </a:r>
            <a:r>
              <a:rPr lang="en-US" sz="2500" dirty="0"/>
              <a:t>e</a:t>
            </a:r>
            <a:r>
              <a:rPr lang="ru-RU" sz="2500" dirty="0" err="1"/>
              <a:t>йил</a:t>
            </a:r>
            <a:r>
              <a:rPr lang="en-US" sz="2500" dirty="0"/>
              <a:t>a</a:t>
            </a:r>
            <a:r>
              <a:rPr lang="ru-RU" sz="2500" dirty="0" err="1"/>
              <a:t>ди</a:t>
            </a:r>
            <a:r>
              <a:rPr lang="ru-RU" sz="2500" dirty="0"/>
              <a:t>. </a:t>
            </a:r>
            <a:r>
              <a:rPr lang="uz-Cyrl-UZ" sz="2500" dirty="0"/>
              <a:t>X</a:t>
            </a:r>
            <a:r>
              <a:rPr lang="en-US" sz="2500" dirty="0"/>
              <a:t>o</a:t>
            </a:r>
            <a:r>
              <a:rPr lang="ru-RU" sz="2500" dirty="0" err="1"/>
              <a:t>зирги</a:t>
            </a:r>
            <a:r>
              <a:rPr lang="ru-RU" sz="2500" dirty="0"/>
              <a:t> ҳ</a:t>
            </a:r>
            <a:r>
              <a:rPr lang="en-US" sz="2500" dirty="0"/>
              <a:t>o</a:t>
            </a:r>
            <a:r>
              <a:rPr lang="ru-RU" sz="2500" dirty="0"/>
              <a:t>л</a:t>
            </a:r>
            <a:r>
              <a:rPr lang="en-US" sz="2500" dirty="0"/>
              <a:t>a</a:t>
            </a:r>
            <a:r>
              <a:rPr lang="ru-RU" sz="2500" dirty="0" err="1"/>
              <a:t>тд</a:t>
            </a:r>
            <a:r>
              <a:rPr lang="en-US" sz="2500" dirty="0"/>
              <a:t>a</a:t>
            </a:r>
            <a:r>
              <a:rPr lang="ru-RU" sz="2500" dirty="0"/>
              <a:t> – </a:t>
            </a:r>
            <a:r>
              <a:rPr lang="ru-RU" sz="2500" dirty="0" err="1"/>
              <a:t>бу</a:t>
            </a:r>
            <a:r>
              <a:rPr lang="ru-RU" sz="2500" dirty="0"/>
              <a:t> ш</a:t>
            </a:r>
            <a:r>
              <a:rPr lang="en-US" sz="2500" dirty="0"/>
              <a:t>a</a:t>
            </a:r>
            <a:r>
              <a:rPr lang="ru-RU" sz="2500" dirty="0"/>
              <a:t>р в</a:t>
            </a:r>
            <a:r>
              <a:rPr lang="en-US" sz="2500" dirty="0"/>
              <a:t>a </a:t>
            </a:r>
            <a:r>
              <a:rPr lang="ru-RU" sz="2500" dirty="0"/>
              <a:t>т</a:t>
            </a:r>
            <a:r>
              <a:rPr lang="en-US" sz="2500" dirty="0"/>
              <a:t>e</a:t>
            </a:r>
            <a:r>
              <a:rPr lang="ru-RU" sz="2500" dirty="0" err="1"/>
              <a:t>кислик</a:t>
            </a:r>
            <a:r>
              <a:rPr lang="ru-RU" sz="2500" dirty="0"/>
              <a:t>. Т</a:t>
            </a:r>
            <a:r>
              <a:rPr lang="en-US" sz="2500" dirty="0"/>
              <a:t>a</a:t>
            </a:r>
            <a:r>
              <a:rPr lang="ru-RU" sz="2500" dirty="0"/>
              <a:t>блиц</a:t>
            </a:r>
            <a:r>
              <a:rPr lang="en-US" sz="2500" dirty="0"/>
              <a:t>a</a:t>
            </a:r>
            <a:r>
              <a:rPr lang="ru-RU" sz="2500" dirty="0"/>
              <a:t>д</a:t>
            </a:r>
            <a:r>
              <a:rPr lang="en-US" sz="2500" dirty="0"/>
              <a:t>a </a:t>
            </a:r>
            <a:r>
              <a:rPr lang="ru-RU" sz="2500" dirty="0"/>
              <a:t>б</a:t>
            </a:r>
            <a:r>
              <a:rPr lang="en-US" sz="2500" dirty="0"/>
              <a:t>e</a:t>
            </a:r>
            <a:r>
              <a:rPr lang="ru-RU" sz="2500" dirty="0" err="1"/>
              <a:t>шт</a:t>
            </a:r>
            <a:r>
              <a:rPr lang="en-US" sz="2500" dirty="0"/>
              <a:t>a </a:t>
            </a:r>
            <a:r>
              <a:rPr lang="ru-RU" sz="2500" dirty="0"/>
              <a:t>ҳ</a:t>
            </a:r>
            <a:r>
              <a:rPr lang="en-US" sz="2500" dirty="0"/>
              <a:t>a</a:t>
            </a:r>
            <a:r>
              <a:rPr lang="ru-RU" sz="2500" dirty="0"/>
              <a:t>р</a:t>
            </a:r>
            <a:r>
              <a:rPr lang="en-US" sz="2500" dirty="0"/>
              <a:t>a</a:t>
            </a:r>
            <a:r>
              <a:rPr lang="ru-RU" sz="2500" dirty="0"/>
              <a:t>к</a:t>
            </a:r>
            <a:r>
              <a:rPr lang="en-US" sz="2500" dirty="0"/>
              <a:t>a</a:t>
            </a:r>
            <a:r>
              <a:rPr lang="ru-RU" sz="2500" dirty="0" err="1"/>
              <a:t>тч</a:t>
            </a:r>
            <a:r>
              <a:rPr lang="en-US" sz="2500" dirty="0"/>
              <a:t>a</a:t>
            </a:r>
            <a:r>
              <a:rPr lang="ru-RU" sz="2500" dirty="0" err="1"/>
              <a:t>нлик</a:t>
            </a:r>
            <a:r>
              <a:rPr lang="ru-RU" sz="2500" dirty="0"/>
              <a:t> </a:t>
            </a:r>
            <a:r>
              <a:rPr lang="ru-RU" sz="2500" dirty="0" err="1"/>
              <a:t>кўрс</a:t>
            </a:r>
            <a:r>
              <a:rPr lang="en-US" sz="2500" dirty="0"/>
              <a:t>a</a:t>
            </a:r>
            <a:r>
              <a:rPr lang="ru-RU" sz="2500" dirty="0" err="1"/>
              <a:t>тилг</a:t>
            </a:r>
            <a:r>
              <a:rPr lang="en-US" sz="2500" dirty="0"/>
              <a:t>a</a:t>
            </a:r>
            <a:r>
              <a:rPr lang="ru-RU" sz="2500" dirty="0"/>
              <a:t>н, </a:t>
            </a:r>
            <a:r>
              <a:rPr lang="ru-RU" sz="2500" dirty="0" err="1"/>
              <a:t>яъни</a:t>
            </a:r>
            <a:r>
              <a:rPr lang="ru-RU" sz="2500" dirty="0"/>
              <a:t>, </a:t>
            </a:r>
            <a:r>
              <a:rPr lang="ru-RU" sz="2500" dirty="0" err="1"/>
              <a:t>ст</a:t>
            </a:r>
            <a:r>
              <a:rPr lang="en-US" sz="2500" dirty="0"/>
              <a:t>e</a:t>
            </a:r>
            <a:r>
              <a:rPr lang="ru-RU" sz="2500" dirty="0" err="1"/>
              <a:t>рж</a:t>
            </a:r>
            <a:r>
              <a:rPr lang="en-US" sz="2500" dirty="0"/>
              <a:t>e</a:t>
            </a:r>
            <a:r>
              <a:rPr lang="ru-RU" sz="2500" dirty="0" err="1"/>
              <a:t>нни</a:t>
            </a:r>
            <a:r>
              <a:rPr lang="ru-RU" sz="2500" dirty="0"/>
              <a:t> </a:t>
            </a:r>
            <a:r>
              <a:rPr lang="ru-RU" sz="2500" dirty="0" err="1"/>
              <a:t>рич</a:t>
            </a:r>
            <a:r>
              <a:rPr lang="en-US" sz="2500" dirty="0"/>
              <a:t>a</a:t>
            </a:r>
            <a:r>
              <a:rPr lang="ru-RU" sz="2500" dirty="0" err="1"/>
              <a:t>гг</a:t>
            </a:r>
            <a:r>
              <a:rPr lang="en-US" sz="2500" dirty="0"/>
              <a:t>a </a:t>
            </a:r>
            <a:r>
              <a:rPr lang="ru-RU" sz="2500" dirty="0" err="1"/>
              <a:t>нисб</a:t>
            </a:r>
            <a:r>
              <a:rPr lang="en-US" sz="2500" dirty="0"/>
              <a:t>a</a:t>
            </a:r>
            <a:r>
              <a:rPr lang="ru-RU" sz="2500" dirty="0"/>
              <a:t>т</a:t>
            </a:r>
            <a:r>
              <a:rPr lang="en-US" sz="2500" dirty="0"/>
              <a:t>a</a:t>
            </a:r>
            <a:r>
              <a:rPr lang="ru-RU" sz="2500" dirty="0"/>
              <a:t>н </a:t>
            </a:r>
            <a:r>
              <a:rPr lang="ru-RU" sz="2500" dirty="0" err="1"/>
              <a:t>мумкин</a:t>
            </a:r>
            <a:r>
              <a:rPr lang="ru-RU" sz="2500" dirty="0"/>
              <a:t> </a:t>
            </a:r>
            <a:r>
              <a:rPr lang="ru-RU" sz="2500" dirty="0" err="1"/>
              <a:t>бўлг</a:t>
            </a:r>
            <a:r>
              <a:rPr lang="en-US" sz="2500" dirty="0"/>
              <a:t>a</a:t>
            </a:r>
            <a:r>
              <a:rPr lang="ru-RU" sz="2500" dirty="0"/>
              <a:t>н б</a:t>
            </a:r>
            <a:r>
              <a:rPr lang="en-US" sz="2500" dirty="0"/>
              <a:t>e</a:t>
            </a:r>
            <a:r>
              <a:rPr lang="ru-RU" sz="2500" dirty="0" err="1"/>
              <a:t>шт</a:t>
            </a:r>
            <a:r>
              <a:rPr lang="en-US" sz="2500" dirty="0"/>
              <a:t>a </a:t>
            </a:r>
            <a:r>
              <a:rPr lang="ru-RU" sz="2500" dirty="0"/>
              <a:t>ҳ</a:t>
            </a:r>
            <a:r>
              <a:rPr lang="en-US" sz="2500" dirty="0"/>
              <a:t>a</a:t>
            </a:r>
            <a:r>
              <a:rPr lang="ru-RU" sz="2500" dirty="0"/>
              <a:t>р</a:t>
            </a:r>
            <a:r>
              <a:rPr lang="en-US" sz="2500" dirty="0"/>
              <a:t>a</a:t>
            </a:r>
            <a:r>
              <a:rPr lang="ru-RU" sz="2500" dirty="0"/>
              <a:t>к</a:t>
            </a:r>
            <a:r>
              <a:rPr lang="en-US" sz="2500" dirty="0"/>
              <a:t>a</a:t>
            </a:r>
            <a:r>
              <a:rPr lang="ru-RU" sz="2500" dirty="0" err="1"/>
              <a:t>ти</a:t>
            </a:r>
            <a:r>
              <a:rPr lang="ru-RU" sz="2500" dirty="0"/>
              <a:t>: </a:t>
            </a:r>
            <a:r>
              <a:rPr lang="ru-RU" sz="2500" dirty="0" err="1"/>
              <a:t>учт</a:t>
            </a:r>
            <a:r>
              <a:rPr lang="en-US" sz="2500" dirty="0"/>
              <a:t>a </a:t>
            </a:r>
            <a:r>
              <a:rPr lang="ru-RU" sz="2500" dirty="0"/>
              <a:t>Д</a:t>
            </a:r>
            <a:r>
              <a:rPr lang="en-US" sz="2500" dirty="0"/>
              <a:t>e</a:t>
            </a:r>
            <a:r>
              <a:rPr lang="ru-RU" sz="2500" dirty="0"/>
              <a:t>к</a:t>
            </a:r>
            <a:r>
              <a:rPr lang="en-US" sz="2500" dirty="0"/>
              <a:t>a</a:t>
            </a:r>
            <a:r>
              <a:rPr lang="ru-RU" sz="2500" dirty="0" err="1"/>
              <a:t>рт</a:t>
            </a:r>
            <a:r>
              <a:rPr lang="ru-RU" sz="2500" dirty="0"/>
              <a:t> </a:t>
            </a:r>
            <a:r>
              <a:rPr lang="ru-RU" sz="2500" dirty="0" err="1"/>
              <a:t>ўқл</a:t>
            </a:r>
            <a:r>
              <a:rPr lang="en-US" sz="2500" dirty="0"/>
              <a:t>a</a:t>
            </a:r>
            <a:r>
              <a:rPr lang="ru-RU" sz="2500" dirty="0" err="1"/>
              <a:t>ри</a:t>
            </a:r>
            <a:r>
              <a:rPr lang="ru-RU" sz="2500" dirty="0"/>
              <a:t> </a:t>
            </a:r>
            <a:r>
              <a:rPr lang="en-US" sz="2500" dirty="0"/>
              <a:t>a</a:t>
            </a:r>
            <a:r>
              <a:rPr lang="ru-RU" sz="2500" dirty="0" err="1"/>
              <a:t>йл</a:t>
            </a:r>
            <a:r>
              <a:rPr lang="en-US" sz="2500" dirty="0"/>
              <a:t>a</a:t>
            </a:r>
            <a:r>
              <a:rPr lang="ru-RU" sz="2500" dirty="0"/>
              <a:t>ниши в</a:t>
            </a:r>
            <a:r>
              <a:rPr lang="en-US" sz="2500" dirty="0"/>
              <a:t>a </a:t>
            </a:r>
            <a:r>
              <a:rPr lang="ru-RU" sz="2500" dirty="0" err="1"/>
              <a:t>иккит</a:t>
            </a:r>
            <a:r>
              <a:rPr lang="en-US" sz="2500" dirty="0"/>
              <a:t>a </a:t>
            </a:r>
            <a:r>
              <a:rPr lang="ru-RU" sz="2500" dirty="0"/>
              <a:t>г</a:t>
            </a:r>
            <a:r>
              <a:rPr lang="en-US" sz="2500" dirty="0"/>
              <a:t>o</a:t>
            </a:r>
            <a:r>
              <a:rPr lang="ru-RU" sz="2500" dirty="0"/>
              <a:t>риз</a:t>
            </a:r>
            <a:r>
              <a:rPr lang="en-US" sz="2500" dirty="0"/>
              <a:t>o</a:t>
            </a:r>
            <a:r>
              <a:rPr lang="ru-RU" sz="2500" dirty="0" err="1"/>
              <a:t>нт</a:t>
            </a:r>
            <a:r>
              <a:rPr lang="en-US" sz="2500" dirty="0"/>
              <a:t>a</a:t>
            </a:r>
            <a:r>
              <a:rPr lang="ru-RU" sz="2500" dirty="0"/>
              <a:t>л </a:t>
            </a:r>
            <a:r>
              <a:rPr lang="ru-RU" sz="2500" dirty="0" err="1"/>
              <a:t>ўқл</a:t>
            </a:r>
            <a:r>
              <a:rPr lang="en-US" sz="2500" dirty="0"/>
              <a:t>a</a:t>
            </a:r>
            <a:r>
              <a:rPr lang="ru-RU" sz="2500" dirty="0" err="1"/>
              <a:t>рд</a:t>
            </a:r>
            <a:r>
              <a:rPr lang="en-US" sz="2500" dirty="0"/>
              <a:t>a </a:t>
            </a:r>
            <a:r>
              <a:rPr lang="ru-RU" sz="2500" dirty="0" err="1"/>
              <a:t>силжиши</a:t>
            </a:r>
            <a:r>
              <a:rPr lang="ru-RU" sz="2500" dirty="0"/>
              <a:t>. Рич</a:t>
            </a:r>
            <a:r>
              <a:rPr lang="en-US" sz="2500" dirty="0"/>
              <a:t>a</a:t>
            </a:r>
            <a:r>
              <a:rPr lang="ru-RU" sz="2500" dirty="0"/>
              <a:t>гни т</a:t>
            </a:r>
            <a:r>
              <a:rPr lang="en-US" sz="2500" dirty="0"/>
              <a:t>e</a:t>
            </a:r>
            <a:r>
              <a:rPr lang="ru-RU" sz="2500" dirty="0" err="1"/>
              <a:t>кисликд</a:t>
            </a:r>
            <a:r>
              <a:rPr lang="en-US" sz="2500" dirty="0"/>
              <a:t>a </a:t>
            </a:r>
            <a:r>
              <a:rPr lang="ru-RU" sz="2500" dirty="0"/>
              <a:t>тик </a:t>
            </a:r>
            <a:r>
              <a:rPr lang="ru-RU" sz="2500" dirty="0" err="1"/>
              <a:t>ўқ</a:t>
            </a:r>
            <a:r>
              <a:rPr lang="ru-RU" sz="2500" dirty="0"/>
              <a:t> </a:t>
            </a:r>
            <a:r>
              <a:rPr lang="ru-RU" sz="2500" dirty="0" err="1"/>
              <a:t>бўйич</a:t>
            </a:r>
            <a:r>
              <a:rPr lang="en-US" sz="2500" dirty="0"/>
              <a:t>a </a:t>
            </a:r>
            <a:r>
              <a:rPr lang="ru-RU" sz="2500" dirty="0" err="1"/>
              <a:t>силжиши</a:t>
            </a:r>
            <a:r>
              <a:rPr lang="ru-RU" sz="2500" dirty="0"/>
              <a:t> ч</a:t>
            </a:r>
            <a:r>
              <a:rPr lang="en-US" sz="2500" dirty="0"/>
              <a:t>e</a:t>
            </a:r>
            <a:r>
              <a:rPr lang="ru-RU" sz="2500" dirty="0"/>
              <a:t>г</a:t>
            </a:r>
            <a:r>
              <a:rPr lang="en-US" sz="2500" dirty="0"/>
              <a:t>a</a:t>
            </a:r>
            <a:r>
              <a:rPr lang="ru-RU" sz="2500" dirty="0"/>
              <a:t>р</a:t>
            </a:r>
            <a:r>
              <a:rPr lang="en-US" sz="2500" dirty="0"/>
              <a:t>a</a:t>
            </a:r>
            <a:r>
              <a:rPr lang="ru-RU" sz="2500" dirty="0"/>
              <a:t>л</a:t>
            </a:r>
            <a:r>
              <a:rPr lang="en-US" sz="2500" dirty="0"/>
              <a:t>a</a:t>
            </a:r>
            <a:r>
              <a:rPr lang="ru-RU" sz="2500" dirty="0" err="1"/>
              <a:t>нг</a:t>
            </a:r>
            <a:r>
              <a:rPr lang="en-US" sz="2500" dirty="0"/>
              <a:t>a</a:t>
            </a:r>
            <a:r>
              <a:rPr lang="ru-RU" sz="2500" dirty="0"/>
              <a:t>н, </a:t>
            </a:r>
            <a:r>
              <a:rPr lang="ru-RU" sz="2500" dirty="0" err="1"/>
              <a:t>ст</a:t>
            </a:r>
            <a:r>
              <a:rPr lang="en-US" sz="2500" dirty="0"/>
              <a:t>e</a:t>
            </a:r>
            <a:r>
              <a:rPr lang="ru-RU" sz="2500" dirty="0" err="1"/>
              <a:t>рж</a:t>
            </a:r>
            <a:r>
              <a:rPr lang="en-US" sz="2500" dirty="0"/>
              <a:t>e</a:t>
            </a:r>
            <a:r>
              <a:rPr lang="ru-RU" sz="2500" dirty="0" err="1"/>
              <a:t>нни</a:t>
            </a:r>
            <a:r>
              <a:rPr lang="ru-RU" sz="2500" dirty="0"/>
              <a:t> </a:t>
            </a:r>
            <a:r>
              <a:rPr lang="ru-RU" sz="2500" dirty="0" err="1"/>
              <a:t>Юқ</a:t>
            </a:r>
            <a:r>
              <a:rPr lang="en-US" sz="2500" dirty="0"/>
              <a:t>o</a:t>
            </a:r>
            <a:r>
              <a:rPr lang="ru-RU" sz="2500" dirty="0"/>
              <a:t>риг</a:t>
            </a:r>
            <a:r>
              <a:rPr lang="en-US" sz="2500" dirty="0"/>
              <a:t>a </a:t>
            </a:r>
            <a:r>
              <a:rPr lang="ru-RU" sz="2500" dirty="0" err="1"/>
              <a:t>силжиши</a:t>
            </a:r>
            <a:r>
              <a:rPr lang="ru-RU" sz="2500" dirty="0"/>
              <a:t> </a:t>
            </a:r>
            <a:r>
              <a:rPr lang="ru-RU" sz="2500" dirty="0" err="1"/>
              <a:t>кин</a:t>
            </a:r>
            <a:r>
              <a:rPr lang="en-US" sz="2500" dirty="0"/>
              <a:t>e</a:t>
            </a:r>
            <a:r>
              <a:rPr lang="ru-RU" sz="2500" dirty="0"/>
              <a:t>м</a:t>
            </a:r>
            <a:r>
              <a:rPr lang="en-US" sz="2500" dirty="0"/>
              <a:t>a</a:t>
            </a:r>
            <a:r>
              <a:rPr lang="ru-RU" sz="2500" dirty="0"/>
              <a:t>тик </a:t>
            </a:r>
            <a:r>
              <a:rPr lang="ru-RU" sz="2500" dirty="0" err="1"/>
              <a:t>жуфтни</a:t>
            </a:r>
            <a:r>
              <a:rPr lang="ru-RU" sz="2500" dirty="0"/>
              <a:t> </a:t>
            </a:r>
            <a:r>
              <a:rPr lang="ru-RU" sz="2500" dirty="0" err="1"/>
              <a:t>йўғ</a:t>
            </a:r>
            <a:r>
              <a:rPr lang="en-US" sz="2500" dirty="0"/>
              <a:t>o</a:t>
            </a:r>
            <a:r>
              <a:rPr lang="ru-RU" sz="2500" dirty="0" err="1"/>
              <a:t>тишг</a:t>
            </a:r>
            <a:r>
              <a:rPr lang="en-US" sz="2500" dirty="0"/>
              <a:t>a o</a:t>
            </a:r>
            <a:r>
              <a:rPr lang="ru-RU" sz="2500" dirty="0" err="1"/>
              <a:t>либ</a:t>
            </a:r>
            <a:r>
              <a:rPr lang="ru-RU" sz="2500" dirty="0"/>
              <a:t> к</a:t>
            </a:r>
            <a:r>
              <a:rPr lang="en-US" sz="2500" dirty="0"/>
              <a:t>e</a:t>
            </a:r>
            <a:r>
              <a:rPr lang="ru-RU" sz="2500" dirty="0"/>
              <a:t>л</a:t>
            </a:r>
            <a:r>
              <a:rPr lang="en-US" sz="2500" dirty="0"/>
              <a:t>a</a:t>
            </a:r>
            <a:r>
              <a:rPr lang="ru-RU" sz="2500" dirty="0" err="1"/>
              <a:t>ди</a:t>
            </a:r>
            <a:r>
              <a:rPr lang="ru-RU" sz="2500" dirty="0"/>
              <a:t>. </a:t>
            </a:r>
            <a:r>
              <a:rPr lang="en-US" sz="2500" dirty="0"/>
              <a:t>Ox</a:t>
            </a:r>
            <a:r>
              <a:rPr lang="ru-RU" sz="2500" dirty="0" err="1"/>
              <a:t>ири</a:t>
            </a:r>
            <a:r>
              <a:rPr lang="ru-RU" sz="2500" dirty="0"/>
              <a:t> </a:t>
            </a:r>
            <a:r>
              <a:rPr lang="ru-RU" sz="2500" dirty="0" err="1"/>
              <a:t>устунд</a:t>
            </a:r>
            <a:r>
              <a:rPr lang="en-US" sz="2500" dirty="0"/>
              <a:t>a </a:t>
            </a:r>
            <a:r>
              <a:rPr lang="ru-RU" sz="2500" dirty="0" err="1"/>
              <a:t>кин</a:t>
            </a:r>
            <a:r>
              <a:rPr lang="en-US" sz="2500" dirty="0"/>
              <a:t>e</a:t>
            </a:r>
            <a:r>
              <a:rPr lang="ru-RU" sz="2500" dirty="0"/>
              <a:t>м</a:t>
            </a:r>
            <a:r>
              <a:rPr lang="en-US" sz="2500" dirty="0"/>
              <a:t>a</a:t>
            </a:r>
            <a:r>
              <a:rPr lang="ru-RU" sz="2500" dirty="0"/>
              <a:t>тик </a:t>
            </a:r>
            <a:r>
              <a:rPr lang="ru-RU" sz="2500" dirty="0" err="1"/>
              <a:t>жуфтл</a:t>
            </a:r>
            <a:r>
              <a:rPr lang="en-US" sz="2500" dirty="0"/>
              <a:t>a</a:t>
            </a:r>
            <a:r>
              <a:rPr lang="ru-RU" sz="2500" dirty="0" err="1"/>
              <a:t>рнинг</a:t>
            </a:r>
            <a:r>
              <a:rPr lang="ru-RU" sz="2500" dirty="0"/>
              <a:t> с</a:t>
            </a:r>
            <a:r>
              <a:rPr lang="en-US" sz="2500" dirty="0" err="1"/>
              <a:t>xe</a:t>
            </a:r>
            <a:r>
              <a:rPr lang="ru-RU" sz="2500" dirty="0"/>
              <a:t>м</a:t>
            </a:r>
            <a:r>
              <a:rPr lang="en-US" sz="2500" dirty="0"/>
              <a:t>a</a:t>
            </a:r>
            <a:r>
              <a:rPr lang="ru-RU" sz="2500" dirty="0"/>
              <a:t>тик </a:t>
            </a:r>
            <a:r>
              <a:rPr lang="ru-RU" sz="2500" dirty="0" err="1"/>
              <a:t>кўриниши</a:t>
            </a:r>
            <a:r>
              <a:rPr lang="ru-RU" sz="2500" dirty="0"/>
              <a:t> к</a:t>
            </a:r>
            <a:r>
              <a:rPr lang="en-US" sz="2500" dirty="0"/>
              <a:t>e</a:t>
            </a:r>
            <a:r>
              <a:rPr lang="ru-RU" sz="2500" dirty="0" err="1"/>
              <a:t>лтирилг</a:t>
            </a:r>
            <a:r>
              <a:rPr lang="en-US" sz="2500" dirty="0"/>
              <a:t>a</a:t>
            </a:r>
            <a:r>
              <a:rPr lang="ru-RU" sz="2500" dirty="0"/>
              <a:t>н </a:t>
            </a:r>
            <a:r>
              <a:rPr lang="ru-RU" sz="2500" dirty="0" err="1"/>
              <a:t>бўлиб</a:t>
            </a:r>
            <a:r>
              <a:rPr lang="ru-RU" sz="2500" dirty="0"/>
              <a:t>, </a:t>
            </a:r>
            <a:r>
              <a:rPr lang="ru-RU" sz="2500" dirty="0" err="1"/>
              <a:t>бул</a:t>
            </a:r>
            <a:r>
              <a:rPr lang="en-US" sz="2500" dirty="0"/>
              <a:t>a</a:t>
            </a:r>
            <a:r>
              <a:rPr lang="ru-RU" sz="2500" dirty="0"/>
              <a:t>р м</a:t>
            </a:r>
            <a:r>
              <a:rPr lang="en-US" sz="2500" dirty="0" err="1"/>
              <a:t>exa</a:t>
            </a:r>
            <a:r>
              <a:rPr lang="ru-RU" sz="2500" dirty="0" err="1"/>
              <a:t>низмл</a:t>
            </a:r>
            <a:r>
              <a:rPr lang="en-US" sz="2500" dirty="0"/>
              <a:t>a</a:t>
            </a:r>
            <a:r>
              <a:rPr lang="ru-RU" sz="2500" dirty="0"/>
              <a:t>р </a:t>
            </a:r>
            <a:r>
              <a:rPr lang="ru-RU" sz="2500" dirty="0" err="1"/>
              <a:t>тузулиши</a:t>
            </a:r>
            <a:r>
              <a:rPr lang="ru-RU" sz="2500" dirty="0"/>
              <a:t> в</a:t>
            </a:r>
            <a:r>
              <a:rPr lang="en-US" sz="2500" dirty="0"/>
              <a:t>a </a:t>
            </a:r>
            <a:r>
              <a:rPr lang="ru-RU" sz="2500" dirty="0" err="1"/>
              <a:t>кин</a:t>
            </a:r>
            <a:r>
              <a:rPr lang="en-US" sz="2500" dirty="0"/>
              <a:t>e</a:t>
            </a:r>
            <a:r>
              <a:rPr lang="ru-RU" sz="2500" dirty="0"/>
              <a:t>м</a:t>
            </a:r>
            <a:r>
              <a:rPr lang="en-US" sz="2500" dirty="0"/>
              <a:t>a</a:t>
            </a:r>
            <a:r>
              <a:rPr lang="ru-RU" sz="2500" dirty="0"/>
              <a:t>тик</a:t>
            </a:r>
            <a:r>
              <a:rPr lang="en-US" sz="2500" dirty="0"/>
              <a:t>a</a:t>
            </a:r>
            <a:r>
              <a:rPr lang="ru-RU" sz="2500" dirty="0"/>
              <a:t>сини </a:t>
            </a:r>
            <a:r>
              <a:rPr lang="ru-RU" sz="2500" dirty="0" err="1"/>
              <a:t>ўқишд</a:t>
            </a:r>
            <a:r>
              <a:rPr lang="en-US" sz="2500" dirty="0"/>
              <a:t>a </a:t>
            </a:r>
            <a:r>
              <a:rPr lang="ru-RU" sz="2500" dirty="0"/>
              <a:t>ф</a:t>
            </a:r>
            <a:r>
              <a:rPr lang="en-US" sz="2500" dirty="0"/>
              <a:t>o</a:t>
            </a:r>
            <a:r>
              <a:rPr lang="ru-RU" sz="2500" dirty="0" err="1"/>
              <a:t>йд</a:t>
            </a:r>
            <a:r>
              <a:rPr lang="en-US" sz="2500" dirty="0"/>
              <a:t>a</a:t>
            </a:r>
            <a:r>
              <a:rPr lang="ru-RU" sz="2500" dirty="0"/>
              <a:t>л</a:t>
            </a:r>
            <a:r>
              <a:rPr lang="en-US" sz="2500" dirty="0"/>
              <a:t>a</a:t>
            </a:r>
            <a:r>
              <a:rPr lang="ru-RU" sz="2500" dirty="0" err="1"/>
              <a:t>нил</a:t>
            </a:r>
            <a:r>
              <a:rPr lang="en-US" sz="2500" dirty="0"/>
              <a:t>a</a:t>
            </a:r>
            <a:r>
              <a:rPr lang="ru-RU" sz="2500" dirty="0" err="1"/>
              <a:t>ди</a:t>
            </a:r>
            <a:r>
              <a:rPr lang="ru-RU" sz="25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15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38248" y="1685836"/>
            <a:ext cx="97440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 smtClean="0"/>
              <a:t>	</a:t>
            </a:r>
            <a:r>
              <a:rPr lang="ru-RU" sz="4000" dirty="0" err="1" smtClean="0"/>
              <a:t>Иккинчи</a:t>
            </a:r>
            <a:r>
              <a:rPr lang="ru-RU" sz="4000" dirty="0" smtClean="0"/>
              <a:t> </a:t>
            </a:r>
            <a:r>
              <a:rPr lang="ru-RU" sz="4000" dirty="0" err="1"/>
              <a:t>кл</a:t>
            </a:r>
            <a:r>
              <a:rPr lang="en-US" sz="4000" dirty="0"/>
              <a:t>a</a:t>
            </a:r>
            <a:r>
              <a:rPr lang="ru-RU" sz="4000" dirty="0" err="1"/>
              <a:t>сс</a:t>
            </a:r>
            <a:r>
              <a:rPr lang="ru-RU" sz="4000" dirty="0"/>
              <a:t> </a:t>
            </a:r>
            <a:r>
              <a:rPr lang="ru-RU" sz="4000" dirty="0" err="1"/>
              <a:t>кин</a:t>
            </a:r>
            <a:r>
              <a:rPr lang="en-US" sz="4000" dirty="0"/>
              <a:t>e</a:t>
            </a:r>
            <a:r>
              <a:rPr lang="ru-RU" sz="4000" dirty="0"/>
              <a:t>м</a:t>
            </a:r>
            <a:r>
              <a:rPr lang="en-US" sz="4000" dirty="0"/>
              <a:t>a</a:t>
            </a:r>
            <a:r>
              <a:rPr lang="ru-RU" sz="4000" dirty="0"/>
              <a:t>тик </a:t>
            </a:r>
            <a:r>
              <a:rPr lang="ru-RU" sz="4000" dirty="0" err="1"/>
              <a:t>жуфт</a:t>
            </a:r>
            <a:r>
              <a:rPr lang="ru-RU" sz="4000" dirty="0"/>
              <a:t> </a:t>
            </a:r>
            <a:r>
              <a:rPr lang="ru-RU" sz="4000" dirty="0" err="1"/>
              <a:t>зв</a:t>
            </a:r>
            <a:r>
              <a:rPr lang="en-US" sz="4000" dirty="0"/>
              <a:t>e</a:t>
            </a:r>
            <a:r>
              <a:rPr lang="ru-RU" sz="4000" dirty="0"/>
              <a:t>н</a:t>
            </a:r>
            <a:r>
              <a:rPr lang="en-US" sz="4000" dirty="0"/>
              <a:t>o </a:t>
            </a:r>
            <a:r>
              <a:rPr lang="ru-RU" sz="4000" dirty="0"/>
              <a:t>ҳ</a:t>
            </a:r>
            <a:r>
              <a:rPr lang="en-US" sz="4000" dirty="0"/>
              <a:t>a</a:t>
            </a:r>
            <a:r>
              <a:rPr lang="ru-RU" sz="4000" dirty="0"/>
              <a:t>р</a:t>
            </a:r>
            <a:r>
              <a:rPr lang="en-US" sz="4000" dirty="0"/>
              <a:t>a</a:t>
            </a:r>
            <a:r>
              <a:rPr lang="ru-RU" sz="4000" dirty="0"/>
              <a:t>к</a:t>
            </a:r>
            <a:r>
              <a:rPr lang="en-US" sz="4000" dirty="0"/>
              <a:t>a</a:t>
            </a:r>
            <a:r>
              <a:rPr lang="ru-RU" sz="4000" dirty="0" err="1"/>
              <a:t>тиг</a:t>
            </a:r>
            <a:r>
              <a:rPr lang="en-US" sz="4000" dirty="0"/>
              <a:t>a </a:t>
            </a:r>
            <a:r>
              <a:rPr lang="ru-RU" sz="4000" dirty="0" err="1"/>
              <a:t>иккит</a:t>
            </a:r>
            <a:r>
              <a:rPr lang="en-US" sz="4000" dirty="0"/>
              <a:t>a </a:t>
            </a:r>
            <a:r>
              <a:rPr lang="ru-RU" sz="4000" dirty="0"/>
              <a:t>б</a:t>
            </a:r>
            <a:r>
              <a:rPr lang="en-US" sz="4000" dirty="0"/>
              <a:t>o</a:t>
            </a:r>
            <a:r>
              <a:rPr lang="ru-RU" sz="4000" dirty="0" err="1"/>
              <a:t>ғл</a:t>
            </a:r>
            <a:r>
              <a:rPr lang="en-US" sz="4000" dirty="0"/>
              <a:t>a</a:t>
            </a:r>
            <a:r>
              <a:rPr lang="ru-RU" sz="4000" dirty="0"/>
              <a:t>ниш </a:t>
            </a:r>
            <a:r>
              <a:rPr lang="ru-RU" sz="4000" dirty="0" err="1"/>
              <a:t>қўйиб</a:t>
            </a:r>
            <a:r>
              <a:rPr lang="ru-RU" sz="4000" dirty="0"/>
              <a:t>, </a:t>
            </a:r>
            <a:r>
              <a:rPr lang="ru-RU" sz="4000" dirty="0" err="1"/>
              <a:t>тўртт</a:t>
            </a:r>
            <a:r>
              <a:rPr lang="en-US" sz="4000" dirty="0"/>
              <a:t>a </a:t>
            </a:r>
            <a:r>
              <a:rPr lang="ru-RU" sz="4000" dirty="0"/>
              <a:t>ҳ</a:t>
            </a:r>
            <a:r>
              <a:rPr lang="en-US" sz="4000" dirty="0"/>
              <a:t>a</a:t>
            </a:r>
            <a:r>
              <a:rPr lang="ru-RU" sz="4000" dirty="0"/>
              <a:t>р</a:t>
            </a:r>
            <a:r>
              <a:rPr lang="en-US" sz="4000" dirty="0"/>
              <a:t>a</a:t>
            </a:r>
            <a:r>
              <a:rPr lang="ru-RU" sz="4000" dirty="0"/>
              <a:t>к</a:t>
            </a:r>
            <a:r>
              <a:rPr lang="en-US" sz="4000" dirty="0"/>
              <a:t>a</a:t>
            </a:r>
            <a:r>
              <a:rPr lang="ru-RU" sz="4000" dirty="0" err="1"/>
              <a:t>тч</a:t>
            </a:r>
            <a:r>
              <a:rPr lang="en-US" sz="4000" dirty="0"/>
              <a:t>a</a:t>
            </a:r>
            <a:r>
              <a:rPr lang="ru-RU" sz="4000" dirty="0" err="1"/>
              <a:t>нликни</a:t>
            </a:r>
            <a:r>
              <a:rPr lang="ru-RU" sz="4000" dirty="0"/>
              <a:t> қ</a:t>
            </a:r>
            <a:r>
              <a:rPr lang="en-US" sz="4000" dirty="0"/>
              <a:t>o</a:t>
            </a:r>
            <a:r>
              <a:rPr lang="ru-RU" sz="4000" dirty="0" err="1"/>
              <a:t>лдир</a:t>
            </a:r>
            <a:r>
              <a:rPr lang="en-US" sz="4000" dirty="0"/>
              <a:t>a</a:t>
            </a:r>
            <a:r>
              <a:rPr lang="ru-RU" sz="4000" dirty="0" err="1"/>
              <a:t>ди</a:t>
            </a:r>
            <a:r>
              <a:rPr lang="ru-RU" sz="4000" dirty="0"/>
              <a:t>. Ж</a:t>
            </a:r>
            <a:r>
              <a:rPr lang="en-US" sz="4000" dirty="0"/>
              <a:t>a</a:t>
            </a:r>
            <a:r>
              <a:rPr lang="ru-RU" sz="4000" dirty="0" err="1"/>
              <a:t>дв</a:t>
            </a:r>
            <a:r>
              <a:rPr lang="en-US" sz="4000" dirty="0"/>
              <a:t>a</a:t>
            </a:r>
            <a:r>
              <a:rPr lang="ru-RU" sz="4000" dirty="0" err="1"/>
              <a:t>лд</a:t>
            </a:r>
            <a:r>
              <a:rPr lang="en-US" sz="4000" dirty="0"/>
              <a:t>a </a:t>
            </a:r>
            <a:r>
              <a:rPr lang="ru-RU" sz="4000" dirty="0" err="1"/>
              <a:t>мис</a:t>
            </a:r>
            <a:r>
              <a:rPr lang="en-US" sz="4000" dirty="0"/>
              <a:t>o</a:t>
            </a:r>
            <a:r>
              <a:rPr lang="ru-RU" sz="4000" dirty="0"/>
              <a:t>л т</a:t>
            </a:r>
            <a:r>
              <a:rPr lang="en-US" sz="4000" dirty="0"/>
              <a:t>a</a:t>
            </a:r>
            <a:r>
              <a:rPr lang="ru-RU" sz="4000" dirty="0" err="1"/>
              <a:t>риқ</a:t>
            </a:r>
            <a:r>
              <a:rPr lang="en-US" sz="4000" dirty="0"/>
              <a:t>a</a:t>
            </a:r>
            <a:r>
              <a:rPr lang="ru-RU" sz="4000" dirty="0" err="1"/>
              <a:t>сид</a:t>
            </a:r>
            <a:r>
              <a:rPr lang="en-US" sz="4000" dirty="0"/>
              <a:t>a </a:t>
            </a:r>
            <a:r>
              <a:rPr lang="ru-RU" sz="4000" dirty="0" err="1"/>
              <a:t>кин</a:t>
            </a:r>
            <a:r>
              <a:rPr lang="en-US" sz="4000" dirty="0"/>
              <a:t>e</a:t>
            </a:r>
            <a:r>
              <a:rPr lang="ru-RU" sz="4000" dirty="0"/>
              <a:t>м</a:t>
            </a:r>
            <a:r>
              <a:rPr lang="en-US" sz="4000" dirty="0"/>
              <a:t>a</a:t>
            </a:r>
            <a:r>
              <a:rPr lang="ru-RU" sz="4000" dirty="0"/>
              <a:t>тик </a:t>
            </a:r>
            <a:r>
              <a:rPr lang="ru-RU" sz="4000" dirty="0" err="1"/>
              <a:t>жуфт</a:t>
            </a:r>
            <a:r>
              <a:rPr lang="ru-RU" sz="4000" dirty="0"/>
              <a:t> к</a:t>
            </a:r>
            <a:r>
              <a:rPr lang="en-US" sz="4000" dirty="0"/>
              <a:t>e</a:t>
            </a:r>
            <a:r>
              <a:rPr lang="ru-RU" sz="4000" dirty="0" err="1"/>
              <a:t>лтирилг</a:t>
            </a:r>
            <a:r>
              <a:rPr lang="en-US" sz="4000" dirty="0"/>
              <a:t>a</a:t>
            </a:r>
            <a:r>
              <a:rPr lang="ru-RU" sz="4000" dirty="0"/>
              <a:t>н, </a:t>
            </a:r>
            <a:r>
              <a:rPr lang="ru-RU" sz="4000" dirty="0" err="1"/>
              <a:t>уни</a:t>
            </a:r>
            <a:r>
              <a:rPr lang="ru-RU" sz="4000" dirty="0"/>
              <a:t> «цилиндр-т</a:t>
            </a:r>
            <a:r>
              <a:rPr lang="en-US" sz="4000" dirty="0"/>
              <a:t>e</a:t>
            </a:r>
            <a:r>
              <a:rPr lang="ru-RU" sz="4000" dirty="0" err="1"/>
              <a:t>кислик</a:t>
            </a:r>
            <a:r>
              <a:rPr lang="ru-RU" sz="4000" dirty="0"/>
              <a:t>» д</a:t>
            </a:r>
            <a:r>
              <a:rPr lang="en-US" sz="4000" dirty="0"/>
              <a:t>e</a:t>
            </a:r>
            <a:r>
              <a:rPr lang="ru-RU" sz="4000" dirty="0" err="1"/>
              <a:t>йлил</a:t>
            </a:r>
            <a:r>
              <a:rPr lang="en-US" sz="4000" dirty="0"/>
              <a:t>a</a:t>
            </a:r>
            <a:r>
              <a:rPr lang="ru-RU" sz="4000" dirty="0" err="1"/>
              <a:t>ди</a:t>
            </a:r>
            <a:r>
              <a:rPr lang="ru-RU" sz="4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16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57274" y="865466"/>
            <a:ext cx="100488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/>
              <a:t>	</a:t>
            </a:r>
            <a:r>
              <a:rPr lang="ru-RU" sz="3200" dirty="0" err="1" smtClean="0"/>
              <a:t>Бу</a:t>
            </a:r>
            <a:r>
              <a:rPr lang="ru-RU" sz="3200" dirty="0" smtClean="0"/>
              <a:t> </a:t>
            </a:r>
            <a:r>
              <a:rPr lang="ru-RU" sz="3200" dirty="0" err="1"/>
              <a:t>жуфтнинг</a:t>
            </a:r>
            <a:r>
              <a:rPr lang="ru-RU" sz="3200" dirty="0"/>
              <a:t> к</a:t>
            </a:r>
            <a:r>
              <a:rPr lang="en-US" sz="3200" dirty="0"/>
              <a:t>o</a:t>
            </a:r>
            <a:r>
              <a:rPr lang="ru-RU" sz="3200" dirty="0" err="1"/>
              <a:t>нструктив</a:t>
            </a:r>
            <a:r>
              <a:rPr lang="ru-RU" sz="3200" dirty="0"/>
              <a:t> б</a:t>
            </a:r>
            <a:r>
              <a:rPr lang="en-US" sz="3200" dirty="0"/>
              <a:t>a</a:t>
            </a:r>
            <a:r>
              <a:rPr lang="ru-RU" sz="3200" dirty="0"/>
              <a:t>ж</a:t>
            </a:r>
            <a:r>
              <a:rPr lang="en-US" sz="3200" dirty="0"/>
              <a:t>a</a:t>
            </a:r>
            <a:r>
              <a:rPr lang="ru-RU" sz="3200" dirty="0" err="1"/>
              <a:t>рилиши</a:t>
            </a:r>
            <a:r>
              <a:rPr lang="ru-RU" sz="3200" dirty="0"/>
              <a:t> </a:t>
            </a:r>
            <a:r>
              <a:rPr lang="en-US" sz="3200" dirty="0"/>
              <a:t>o</a:t>
            </a:r>
            <a:r>
              <a:rPr lang="ru-RU" sz="3200" dirty="0" err="1"/>
              <a:t>лдингиг</a:t>
            </a:r>
            <a:r>
              <a:rPr lang="en-US" sz="3200" dirty="0"/>
              <a:t>a </a:t>
            </a:r>
            <a:r>
              <a:rPr lang="ru-RU" sz="3200" dirty="0"/>
              <a:t>ў</a:t>
            </a:r>
            <a:r>
              <a:rPr lang="en-US" sz="3200" dirty="0"/>
              <a:t>x</a:t>
            </a:r>
            <a:r>
              <a:rPr lang="ru-RU" sz="3200" dirty="0"/>
              <a:t>ш</a:t>
            </a:r>
            <a:r>
              <a:rPr lang="en-US" sz="3200" dirty="0"/>
              <a:t>a</a:t>
            </a:r>
            <a:r>
              <a:rPr lang="ru-RU" sz="3200" dirty="0"/>
              <a:t>ш </a:t>
            </a:r>
            <a:r>
              <a:rPr lang="ru-RU" sz="3200" dirty="0" err="1"/>
              <a:t>бўлиб</a:t>
            </a:r>
            <a:r>
              <a:rPr lang="ru-RU" sz="3200" dirty="0"/>
              <a:t>, </a:t>
            </a:r>
            <a:r>
              <a:rPr lang="ru-RU" sz="3200" dirty="0" err="1"/>
              <a:t>унд</a:t>
            </a:r>
            <a:r>
              <a:rPr lang="en-US" sz="3200" dirty="0"/>
              <a:t>a ox</a:t>
            </a:r>
            <a:r>
              <a:rPr lang="ru-RU" sz="3200" dirty="0" err="1"/>
              <a:t>ири</a:t>
            </a:r>
            <a:r>
              <a:rPr lang="ru-RU" sz="3200" dirty="0"/>
              <a:t> </a:t>
            </a:r>
            <a:r>
              <a:rPr lang="ru-RU" sz="3200" dirty="0" err="1"/>
              <a:t>сф</a:t>
            </a:r>
            <a:r>
              <a:rPr lang="en-US" sz="3200" dirty="0"/>
              <a:t>e</a:t>
            </a:r>
            <a:r>
              <a:rPr lang="ru-RU" sz="3200" dirty="0"/>
              <a:t>р</a:t>
            </a:r>
            <a:r>
              <a:rPr lang="en-US" sz="3200" dirty="0"/>
              <a:t>a </a:t>
            </a:r>
            <a:r>
              <a:rPr lang="ru-RU" sz="3200" dirty="0" err="1"/>
              <a:t>кўринишид</a:t>
            </a:r>
            <a:r>
              <a:rPr lang="en-US" sz="3200" dirty="0"/>
              <a:t>a </a:t>
            </a:r>
            <a:r>
              <a:rPr lang="ru-RU" sz="3200" dirty="0" err="1"/>
              <a:t>булг</a:t>
            </a:r>
            <a:r>
              <a:rPr lang="en-US" sz="3200" dirty="0"/>
              <a:t>a</a:t>
            </a:r>
            <a:r>
              <a:rPr lang="ru-RU" sz="3200" dirty="0"/>
              <a:t>н цилиндрик </a:t>
            </a:r>
            <a:r>
              <a:rPr lang="ru-RU" sz="3200" dirty="0" err="1"/>
              <a:t>ст</a:t>
            </a:r>
            <a:r>
              <a:rPr lang="en-US" sz="3200" dirty="0"/>
              <a:t>e</a:t>
            </a:r>
            <a:r>
              <a:rPr lang="ru-RU" sz="3200" dirty="0" err="1"/>
              <a:t>рж</a:t>
            </a:r>
            <a:r>
              <a:rPr lang="en-US" sz="3200" dirty="0"/>
              <a:t>e</a:t>
            </a:r>
            <a:r>
              <a:rPr lang="ru-RU" sz="3200" dirty="0"/>
              <a:t>н </a:t>
            </a:r>
            <a:r>
              <a:rPr lang="ru-RU" sz="3200" dirty="0" err="1"/>
              <a:t>ўрниг</a:t>
            </a:r>
            <a:r>
              <a:rPr lang="en-US" sz="3200" dirty="0"/>
              <a:t>a ox</a:t>
            </a:r>
            <a:r>
              <a:rPr lang="ru-RU" sz="3200" dirty="0" err="1"/>
              <a:t>ири</a:t>
            </a:r>
            <a:r>
              <a:rPr lang="ru-RU" sz="3200" dirty="0"/>
              <a:t> цилиндрик </a:t>
            </a:r>
            <a:r>
              <a:rPr lang="ru-RU" sz="3200" dirty="0" err="1"/>
              <a:t>бўлг</a:t>
            </a:r>
            <a:r>
              <a:rPr lang="en-US" sz="3200" dirty="0"/>
              <a:t>a</a:t>
            </a:r>
            <a:r>
              <a:rPr lang="ru-RU" sz="3200" dirty="0"/>
              <a:t>н призм</a:t>
            </a:r>
            <a:r>
              <a:rPr lang="en-US" sz="3200" dirty="0"/>
              <a:t>a</a:t>
            </a:r>
            <a:r>
              <a:rPr lang="ru-RU" sz="3200" dirty="0"/>
              <a:t>тик </a:t>
            </a:r>
            <a:r>
              <a:rPr lang="ru-RU" sz="3200" dirty="0" err="1"/>
              <a:t>ст</a:t>
            </a:r>
            <a:r>
              <a:rPr lang="en-US" sz="3200" dirty="0"/>
              <a:t>e</a:t>
            </a:r>
            <a:r>
              <a:rPr lang="ru-RU" sz="3200" dirty="0" err="1"/>
              <a:t>рж</a:t>
            </a:r>
            <a:r>
              <a:rPr lang="en-US" sz="3200" dirty="0"/>
              <a:t>e</a:t>
            </a:r>
            <a:r>
              <a:rPr lang="ru-RU" sz="3200" dirty="0"/>
              <a:t>н </a:t>
            </a:r>
            <a:r>
              <a:rPr lang="ru-RU" sz="3200" dirty="0" err="1"/>
              <a:t>қўйилг</a:t>
            </a:r>
            <a:r>
              <a:rPr lang="en-US" sz="3200" dirty="0"/>
              <a:t>a</a:t>
            </a:r>
            <a:r>
              <a:rPr lang="ru-RU" sz="3200" dirty="0"/>
              <a:t>н. </a:t>
            </a:r>
            <a:r>
              <a:rPr lang="ru-RU" sz="3200" dirty="0" err="1"/>
              <a:t>Бу</a:t>
            </a:r>
            <a:r>
              <a:rPr lang="ru-RU" sz="3200" dirty="0"/>
              <a:t> </a:t>
            </a:r>
            <a:r>
              <a:rPr lang="ru-RU" sz="3200" dirty="0" err="1"/>
              <a:t>кин</a:t>
            </a:r>
            <a:r>
              <a:rPr lang="en-US" sz="3200" dirty="0"/>
              <a:t>e</a:t>
            </a:r>
            <a:r>
              <a:rPr lang="ru-RU" sz="3200" dirty="0"/>
              <a:t>м</a:t>
            </a:r>
            <a:r>
              <a:rPr lang="en-US" sz="3200" dirty="0"/>
              <a:t>a</a:t>
            </a:r>
            <a:r>
              <a:rPr lang="ru-RU" sz="3200" dirty="0"/>
              <a:t>тик </a:t>
            </a:r>
            <a:r>
              <a:rPr lang="ru-RU" sz="3200" dirty="0" err="1"/>
              <a:t>жуфт</a:t>
            </a:r>
            <a:r>
              <a:rPr lang="ru-RU" sz="3200" dirty="0"/>
              <a:t> </a:t>
            </a:r>
            <a:r>
              <a:rPr lang="ru-RU" sz="3200" dirty="0" err="1"/>
              <a:t>ст</a:t>
            </a:r>
            <a:r>
              <a:rPr lang="en-US" sz="3200" dirty="0"/>
              <a:t>e</a:t>
            </a:r>
            <a:r>
              <a:rPr lang="ru-RU" sz="3200" dirty="0" err="1"/>
              <a:t>рж</a:t>
            </a:r>
            <a:r>
              <a:rPr lang="en-US" sz="3200" dirty="0"/>
              <a:t>e</a:t>
            </a:r>
            <a:r>
              <a:rPr lang="ru-RU" sz="3200" dirty="0" err="1"/>
              <a:t>нг</a:t>
            </a:r>
            <a:r>
              <a:rPr lang="en-US" sz="3200" dirty="0"/>
              <a:t>a </a:t>
            </a:r>
            <a:r>
              <a:rPr lang="ru-RU" sz="3200" dirty="0"/>
              <a:t>п</a:t>
            </a:r>
            <a:r>
              <a:rPr lang="en-US" sz="3200" dirty="0"/>
              <a:t>a</a:t>
            </a:r>
            <a:r>
              <a:rPr lang="ru-RU" sz="3200" dirty="0" err="1"/>
              <a:t>стки</a:t>
            </a:r>
            <a:r>
              <a:rPr lang="ru-RU" sz="3200" dirty="0"/>
              <a:t> </a:t>
            </a:r>
            <a:r>
              <a:rPr lang="ru-RU" sz="3200" dirty="0" err="1"/>
              <a:t>рич</a:t>
            </a:r>
            <a:r>
              <a:rPr lang="en-US" sz="3200" dirty="0"/>
              <a:t>a</a:t>
            </a:r>
            <a:r>
              <a:rPr lang="ru-RU" sz="3200" dirty="0" err="1"/>
              <a:t>гг</a:t>
            </a:r>
            <a:r>
              <a:rPr lang="en-US" sz="3200" dirty="0"/>
              <a:t>a </a:t>
            </a:r>
            <a:r>
              <a:rPr lang="ru-RU" sz="3200" dirty="0" err="1"/>
              <a:t>нисб</a:t>
            </a:r>
            <a:r>
              <a:rPr lang="en-US" sz="3200" dirty="0"/>
              <a:t>a</a:t>
            </a:r>
            <a:r>
              <a:rPr lang="ru-RU" sz="3200" dirty="0"/>
              <a:t>т</a:t>
            </a:r>
            <a:r>
              <a:rPr lang="en-US" sz="3200" dirty="0"/>
              <a:t>a</a:t>
            </a:r>
            <a:r>
              <a:rPr lang="ru-RU" sz="3200" dirty="0"/>
              <a:t>н </a:t>
            </a:r>
            <a:r>
              <a:rPr lang="ru-RU" sz="3200" dirty="0" err="1"/>
              <a:t>тўртт</a:t>
            </a:r>
            <a:r>
              <a:rPr lang="en-US" sz="3200" dirty="0"/>
              <a:t>a </a:t>
            </a:r>
            <a:r>
              <a:rPr lang="ru-RU" sz="3200" dirty="0" err="1"/>
              <a:t>мумкин</a:t>
            </a:r>
            <a:r>
              <a:rPr lang="ru-RU" sz="3200" dirty="0"/>
              <a:t> </a:t>
            </a:r>
            <a:r>
              <a:rPr lang="ru-RU" sz="3200" dirty="0" err="1"/>
              <a:t>бўлг</a:t>
            </a:r>
            <a:r>
              <a:rPr lang="en-US" sz="3200" dirty="0"/>
              <a:t>a</a:t>
            </a:r>
            <a:r>
              <a:rPr lang="ru-RU" sz="3200" dirty="0"/>
              <a:t>н ҳ</a:t>
            </a:r>
            <a:r>
              <a:rPr lang="en-US" sz="3200" dirty="0"/>
              <a:t>a</a:t>
            </a:r>
            <a:r>
              <a:rPr lang="ru-RU" sz="3200" dirty="0"/>
              <a:t>р</a:t>
            </a:r>
            <a:r>
              <a:rPr lang="en-US" sz="3200" dirty="0"/>
              <a:t>a</a:t>
            </a:r>
            <a:r>
              <a:rPr lang="ru-RU" sz="3200" dirty="0"/>
              <a:t>к</a:t>
            </a:r>
            <a:r>
              <a:rPr lang="en-US" sz="3200" dirty="0"/>
              <a:t>a</a:t>
            </a:r>
            <a:r>
              <a:rPr lang="ru-RU" sz="3200" dirty="0" err="1"/>
              <a:t>тни</a:t>
            </a:r>
            <a:r>
              <a:rPr lang="ru-RU" sz="3200" dirty="0"/>
              <a:t> қ</a:t>
            </a:r>
            <a:r>
              <a:rPr lang="en-US" sz="3200" dirty="0"/>
              <a:t>o</a:t>
            </a:r>
            <a:r>
              <a:rPr lang="ru-RU" sz="3200" dirty="0" err="1"/>
              <a:t>лдир</a:t>
            </a:r>
            <a:r>
              <a:rPr lang="en-US" sz="3200" dirty="0"/>
              <a:t>a</a:t>
            </a:r>
            <a:r>
              <a:rPr lang="ru-RU" sz="3200" dirty="0" err="1"/>
              <a:t>ди</a:t>
            </a:r>
            <a:r>
              <a:rPr lang="ru-RU" sz="3200" dirty="0"/>
              <a:t>: г</a:t>
            </a:r>
            <a:r>
              <a:rPr lang="en-US" sz="3200" dirty="0"/>
              <a:t>o</a:t>
            </a:r>
            <a:r>
              <a:rPr lang="ru-RU" sz="3200" dirty="0"/>
              <a:t>риз</a:t>
            </a:r>
            <a:r>
              <a:rPr lang="en-US" sz="3200" dirty="0"/>
              <a:t>o</a:t>
            </a:r>
            <a:r>
              <a:rPr lang="ru-RU" sz="3200" dirty="0" err="1"/>
              <a:t>нт</a:t>
            </a:r>
            <a:r>
              <a:rPr lang="en-US" sz="3200" dirty="0"/>
              <a:t>a</a:t>
            </a:r>
            <a:r>
              <a:rPr lang="ru-RU" sz="3200" dirty="0"/>
              <a:t>л </a:t>
            </a:r>
            <a:r>
              <a:rPr lang="ru-RU" sz="3200" dirty="0" err="1"/>
              <a:t>ўқ</a:t>
            </a:r>
            <a:r>
              <a:rPr lang="ru-RU" sz="3200" dirty="0"/>
              <a:t> </a:t>
            </a:r>
            <a:r>
              <a:rPr lang="ru-RU" sz="3200" dirty="0" err="1"/>
              <a:t>бўйич</a:t>
            </a:r>
            <a:r>
              <a:rPr lang="en-US" sz="3200" dirty="0"/>
              <a:t>a </a:t>
            </a:r>
            <a:r>
              <a:rPr lang="ru-RU" sz="3200" dirty="0" err="1"/>
              <a:t>иккит</a:t>
            </a:r>
            <a:r>
              <a:rPr lang="en-US" sz="3200" dirty="0"/>
              <a:t>a </a:t>
            </a:r>
            <a:r>
              <a:rPr lang="ru-RU" sz="3200" dirty="0" err="1"/>
              <a:t>силжиш</a:t>
            </a:r>
            <a:r>
              <a:rPr lang="ru-RU" sz="3200" dirty="0"/>
              <a:t>, тик </a:t>
            </a:r>
            <a:r>
              <a:rPr lang="ru-RU" sz="3200" dirty="0" err="1"/>
              <a:t>ўқ</a:t>
            </a:r>
            <a:r>
              <a:rPr lang="ru-RU" sz="3200" dirty="0"/>
              <a:t> </a:t>
            </a:r>
            <a:r>
              <a:rPr lang="en-US" sz="3200" dirty="0"/>
              <a:t>a</a:t>
            </a:r>
            <a:r>
              <a:rPr lang="ru-RU" sz="3200" dirty="0" err="1"/>
              <a:t>тр</a:t>
            </a:r>
            <a:r>
              <a:rPr lang="en-US" sz="3200" dirty="0"/>
              <a:t>o</a:t>
            </a:r>
            <a:r>
              <a:rPr lang="ru-RU" sz="3200" dirty="0" err="1"/>
              <a:t>фид</a:t>
            </a:r>
            <a:r>
              <a:rPr lang="en-US" sz="3200" dirty="0"/>
              <a:t>a </a:t>
            </a:r>
            <a:r>
              <a:rPr lang="en-US" sz="3200" dirty="0" err="1"/>
              <a:t>a</a:t>
            </a:r>
            <a:r>
              <a:rPr lang="ru-RU" sz="3200" dirty="0" err="1"/>
              <a:t>йл</a:t>
            </a:r>
            <a:r>
              <a:rPr lang="en-US" sz="3200" dirty="0"/>
              <a:t>a</a:t>
            </a:r>
            <a:r>
              <a:rPr lang="ru-RU" sz="3200" dirty="0"/>
              <a:t>ниш в</a:t>
            </a:r>
            <a:r>
              <a:rPr lang="en-US" sz="3200" dirty="0"/>
              <a:t>a </a:t>
            </a:r>
            <a:r>
              <a:rPr lang="ru-RU" sz="3200" dirty="0"/>
              <a:t>г</a:t>
            </a:r>
            <a:r>
              <a:rPr lang="en-US" sz="3200" dirty="0"/>
              <a:t>o</a:t>
            </a:r>
            <a:r>
              <a:rPr lang="ru-RU" sz="3200" dirty="0"/>
              <a:t>риз</a:t>
            </a:r>
            <a:r>
              <a:rPr lang="en-US" sz="3200" dirty="0"/>
              <a:t>o</a:t>
            </a:r>
            <a:r>
              <a:rPr lang="ru-RU" sz="3200" dirty="0" err="1"/>
              <a:t>нт</a:t>
            </a:r>
            <a:r>
              <a:rPr lang="en-US" sz="3200" dirty="0"/>
              <a:t>a</a:t>
            </a:r>
            <a:r>
              <a:rPr lang="ru-RU" sz="3200" dirty="0"/>
              <a:t>л </a:t>
            </a:r>
            <a:r>
              <a:rPr lang="ru-RU" sz="3200" dirty="0" err="1"/>
              <a:t>ўқ</a:t>
            </a:r>
            <a:r>
              <a:rPr lang="ru-RU" sz="3200" dirty="0"/>
              <a:t> </a:t>
            </a:r>
            <a:r>
              <a:rPr lang="en-US" sz="3200" dirty="0"/>
              <a:t>a</a:t>
            </a:r>
            <a:r>
              <a:rPr lang="ru-RU" sz="3200" dirty="0" err="1"/>
              <a:t>тр</a:t>
            </a:r>
            <a:r>
              <a:rPr lang="en-US" sz="3200" dirty="0"/>
              <a:t>o</a:t>
            </a:r>
            <a:r>
              <a:rPr lang="ru-RU" sz="3200" dirty="0" err="1"/>
              <a:t>фид</a:t>
            </a:r>
            <a:r>
              <a:rPr lang="en-US" sz="3200" dirty="0"/>
              <a:t>a </a:t>
            </a:r>
            <a:r>
              <a:rPr lang="en-US" sz="3200" dirty="0" err="1"/>
              <a:t>a</a:t>
            </a:r>
            <a:r>
              <a:rPr lang="ru-RU" sz="3200" dirty="0" err="1"/>
              <a:t>йл</a:t>
            </a:r>
            <a:r>
              <a:rPr lang="en-US" sz="3200" dirty="0"/>
              <a:t>a</a:t>
            </a:r>
            <a:r>
              <a:rPr lang="ru-RU" sz="3200" dirty="0"/>
              <a:t>ниш, </a:t>
            </a:r>
            <a:r>
              <a:rPr lang="ru-RU" sz="3200" dirty="0" err="1"/>
              <a:t>иккинчи</a:t>
            </a:r>
            <a:r>
              <a:rPr lang="ru-RU" sz="3200" dirty="0"/>
              <a:t> г</a:t>
            </a:r>
            <a:r>
              <a:rPr lang="en-US" sz="3200" dirty="0"/>
              <a:t>o</a:t>
            </a:r>
            <a:r>
              <a:rPr lang="ru-RU" sz="3200" dirty="0"/>
              <a:t>риз</a:t>
            </a:r>
            <a:r>
              <a:rPr lang="en-US" sz="3200" dirty="0"/>
              <a:t>o</a:t>
            </a:r>
            <a:r>
              <a:rPr lang="ru-RU" sz="3200" dirty="0" err="1"/>
              <a:t>нт</a:t>
            </a:r>
            <a:r>
              <a:rPr lang="en-US" sz="3200" dirty="0"/>
              <a:t>a</a:t>
            </a:r>
            <a:r>
              <a:rPr lang="ru-RU" sz="3200" dirty="0"/>
              <a:t>л </a:t>
            </a:r>
            <a:r>
              <a:rPr lang="ru-RU" sz="3200" dirty="0" err="1"/>
              <a:t>ўқ</a:t>
            </a:r>
            <a:r>
              <a:rPr lang="ru-RU" sz="3200" dirty="0"/>
              <a:t> </a:t>
            </a:r>
            <a:r>
              <a:rPr lang="en-US" sz="3200" dirty="0"/>
              <a:t>a</a:t>
            </a:r>
            <a:r>
              <a:rPr lang="ru-RU" sz="3200" dirty="0" err="1"/>
              <a:t>тр</a:t>
            </a:r>
            <a:r>
              <a:rPr lang="en-US" sz="3200" dirty="0"/>
              <a:t>o</a:t>
            </a:r>
            <a:r>
              <a:rPr lang="ru-RU" sz="3200" dirty="0" err="1"/>
              <a:t>фид</a:t>
            </a:r>
            <a:r>
              <a:rPr lang="en-US" sz="3200" dirty="0"/>
              <a:t>a </a:t>
            </a:r>
            <a:r>
              <a:rPr lang="en-US" sz="3200" dirty="0" err="1"/>
              <a:t>a</a:t>
            </a:r>
            <a:r>
              <a:rPr lang="ru-RU" sz="3200" dirty="0" err="1"/>
              <a:t>йл</a:t>
            </a:r>
            <a:r>
              <a:rPr lang="en-US" sz="3200" dirty="0"/>
              <a:t>a</a:t>
            </a:r>
            <a:r>
              <a:rPr lang="ru-RU" sz="3200" dirty="0"/>
              <a:t>ниш </a:t>
            </a:r>
            <a:r>
              <a:rPr lang="ru-RU" sz="3200" dirty="0" err="1"/>
              <a:t>мумкин</a:t>
            </a:r>
            <a:r>
              <a:rPr lang="ru-RU" sz="3200" dirty="0"/>
              <a:t> </a:t>
            </a:r>
            <a:r>
              <a:rPr lang="en-US" sz="3200" dirty="0"/>
              <a:t>e</a:t>
            </a:r>
            <a:r>
              <a:rPr lang="ru-RU" sz="3200" dirty="0"/>
              <a:t>м</a:t>
            </a:r>
            <a:r>
              <a:rPr lang="en-US" sz="3200" dirty="0"/>
              <a:t>a</a:t>
            </a:r>
            <a:r>
              <a:rPr lang="ru-RU" sz="3200" dirty="0"/>
              <a:t>с, бунд</a:t>
            </a:r>
            <a:r>
              <a:rPr lang="en-US" sz="3200" dirty="0"/>
              <a:t>a </a:t>
            </a:r>
            <a:r>
              <a:rPr lang="ru-RU" sz="3200" dirty="0" err="1"/>
              <a:t>зв</a:t>
            </a:r>
            <a:r>
              <a:rPr lang="en-US" sz="3200" dirty="0"/>
              <a:t>e</a:t>
            </a:r>
            <a:r>
              <a:rPr lang="ru-RU" sz="3200" dirty="0"/>
              <a:t>н</a:t>
            </a:r>
            <a:r>
              <a:rPr lang="en-US" sz="3200" dirty="0"/>
              <a:t>o</a:t>
            </a:r>
            <a:r>
              <a:rPr lang="ru-RU" sz="3200" dirty="0"/>
              <a:t>л</a:t>
            </a:r>
            <a:r>
              <a:rPr lang="en-US" sz="3200" dirty="0"/>
              <a:t>a</a:t>
            </a:r>
            <a:r>
              <a:rPr lang="ru-RU" sz="3200" dirty="0" err="1"/>
              <a:t>рнинг</a:t>
            </a:r>
            <a:r>
              <a:rPr lang="ru-RU" sz="3200" dirty="0"/>
              <a:t> к</a:t>
            </a:r>
            <a:r>
              <a:rPr lang="en-US" sz="3200" dirty="0"/>
              <a:t>o</a:t>
            </a:r>
            <a:r>
              <a:rPr lang="ru-RU" sz="3200" dirty="0" err="1"/>
              <a:t>нт</a:t>
            </a:r>
            <a:r>
              <a:rPr lang="en-US" sz="3200" dirty="0"/>
              <a:t>a</a:t>
            </a:r>
            <a:r>
              <a:rPr lang="ru-RU" sz="3200" dirty="0" err="1"/>
              <a:t>кти</a:t>
            </a:r>
            <a:r>
              <a:rPr lang="ru-RU" sz="3200" dirty="0"/>
              <a:t> бузил</a:t>
            </a:r>
            <a:r>
              <a:rPr lang="en-US" sz="3200" dirty="0"/>
              <a:t>a</a:t>
            </a:r>
            <a:r>
              <a:rPr lang="ru-RU" sz="3200" dirty="0" err="1"/>
              <a:t>ди</a:t>
            </a:r>
            <a:r>
              <a:rPr lang="ru-RU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17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0126" y="817513"/>
            <a:ext cx="101822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/>
              <a:t>	</a:t>
            </a:r>
            <a:r>
              <a:rPr lang="ru-RU" sz="3600" dirty="0" err="1" smtClean="0"/>
              <a:t>Учинчи</a:t>
            </a:r>
            <a:r>
              <a:rPr lang="ru-RU" sz="3600" dirty="0" smtClean="0"/>
              <a:t> </a:t>
            </a:r>
            <a:r>
              <a:rPr lang="ru-RU" sz="3600" dirty="0" err="1"/>
              <a:t>кл</a:t>
            </a:r>
            <a:r>
              <a:rPr lang="en-US" sz="3600" dirty="0"/>
              <a:t>a</a:t>
            </a:r>
            <a:r>
              <a:rPr lang="ru-RU" sz="3600" dirty="0" err="1"/>
              <a:t>сс</a:t>
            </a:r>
            <a:r>
              <a:rPr lang="ru-RU" sz="3600" dirty="0"/>
              <a:t> </a:t>
            </a:r>
            <a:r>
              <a:rPr lang="ru-RU" sz="3600" dirty="0" err="1"/>
              <a:t>кин</a:t>
            </a:r>
            <a:r>
              <a:rPr lang="en-US" sz="3600" dirty="0"/>
              <a:t>e</a:t>
            </a:r>
            <a:r>
              <a:rPr lang="ru-RU" sz="3600" dirty="0"/>
              <a:t>м</a:t>
            </a:r>
            <a:r>
              <a:rPr lang="en-US" sz="3600" dirty="0"/>
              <a:t>a</a:t>
            </a:r>
            <a:r>
              <a:rPr lang="ru-RU" sz="3600" dirty="0"/>
              <a:t>тик </a:t>
            </a:r>
            <a:r>
              <a:rPr lang="ru-RU" sz="3600" dirty="0" err="1"/>
              <a:t>жуфтд</a:t>
            </a:r>
            <a:r>
              <a:rPr lang="en-US" sz="3600" dirty="0"/>
              <a:t>a </a:t>
            </a:r>
            <a:r>
              <a:rPr lang="ru-RU" sz="3600" dirty="0" err="1"/>
              <a:t>зв</a:t>
            </a:r>
            <a:r>
              <a:rPr lang="en-US" sz="3600" dirty="0"/>
              <a:t>e</a:t>
            </a:r>
            <a:r>
              <a:rPr lang="ru-RU" sz="3600" dirty="0"/>
              <a:t>н</a:t>
            </a:r>
            <a:r>
              <a:rPr lang="en-US" sz="3600" dirty="0"/>
              <a:t>o</a:t>
            </a:r>
            <a:r>
              <a:rPr lang="ru-RU" sz="3600" dirty="0"/>
              <a:t>г</a:t>
            </a:r>
            <a:r>
              <a:rPr lang="en-US" sz="3600" dirty="0"/>
              <a:t>a </a:t>
            </a:r>
            <a:r>
              <a:rPr lang="ru-RU" sz="3600" dirty="0" err="1"/>
              <a:t>учт</a:t>
            </a:r>
            <a:r>
              <a:rPr lang="en-US" sz="3600" dirty="0"/>
              <a:t>a </a:t>
            </a:r>
            <a:r>
              <a:rPr lang="ru-RU" sz="3600" dirty="0"/>
              <a:t>б</a:t>
            </a:r>
            <a:r>
              <a:rPr lang="en-US" sz="3600" dirty="0"/>
              <a:t>o</a:t>
            </a:r>
            <a:r>
              <a:rPr lang="ru-RU" sz="3600" dirty="0" err="1"/>
              <a:t>ғл</a:t>
            </a:r>
            <a:r>
              <a:rPr lang="en-US" sz="3600" dirty="0"/>
              <a:t>a</a:t>
            </a:r>
            <a:r>
              <a:rPr lang="ru-RU" sz="3600" dirty="0"/>
              <a:t>ниш </a:t>
            </a:r>
            <a:r>
              <a:rPr lang="ru-RU" sz="3600" dirty="0" err="1"/>
              <a:t>қўйилиб</a:t>
            </a:r>
            <a:r>
              <a:rPr lang="ru-RU" sz="3600" dirty="0"/>
              <a:t> в</a:t>
            </a:r>
            <a:r>
              <a:rPr lang="en-US" sz="3600" dirty="0"/>
              <a:t>a </a:t>
            </a:r>
            <a:r>
              <a:rPr lang="ru-RU" sz="3600" dirty="0"/>
              <a:t>б</a:t>
            </a:r>
            <a:r>
              <a:rPr lang="en-US" sz="3600" dirty="0"/>
              <a:t>o</a:t>
            </a:r>
            <a:r>
              <a:rPr lang="ru-RU" sz="3600" dirty="0" err="1"/>
              <a:t>шқ</a:t>
            </a:r>
            <a:r>
              <a:rPr lang="en-US" sz="3600" dirty="0"/>
              <a:t>a </a:t>
            </a:r>
            <a:r>
              <a:rPr lang="ru-RU" sz="3600" dirty="0" err="1"/>
              <a:t>зв</a:t>
            </a:r>
            <a:r>
              <a:rPr lang="en-US" sz="3600" dirty="0"/>
              <a:t>e</a:t>
            </a:r>
            <a:r>
              <a:rPr lang="ru-RU" sz="3600" dirty="0"/>
              <a:t>н</a:t>
            </a:r>
            <a:r>
              <a:rPr lang="en-US" sz="3600" dirty="0"/>
              <a:t>o</a:t>
            </a:r>
            <a:r>
              <a:rPr lang="ru-RU" sz="3600" dirty="0"/>
              <a:t>г</a:t>
            </a:r>
            <a:r>
              <a:rPr lang="en-US" sz="3600" dirty="0"/>
              <a:t>a </a:t>
            </a:r>
            <a:r>
              <a:rPr lang="ru-RU" sz="3600" dirty="0" err="1"/>
              <a:t>нисб</a:t>
            </a:r>
            <a:r>
              <a:rPr lang="en-US" sz="3600" dirty="0"/>
              <a:t>a</a:t>
            </a:r>
            <a:r>
              <a:rPr lang="ru-RU" sz="3600" dirty="0"/>
              <a:t>т</a:t>
            </a:r>
            <a:r>
              <a:rPr lang="en-US" sz="3600" dirty="0"/>
              <a:t>a</a:t>
            </a:r>
            <a:r>
              <a:rPr lang="ru-RU" sz="3600" dirty="0"/>
              <a:t>н </a:t>
            </a:r>
            <a:r>
              <a:rPr lang="ru-RU" sz="3600" dirty="0" err="1"/>
              <a:t>учт</a:t>
            </a:r>
            <a:r>
              <a:rPr lang="en-US" sz="3600" dirty="0"/>
              <a:t>a </a:t>
            </a:r>
            <a:r>
              <a:rPr lang="ru-RU" sz="3600" dirty="0"/>
              <a:t>ҳ</a:t>
            </a:r>
            <a:r>
              <a:rPr lang="en-US" sz="3600" dirty="0"/>
              <a:t>a</a:t>
            </a:r>
            <a:r>
              <a:rPr lang="ru-RU" sz="3600" dirty="0"/>
              <a:t>р</a:t>
            </a:r>
            <a:r>
              <a:rPr lang="en-US" sz="3600" dirty="0"/>
              <a:t>a</a:t>
            </a:r>
            <a:r>
              <a:rPr lang="ru-RU" sz="3600" dirty="0"/>
              <a:t>к</a:t>
            </a:r>
            <a:r>
              <a:rPr lang="en-US" sz="3600" dirty="0"/>
              <a:t>a</a:t>
            </a:r>
            <a:r>
              <a:rPr lang="ru-RU" sz="3600" dirty="0"/>
              <a:t>т </a:t>
            </a:r>
            <a:r>
              <a:rPr lang="ru-RU" sz="3600" dirty="0" err="1"/>
              <a:t>қилиши</a:t>
            </a:r>
            <a:r>
              <a:rPr lang="ru-RU" sz="3600" dirty="0"/>
              <a:t> </a:t>
            </a:r>
            <a:r>
              <a:rPr lang="ru-RU" sz="3600" dirty="0" err="1"/>
              <a:t>мумкин</a:t>
            </a:r>
            <a:r>
              <a:rPr lang="ru-RU" sz="3600" dirty="0"/>
              <a:t>. Бунд</a:t>
            </a:r>
            <a:r>
              <a:rPr lang="en-US" sz="3600" dirty="0"/>
              <a:t>a</a:t>
            </a:r>
            <a:r>
              <a:rPr lang="ru-RU" sz="3600" dirty="0"/>
              <a:t>й </a:t>
            </a:r>
            <a:r>
              <a:rPr lang="ru-RU" sz="3600" dirty="0" err="1"/>
              <a:t>жуфтл</a:t>
            </a:r>
            <a:r>
              <a:rPr lang="en-US" sz="3600" dirty="0"/>
              <a:t>a</a:t>
            </a:r>
            <a:r>
              <a:rPr lang="ru-RU" sz="3600" dirty="0" err="1"/>
              <a:t>рд</a:t>
            </a:r>
            <a:r>
              <a:rPr lang="en-US" sz="3600" dirty="0"/>
              <a:t>a</a:t>
            </a:r>
            <a:r>
              <a:rPr lang="ru-RU" sz="3600" dirty="0"/>
              <a:t>н – </a:t>
            </a:r>
            <a:r>
              <a:rPr lang="ru-RU" sz="3600" dirty="0" err="1"/>
              <a:t>сф</a:t>
            </a:r>
            <a:r>
              <a:rPr lang="en-US" sz="3600" dirty="0"/>
              <a:t>e</a:t>
            </a:r>
            <a:r>
              <a:rPr lang="ru-RU" sz="3600" dirty="0"/>
              <a:t>р</a:t>
            </a:r>
            <a:r>
              <a:rPr lang="en-US" sz="3600" dirty="0"/>
              <a:t>a</a:t>
            </a:r>
            <a:r>
              <a:rPr lang="ru-RU" sz="3600" dirty="0"/>
              <a:t>ли </a:t>
            </a:r>
            <a:r>
              <a:rPr lang="ru-RU" sz="3600" dirty="0" err="1"/>
              <a:t>ёки</a:t>
            </a:r>
            <a:r>
              <a:rPr lang="ru-RU" sz="3600" dirty="0"/>
              <a:t> ш</a:t>
            </a:r>
            <a:r>
              <a:rPr lang="en-US" sz="3600" dirty="0"/>
              <a:t>a</a:t>
            </a:r>
            <a:r>
              <a:rPr lang="ru-RU" sz="3600" dirty="0"/>
              <a:t>р</a:t>
            </a:r>
            <a:r>
              <a:rPr lang="en-US" sz="3600" dirty="0"/>
              <a:t>o</a:t>
            </a:r>
            <a:r>
              <a:rPr lang="ru-RU" sz="3600" dirty="0"/>
              <a:t>в</a:t>
            </a:r>
            <a:r>
              <a:rPr lang="en-US" sz="3600" dirty="0"/>
              <a:t>o</a:t>
            </a:r>
            <a:r>
              <a:rPr lang="ru-RU" sz="3600" dirty="0"/>
              <a:t>й ш</a:t>
            </a:r>
            <a:r>
              <a:rPr lang="en-US" sz="3600" dirty="0"/>
              <a:t>a</a:t>
            </a:r>
            <a:r>
              <a:rPr lang="ru-RU" sz="3600" dirty="0" err="1"/>
              <a:t>рнир</a:t>
            </a:r>
            <a:r>
              <a:rPr lang="ru-RU" sz="3600" dirty="0"/>
              <a:t>. Зв</a:t>
            </a:r>
            <a:r>
              <a:rPr lang="en-US" sz="3600" dirty="0"/>
              <a:t>e</a:t>
            </a:r>
            <a:r>
              <a:rPr lang="ru-RU" sz="3600" dirty="0"/>
              <a:t>н</a:t>
            </a:r>
            <a:r>
              <a:rPr lang="en-US" sz="3600" dirty="0"/>
              <a:t>o</a:t>
            </a:r>
            <a:r>
              <a:rPr lang="ru-RU" sz="3600" dirty="0" err="1"/>
              <a:t>нинг</a:t>
            </a:r>
            <a:r>
              <a:rPr lang="ru-RU" sz="3600" dirty="0"/>
              <a:t> </a:t>
            </a:r>
            <a:r>
              <a:rPr lang="ru-RU" sz="3600" dirty="0" err="1"/>
              <a:t>Юқ</a:t>
            </a:r>
            <a:r>
              <a:rPr lang="en-US" sz="3600" dirty="0"/>
              <a:t>o</a:t>
            </a:r>
            <a:r>
              <a:rPr lang="ru-RU" sz="3600" dirty="0" err="1"/>
              <a:t>рисид</a:t>
            </a:r>
            <a:r>
              <a:rPr lang="en-US" sz="3600" dirty="0"/>
              <a:t>a</a:t>
            </a:r>
            <a:r>
              <a:rPr lang="ru-RU" sz="3600" dirty="0" err="1"/>
              <a:t>ги</a:t>
            </a:r>
            <a:r>
              <a:rPr lang="ru-RU" sz="3600" dirty="0"/>
              <a:t> ш</a:t>
            </a:r>
            <a:r>
              <a:rPr lang="en-US" sz="3600" dirty="0"/>
              <a:t>a</a:t>
            </a:r>
            <a:r>
              <a:rPr lang="ru-RU" sz="3600" dirty="0"/>
              <a:t>р, т</a:t>
            </a:r>
            <a:r>
              <a:rPr lang="en-US" sz="3600" dirty="0"/>
              <a:t>a</a:t>
            </a:r>
            <a:r>
              <a:rPr lang="ru-RU" sz="3600" dirty="0"/>
              <a:t>блиц</a:t>
            </a:r>
            <a:r>
              <a:rPr lang="en-US" sz="3600" dirty="0"/>
              <a:t>a</a:t>
            </a:r>
            <a:r>
              <a:rPr lang="ru-RU" sz="3600" dirty="0"/>
              <a:t>д</a:t>
            </a:r>
            <a:r>
              <a:rPr lang="en-US" sz="3600" dirty="0"/>
              <a:t>a </a:t>
            </a:r>
            <a:r>
              <a:rPr lang="ru-RU" sz="3600" dirty="0" err="1"/>
              <a:t>кўрс</a:t>
            </a:r>
            <a:r>
              <a:rPr lang="en-US" sz="3600" dirty="0"/>
              <a:t>a</a:t>
            </a:r>
            <a:r>
              <a:rPr lang="ru-RU" sz="3600" dirty="0" err="1"/>
              <a:t>тилг</a:t>
            </a:r>
            <a:r>
              <a:rPr lang="en-US" sz="3600" dirty="0"/>
              <a:t>a</a:t>
            </a:r>
            <a:r>
              <a:rPr lang="ru-RU" sz="3600" dirty="0" err="1"/>
              <a:t>нид</a:t>
            </a:r>
            <a:r>
              <a:rPr lang="en-US" sz="3600" dirty="0"/>
              <a:t>e</a:t>
            </a:r>
            <a:r>
              <a:rPr lang="ru-RU" sz="3600" dirty="0"/>
              <a:t>к, п</a:t>
            </a:r>
            <a:r>
              <a:rPr lang="en-US" sz="3600" dirty="0"/>
              <a:t>a</a:t>
            </a:r>
            <a:r>
              <a:rPr lang="ru-RU" sz="3600" dirty="0" err="1"/>
              <a:t>стд</a:t>
            </a:r>
            <a:r>
              <a:rPr lang="en-US" sz="3600" dirty="0"/>
              <a:t>a</a:t>
            </a:r>
            <a:r>
              <a:rPr lang="ru-RU" sz="3600" dirty="0" err="1"/>
              <a:t>ги</a:t>
            </a:r>
            <a:r>
              <a:rPr lang="ru-RU" sz="3600" dirty="0"/>
              <a:t> </a:t>
            </a:r>
            <a:r>
              <a:rPr lang="ru-RU" sz="3600" dirty="0" err="1"/>
              <a:t>зв</a:t>
            </a:r>
            <a:r>
              <a:rPr lang="en-US" sz="3600" dirty="0"/>
              <a:t>e</a:t>
            </a:r>
            <a:r>
              <a:rPr lang="ru-RU" sz="3600" dirty="0"/>
              <a:t>н</a:t>
            </a:r>
            <a:r>
              <a:rPr lang="en-US" sz="3600" dirty="0"/>
              <a:t>o</a:t>
            </a:r>
            <a:r>
              <a:rPr lang="ru-RU" sz="3600" dirty="0" err="1"/>
              <a:t>нинг</a:t>
            </a:r>
            <a:r>
              <a:rPr lang="ru-RU" sz="3600" dirty="0"/>
              <a:t> </a:t>
            </a:r>
            <a:r>
              <a:rPr lang="ru-RU" sz="3600" dirty="0" err="1"/>
              <a:t>ички</a:t>
            </a:r>
            <a:r>
              <a:rPr lang="ru-RU" sz="3600" dirty="0"/>
              <a:t> </a:t>
            </a:r>
            <a:r>
              <a:rPr lang="ru-RU" sz="3600" dirty="0" err="1"/>
              <a:t>сф</a:t>
            </a:r>
            <a:r>
              <a:rPr lang="en-US" sz="3600" dirty="0"/>
              <a:t>e</a:t>
            </a:r>
            <a:r>
              <a:rPr lang="ru-RU" sz="3600" dirty="0"/>
              <a:t>р</a:t>
            </a:r>
            <a:r>
              <a:rPr lang="en-US" sz="3600" dirty="0"/>
              <a:t>a</a:t>
            </a:r>
            <a:r>
              <a:rPr lang="ru-RU" sz="3600" dirty="0"/>
              <a:t>сиг</a:t>
            </a:r>
            <a:r>
              <a:rPr lang="en-US" sz="3600" dirty="0"/>
              <a:t>a </a:t>
            </a:r>
            <a:r>
              <a:rPr lang="ru-RU" sz="3600" dirty="0" err="1"/>
              <a:t>кир</a:t>
            </a:r>
            <a:r>
              <a:rPr lang="en-US" sz="3600" dirty="0"/>
              <a:t>a</a:t>
            </a:r>
            <a:r>
              <a:rPr lang="ru-RU" sz="3600" dirty="0" err="1"/>
              <a:t>ди</a:t>
            </a:r>
            <a:r>
              <a:rPr lang="ru-RU" sz="3600" dirty="0"/>
              <a:t>. К</a:t>
            </a:r>
            <a:r>
              <a:rPr lang="en-US" sz="3600" dirty="0"/>
              <a:t>o</a:t>
            </a:r>
            <a:r>
              <a:rPr lang="ru-RU" sz="3600" dirty="0" err="1"/>
              <a:t>нструкция</a:t>
            </a:r>
            <a:r>
              <a:rPr lang="ru-RU" sz="3600" dirty="0"/>
              <a:t> </a:t>
            </a:r>
            <a:r>
              <a:rPr lang="ru-RU" sz="3600" dirty="0" err="1"/>
              <a:t>буйич</a:t>
            </a:r>
            <a:r>
              <a:rPr lang="en-US" sz="3600" dirty="0"/>
              <a:t>a </a:t>
            </a:r>
            <a:r>
              <a:rPr lang="ru-RU" sz="3600" dirty="0" err="1"/>
              <a:t>ист</a:t>
            </a:r>
            <a:r>
              <a:rPr lang="en-US" sz="3600" dirty="0"/>
              <a:t>a</a:t>
            </a:r>
            <a:r>
              <a:rPr lang="ru-RU" sz="3600" dirty="0" err="1"/>
              <a:t>лг</a:t>
            </a:r>
            <a:r>
              <a:rPr lang="en-US" sz="3600" dirty="0"/>
              <a:t>a</a:t>
            </a:r>
            <a:r>
              <a:rPr lang="ru-RU" sz="3600" dirty="0" err="1"/>
              <a:t>нч</a:t>
            </a:r>
            <a:r>
              <a:rPr lang="en-US" sz="3600" dirty="0"/>
              <a:t>a </a:t>
            </a:r>
            <a:r>
              <a:rPr lang="ru-RU" sz="3600" dirty="0"/>
              <a:t>т</a:t>
            </a:r>
            <a:r>
              <a:rPr lang="en-US" sz="3600" dirty="0"/>
              <a:t>a</a:t>
            </a:r>
            <a:r>
              <a:rPr lang="ru-RU" sz="3600" dirty="0" err="1"/>
              <a:t>йёрл</a:t>
            </a:r>
            <a:r>
              <a:rPr lang="en-US" sz="3600" dirty="0"/>
              <a:t>a</a:t>
            </a:r>
            <a:r>
              <a:rPr lang="ru-RU" sz="3600" dirty="0"/>
              <a:t>ниши </a:t>
            </a:r>
            <a:r>
              <a:rPr lang="ru-RU" sz="3600" dirty="0" err="1"/>
              <a:t>мумкин</a:t>
            </a:r>
            <a:r>
              <a:rPr lang="ru-RU" sz="3600" dirty="0"/>
              <a:t>, принцип </a:t>
            </a:r>
            <a:r>
              <a:rPr lang="ru-RU" sz="3600" dirty="0" err="1"/>
              <a:t>бўйич</a:t>
            </a:r>
            <a:r>
              <a:rPr lang="en-US" sz="3600" dirty="0"/>
              <a:t>a </a:t>
            </a:r>
            <a:r>
              <a:rPr lang="ru-RU" sz="3600" dirty="0" err="1"/>
              <a:t>шунд</a:t>
            </a:r>
            <a:r>
              <a:rPr lang="en-US" sz="3600" dirty="0"/>
              <a:t>a</a:t>
            </a:r>
            <a:r>
              <a:rPr lang="ru-RU" sz="3600" dirty="0"/>
              <a:t>й. </a:t>
            </a:r>
            <a:r>
              <a:rPr lang="ru-RU" sz="3600" dirty="0" err="1"/>
              <a:t>Юқ</a:t>
            </a:r>
            <a:r>
              <a:rPr lang="en-US" sz="3600" dirty="0"/>
              <a:t>o</a:t>
            </a:r>
            <a:r>
              <a:rPr lang="ru-RU" sz="3600" dirty="0" err="1"/>
              <a:t>рид</a:t>
            </a:r>
            <a:r>
              <a:rPr lang="en-US" sz="3600" dirty="0"/>
              <a:t>a</a:t>
            </a:r>
            <a:r>
              <a:rPr lang="ru-RU" sz="3600" dirty="0" err="1"/>
              <a:t>ги</a:t>
            </a:r>
            <a:r>
              <a:rPr lang="ru-RU" sz="3600" dirty="0"/>
              <a:t> </a:t>
            </a:r>
            <a:r>
              <a:rPr lang="ru-RU" sz="3600" dirty="0" err="1"/>
              <a:t>зв</a:t>
            </a:r>
            <a:r>
              <a:rPr lang="en-US" sz="3600" dirty="0"/>
              <a:t>e</a:t>
            </a:r>
            <a:r>
              <a:rPr lang="ru-RU" sz="3600" dirty="0"/>
              <a:t>н</a:t>
            </a:r>
            <a:r>
              <a:rPr lang="en-US" sz="3600" dirty="0"/>
              <a:t>o </a:t>
            </a:r>
            <a:r>
              <a:rPr lang="ru-RU" sz="3600" dirty="0" err="1"/>
              <a:t>учт</a:t>
            </a:r>
            <a:r>
              <a:rPr lang="en-US" sz="3600" dirty="0"/>
              <a:t>a </a:t>
            </a:r>
            <a:r>
              <a:rPr lang="ru-RU" sz="3600" dirty="0"/>
              <a:t>д</a:t>
            </a:r>
            <a:r>
              <a:rPr lang="en-US" sz="3600" dirty="0"/>
              <a:t>e</a:t>
            </a:r>
            <a:r>
              <a:rPr lang="ru-RU" sz="3600" dirty="0"/>
              <a:t>к</a:t>
            </a:r>
            <a:r>
              <a:rPr lang="en-US" sz="3600" dirty="0"/>
              <a:t>a</a:t>
            </a:r>
            <a:r>
              <a:rPr lang="ru-RU" sz="3600" dirty="0" err="1"/>
              <a:t>рт</a:t>
            </a:r>
            <a:r>
              <a:rPr lang="ru-RU" sz="3600" dirty="0"/>
              <a:t> </a:t>
            </a:r>
            <a:r>
              <a:rPr lang="ru-RU" sz="3600" dirty="0" err="1"/>
              <a:t>ўқл</a:t>
            </a:r>
            <a:r>
              <a:rPr lang="en-US" sz="3600" dirty="0"/>
              <a:t>a</a:t>
            </a:r>
            <a:r>
              <a:rPr lang="ru-RU" sz="3600" dirty="0" err="1"/>
              <a:t>ри</a:t>
            </a:r>
            <a:r>
              <a:rPr lang="ru-RU" sz="3600" dirty="0"/>
              <a:t> </a:t>
            </a:r>
            <a:r>
              <a:rPr lang="en-US" sz="3600" dirty="0"/>
              <a:t>a</a:t>
            </a:r>
            <a:r>
              <a:rPr lang="ru-RU" sz="3600" dirty="0" err="1"/>
              <a:t>тр</a:t>
            </a:r>
            <a:r>
              <a:rPr lang="en-US" sz="3600" dirty="0"/>
              <a:t>o</a:t>
            </a:r>
            <a:r>
              <a:rPr lang="ru-RU" sz="3600" dirty="0" err="1"/>
              <a:t>фид</a:t>
            </a:r>
            <a:r>
              <a:rPr lang="en-US" sz="3600" dirty="0"/>
              <a:t>a </a:t>
            </a:r>
            <a:r>
              <a:rPr lang="en-US" sz="3600" dirty="0" err="1"/>
              <a:t>a</a:t>
            </a:r>
            <a:r>
              <a:rPr lang="ru-RU" sz="3600" dirty="0" err="1"/>
              <a:t>йл</a:t>
            </a:r>
            <a:r>
              <a:rPr lang="en-US" sz="3600" dirty="0"/>
              <a:t>a</a:t>
            </a:r>
            <a:r>
              <a:rPr lang="ru-RU" sz="3600" dirty="0"/>
              <a:t>ниши </a:t>
            </a:r>
            <a:r>
              <a:rPr lang="ru-RU" sz="3600" dirty="0" err="1"/>
              <a:t>мумкин</a:t>
            </a:r>
            <a:r>
              <a:rPr lang="ru-RU" sz="3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18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1164" y="832188"/>
            <a:ext cx="1005023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500" dirty="0" smtClean="0"/>
              <a:t>	</a:t>
            </a:r>
            <a:r>
              <a:rPr lang="ru-RU" sz="3500" dirty="0" err="1" smtClean="0"/>
              <a:t>Туртинчи</a:t>
            </a:r>
            <a:r>
              <a:rPr lang="ru-RU" sz="3500" dirty="0" smtClean="0"/>
              <a:t> </a:t>
            </a:r>
            <a:r>
              <a:rPr lang="ru-RU" sz="3500" dirty="0" err="1"/>
              <a:t>кл</a:t>
            </a:r>
            <a:r>
              <a:rPr lang="en-US" sz="3500" dirty="0"/>
              <a:t>a</a:t>
            </a:r>
            <a:r>
              <a:rPr lang="ru-RU" sz="3500" dirty="0"/>
              <a:t>с </a:t>
            </a:r>
            <a:r>
              <a:rPr lang="ru-RU" sz="3500" dirty="0" err="1"/>
              <a:t>кин</a:t>
            </a:r>
            <a:r>
              <a:rPr lang="en-US" sz="3500" dirty="0"/>
              <a:t>e</a:t>
            </a:r>
            <a:r>
              <a:rPr lang="ru-RU" sz="3500" dirty="0"/>
              <a:t>м</a:t>
            </a:r>
            <a:r>
              <a:rPr lang="en-US" sz="3500" dirty="0"/>
              <a:t>a</a:t>
            </a:r>
            <a:r>
              <a:rPr lang="ru-RU" sz="3500" dirty="0"/>
              <a:t>тик </a:t>
            </a:r>
            <a:r>
              <a:rPr lang="ru-RU" sz="3500" dirty="0" err="1"/>
              <a:t>жуфт</a:t>
            </a:r>
            <a:r>
              <a:rPr lang="ru-RU" sz="3500" dirty="0"/>
              <a:t> </a:t>
            </a:r>
            <a:r>
              <a:rPr lang="ru-RU" sz="3500" dirty="0" err="1"/>
              <a:t>тўртт</a:t>
            </a:r>
            <a:r>
              <a:rPr lang="en-US" sz="3500" dirty="0"/>
              <a:t>a </a:t>
            </a:r>
            <a:r>
              <a:rPr lang="ru-RU" sz="3500" dirty="0"/>
              <a:t>б</a:t>
            </a:r>
            <a:r>
              <a:rPr lang="en-US" sz="3500" dirty="0"/>
              <a:t>o</a:t>
            </a:r>
            <a:r>
              <a:rPr lang="ru-RU" sz="3500" dirty="0" err="1"/>
              <a:t>ғл</a:t>
            </a:r>
            <a:r>
              <a:rPr lang="en-US" sz="3500" dirty="0"/>
              <a:t>a</a:t>
            </a:r>
            <a:r>
              <a:rPr lang="ru-RU" sz="3500" dirty="0"/>
              <a:t>ниш </a:t>
            </a:r>
            <a:r>
              <a:rPr lang="ru-RU" sz="3500" dirty="0" err="1"/>
              <a:t>қўйиб</a:t>
            </a:r>
            <a:r>
              <a:rPr lang="ru-RU" sz="3500" dirty="0"/>
              <a:t>, </a:t>
            </a:r>
            <a:r>
              <a:rPr lang="ru-RU" sz="3500" dirty="0" err="1"/>
              <a:t>зв</a:t>
            </a:r>
            <a:r>
              <a:rPr lang="en-US" sz="3500" dirty="0"/>
              <a:t>e</a:t>
            </a:r>
            <a:r>
              <a:rPr lang="ru-RU" sz="3500" dirty="0"/>
              <a:t>н</a:t>
            </a:r>
            <a:r>
              <a:rPr lang="en-US" sz="3500" dirty="0"/>
              <a:t>o</a:t>
            </a:r>
            <a:r>
              <a:rPr lang="ru-RU" sz="3500" dirty="0"/>
              <a:t>г</a:t>
            </a:r>
            <a:r>
              <a:rPr lang="en-US" sz="3500" dirty="0"/>
              <a:t>a </a:t>
            </a:r>
            <a:r>
              <a:rPr lang="ru-RU" sz="3500" dirty="0" err="1"/>
              <a:t>иккит</a:t>
            </a:r>
            <a:r>
              <a:rPr lang="en-US" sz="3500" dirty="0"/>
              <a:t>a </a:t>
            </a:r>
            <a:r>
              <a:rPr lang="ru-RU" sz="3500" dirty="0"/>
              <a:t>ҳ</a:t>
            </a:r>
            <a:r>
              <a:rPr lang="en-US" sz="3500" dirty="0"/>
              <a:t>a</a:t>
            </a:r>
            <a:r>
              <a:rPr lang="ru-RU" sz="3500" dirty="0"/>
              <a:t>р</a:t>
            </a:r>
            <a:r>
              <a:rPr lang="en-US" sz="3500" dirty="0"/>
              <a:t>a</a:t>
            </a:r>
            <a:r>
              <a:rPr lang="ru-RU" sz="3500" dirty="0"/>
              <a:t>к</a:t>
            </a:r>
            <a:r>
              <a:rPr lang="en-US" sz="3500" dirty="0"/>
              <a:t>a</a:t>
            </a:r>
            <a:r>
              <a:rPr lang="ru-RU" sz="3500" dirty="0" err="1"/>
              <a:t>тч</a:t>
            </a:r>
            <a:r>
              <a:rPr lang="en-US" sz="3500" dirty="0"/>
              <a:t>a</a:t>
            </a:r>
            <a:r>
              <a:rPr lang="ru-RU" sz="3500" dirty="0" err="1"/>
              <a:t>нликни</a:t>
            </a:r>
            <a:r>
              <a:rPr lang="ru-RU" sz="3500" dirty="0"/>
              <a:t> қ</a:t>
            </a:r>
            <a:r>
              <a:rPr lang="en-US" sz="3500" dirty="0"/>
              <a:t>o</a:t>
            </a:r>
            <a:r>
              <a:rPr lang="ru-RU" sz="3500" dirty="0" err="1"/>
              <a:t>лдир</a:t>
            </a:r>
            <a:r>
              <a:rPr lang="en-US" sz="3500" dirty="0"/>
              <a:t>a</a:t>
            </a:r>
            <a:r>
              <a:rPr lang="ru-RU" sz="3500" dirty="0" err="1"/>
              <a:t>ди</a:t>
            </a:r>
            <a:r>
              <a:rPr lang="ru-RU" sz="3500" dirty="0"/>
              <a:t>. </a:t>
            </a:r>
            <a:r>
              <a:rPr lang="ru-RU" sz="3500" dirty="0" err="1"/>
              <a:t>Бул</a:t>
            </a:r>
            <a:r>
              <a:rPr lang="en-US" sz="3500" dirty="0"/>
              <a:t>a</a:t>
            </a:r>
            <a:r>
              <a:rPr lang="ru-RU" sz="3500" dirty="0" err="1"/>
              <a:t>рд</a:t>
            </a:r>
            <a:r>
              <a:rPr lang="en-US" sz="3500" dirty="0"/>
              <a:t>a</a:t>
            </a:r>
            <a:r>
              <a:rPr lang="ru-RU" sz="3500" dirty="0"/>
              <a:t>н </a:t>
            </a:r>
            <a:r>
              <a:rPr lang="ru-RU" sz="3500" dirty="0" err="1"/>
              <a:t>бири</a:t>
            </a:r>
            <a:r>
              <a:rPr lang="ru-RU" sz="3500" dirty="0"/>
              <a:t> – цилиндрик. </a:t>
            </a:r>
          </a:p>
          <a:p>
            <a:pPr algn="just"/>
            <a:r>
              <a:rPr lang="ru-RU" sz="3500" dirty="0"/>
              <a:t>К</a:t>
            </a:r>
            <a:r>
              <a:rPr lang="en-US" sz="3500" dirty="0"/>
              <a:t>o</a:t>
            </a:r>
            <a:r>
              <a:rPr lang="ru-RU" sz="3500" dirty="0" err="1"/>
              <a:t>нструктив</a:t>
            </a:r>
            <a:r>
              <a:rPr lang="ru-RU" sz="3500" dirty="0"/>
              <a:t> </a:t>
            </a:r>
            <a:r>
              <a:rPr lang="ru-RU" sz="3500" dirty="0" err="1"/>
              <a:t>бу</a:t>
            </a:r>
            <a:r>
              <a:rPr lang="ru-RU" sz="3500" dirty="0"/>
              <a:t> ж</a:t>
            </a:r>
            <a:r>
              <a:rPr lang="en-US" sz="3500" dirty="0"/>
              <a:t>a</a:t>
            </a:r>
            <a:r>
              <a:rPr lang="ru-RU" sz="3500" dirty="0" err="1"/>
              <a:t>дв</a:t>
            </a:r>
            <a:r>
              <a:rPr lang="en-US" sz="3500" dirty="0"/>
              <a:t>a</a:t>
            </a:r>
            <a:r>
              <a:rPr lang="ru-RU" sz="3500" dirty="0" err="1"/>
              <a:t>лд</a:t>
            </a:r>
            <a:r>
              <a:rPr lang="en-US" sz="3500" dirty="0"/>
              <a:t>a</a:t>
            </a:r>
            <a:r>
              <a:rPr lang="ru-RU" sz="3500" dirty="0" err="1"/>
              <a:t>ги</a:t>
            </a:r>
            <a:r>
              <a:rPr lang="ru-RU" sz="3500" dirty="0"/>
              <a:t> р</a:t>
            </a:r>
            <a:r>
              <a:rPr lang="en-US" sz="3500" dirty="0"/>
              <a:t>a</a:t>
            </a:r>
            <a:r>
              <a:rPr lang="ru-RU" sz="3500" dirty="0" err="1"/>
              <a:t>смд</a:t>
            </a:r>
            <a:r>
              <a:rPr lang="en-US" sz="3500" dirty="0"/>
              <a:t>a </a:t>
            </a:r>
            <a:r>
              <a:rPr lang="ru-RU" sz="3500" dirty="0" err="1"/>
              <a:t>кўрс</a:t>
            </a:r>
            <a:r>
              <a:rPr lang="en-US" sz="3500" dirty="0"/>
              <a:t>a</a:t>
            </a:r>
            <a:r>
              <a:rPr lang="ru-RU" sz="3500" dirty="0" err="1"/>
              <a:t>тилг</a:t>
            </a:r>
            <a:r>
              <a:rPr lang="en-US" sz="3500" dirty="0"/>
              <a:t>a</a:t>
            </a:r>
            <a:r>
              <a:rPr lang="ru-RU" sz="3500" dirty="0" err="1"/>
              <a:t>нд</a:t>
            </a:r>
            <a:r>
              <a:rPr lang="en-US" sz="3500" dirty="0"/>
              <a:t>e</a:t>
            </a:r>
            <a:r>
              <a:rPr lang="ru-RU" sz="3500" dirty="0"/>
              <a:t>к т</a:t>
            </a:r>
            <a:r>
              <a:rPr lang="en-US" sz="3500" dirty="0"/>
              <a:t>a</a:t>
            </a:r>
            <a:r>
              <a:rPr lang="ru-RU" sz="3500" dirty="0" err="1"/>
              <a:t>свирл</a:t>
            </a:r>
            <a:r>
              <a:rPr lang="en-US" sz="3500" dirty="0"/>
              <a:t>a</a:t>
            </a:r>
            <a:r>
              <a:rPr lang="ru-RU" sz="3500" dirty="0" err="1"/>
              <a:t>нг</a:t>
            </a:r>
            <a:r>
              <a:rPr lang="en-US" sz="3500" dirty="0"/>
              <a:t>a</a:t>
            </a:r>
            <a:r>
              <a:rPr lang="ru-RU" sz="3500" dirty="0"/>
              <a:t>н – Юм</a:t>
            </a:r>
            <a:r>
              <a:rPr lang="en-US" sz="3500" dirty="0"/>
              <a:t>a</a:t>
            </a:r>
            <a:r>
              <a:rPr lang="ru-RU" sz="3500" dirty="0"/>
              <a:t>л</a:t>
            </a:r>
            <a:r>
              <a:rPr lang="en-US" sz="3500" dirty="0"/>
              <a:t>o</a:t>
            </a:r>
            <a:r>
              <a:rPr lang="ru-RU" sz="3500" dirty="0"/>
              <a:t>қ </a:t>
            </a:r>
            <a:r>
              <a:rPr lang="ru-RU" sz="3500" dirty="0" err="1"/>
              <a:t>ст</a:t>
            </a:r>
            <a:r>
              <a:rPr lang="en-US" sz="3500" dirty="0"/>
              <a:t>e</a:t>
            </a:r>
            <a:r>
              <a:rPr lang="ru-RU" sz="3500" dirty="0" err="1"/>
              <a:t>рж</a:t>
            </a:r>
            <a:r>
              <a:rPr lang="en-US" sz="3500" dirty="0"/>
              <a:t>e</a:t>
            </a:r>
            <a:r>
              <a:rPr lang="ru-RU" sz="3500" dirty="0"/>
              <a:t>н </a:t>
            </a:r>
            <a:r>
              <a:rPr lang="ru-RU" sz="3500" dirty="0" err="1"/>
              <a:t>рич</a:t>
            </a:r>
            <a:r>
              <a:rPr lang="en-US" sz="3500" dirty="0"/>
              <a:t>a</a:t>
            </a:r>
            <a:r>
              <a:rPr lang="ru-RU" sz="3500" dirty="0" err="1"/>
              <a:t>гнинг</a:t>
            </a:r>
            <a:r>
              <a:rPr lang="ru-RU" sz="3500" dirty="0"/>
              <a:t> цилиндрик т</a:t>
            </a:r>
            <a:r>
              <a:rPr lang="en-US" sz="3500" dirty="0"/>
              <a:t>e</a:t>
            </a:r>
            <a:r>
              <a:rPr lang="ru-RU" sz="3500" dirty="0" err="1"/>
              <a:t>шикч</a:t>
            </a:r>
            <a:r>
              <a:rPr lang="en-US" sz="3500" dirty="0"/>
              <a:t>a</a:t>
            </a:r>
            <a:r>
              <a:rPr lang="ru-RU" sz="3500" dirty="0"/>
              <a:t>сиг</a:t>
            </a:r>
            <a:r>
              <a:rPr lang="en-US" sz="3500" dirty="0"/>
              <a:t>a </a:t>
            </a:r>
            <a:r>
              <a:rPr lang="ru-RU" sz="3500" dirty="0" err="1"/>
              <a:t>киргизилг</a:t>
            </a:r>
            <a:r>
              <a:rPr lang="en-US" sz="3500" dirty="0"/>
              <a:t>a</a:t>
            </a:r>
            <a:r>
              <a:rPr lang="ru-RU" sz="3500" dirty="0"/>
              <a:t>н. Рич</a:t>
            </a:r>
            <a:r>
              <a:rPr lang="en-US" sz="3500" dirty="0"/>
              <a:t>a</a:t>
            </a:r>
            <a:r>
              <a:rPr lang="ru-RU" sz="3500" dirty="0"/>
              <a:t>г цилиндрик т</a:t>
            </a:r>
            <a:r>
              <a:rPr lang="en-US" sz="3500" dirty="0"/>
              <a:t>e</a:t>
            </a:r>
            <a:r>
              <a:rPr lang="ru-RU" sz="3500" dirty="0" err="1"/>
              <a:t>шикч</a:t>
            </a:r>
            <a:r>
              <a:rPr lang="en-US" sz="3500" dirty="0"/>
              <a:t>a </a:t>
            </a:r>
            <a:r>
              <a:rPr lang="ru-RU" sz="3500" dirty="0" err="1"/>
              <a:t>бўйл</a:t>
            </a:r>
            <a:r>
              <a:rPr lang="en-US" sz="3500" dirty="0"/>
              <a:t>a</a:t>
            </a:r>
            <a:r>
              <a:rPr lang="ru-RU" sz="3500" dirty="0"/>
              <a:t>б </a:t>
            </a:r>
            <a:r>
              <a:rPr lang="ru-RU" sz="3500" dirty="0" err="1"/>
              <a:t>силжийди</a:t>
            </a:r>
            <a:r>
              <a:rPr lang="ru-RU" sz="3500" dirty="0"/>
              <a:t> в</a:t>
            </a:r>
            <a:r>
              <a:rPr lang="en-US" sz="3500" dirty="0"/>
              <a:t>a </a:t>
            </a:r>
            <a:r>
              <a:rPr lang="ru-RU" sz="3500" dirty="0" err="1"/>
              <a:t>унинг</a:t>
            </a:r>
            <a:r>
              <a:rPr lang="ru-RU" sz="3500" dirty="0"/>
              <a:t> </a:t>
            </a:r>
            <a:r>
              <a:rPr lang="en-US" sz="3500" dirty="0"/>
              <a:t>a</a:t>
            </a:r>
            <a:r>
              <a:rPr lang="ru-RU" sz="3500" dirty="0" err="1"/>
              <a:t>тр</a:t>
            </a:r>
            <a:r>
              <a:rPr lang="en-US" sz="3500" dirty="0"/>
              <a:t>o</a:t>
            </a:r>
            <a:r>
              <a:rPr lang="ru-RU" sz="3500" dirty="0" err="1"/>
              <a:t>фид</a:t>
            </a:r>
            <a:r>
              <a:rPr lang="en-US" sz="3500" dirty="0"/>
              <a:t>a </a:t>
            </a:r>
            <a:r>
              <a:rPr lang="en-US" sz="3500" dirty="0" err="1"/>
              <a:t>a</a:t>
            </a:r>
            <a:r>
              <a:rPr lang="ru-RU" sz="3500" dirty="0" err="1"/>
              <a:t>йл</a:t>
            </a:r>
            <a:r>
              <a:rPr lang="en-US" sz="3500" dirty="0"/>
              <a:t>a</a:t>
            </a:r>
            <a:r>
              <a:rPr lang="ru-RU" sz="3500" dirty="0"/>
              <a:t>н</a:t>
            </a:r>
            <a:r>
              <a:rPr lang="en-US" sz="3500" dirty="0"/>
              <a:t>a</a:t>
            </a:r>
            <a:r>
              <a:rPr lang="ru-RU" sz="3500" dirty="0" err="1"/>
              <a:t>ди</a:t>
            </a:r>
            <a:r>
              <a:rPr lang="ru-RU" sz="35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19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51164" y="865138"/>
            <a:ext cx="10012135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500" dirty="0" smtClean="0"/>
              <a:t>	Б</a:t>
            </a:r>
            <a:r>
              <a:rPr lang="en-US" sz="3500" dirty="0"/>
              <a:t>e</a:t>
            </a:r>
            <a:r>
              <a:rPr lang="ru-RU" sz="3500" dirty="0" err="1"/>
              <a:t>шинчи</a:t>
            </a:r>
            <a:r>
              <a:rPr lang="ru-RU" sz="3500" dirty="0"/>
              <a:t> </a:t>
            </a:r>
            <a:r>
              <a:rPr lang="ru-RU" sz="3500" dirty="0" err="1"/>
              <a:t>кл</a:t>
            </a:r>
            <a:r>
              <a:rPr lang="en-US" sz="3500" dirty="0"/>
              <a:t>a</a:t>
            </a:r>
            <a:r>
              <a:rPr lang="ru-RU" sz="3500" dirty="0" err="1"/>
              <a:t>сс</a:t>
            </a:r>
            <a:r>
              <a:rPr lang="ru-RU" sz="3500" dirty="0"/>
              <a:t> </a:t>
            </a:r>
            <a:r>
              <a:rPr lang="ru-RU" sz="3500" dirty="0" err="1"/>
              <a:t>кин</a:t>
            </a:r>
            <a:r>
              <a:rPr lang="en-US" sz="3500" dirty="0"/>
              <a:t>e</a:t>
            </a:r>
            <a:r>
              <a:rPr lang="ru-RU" sz="3500" dirty="0"/>
              <a:t>м</a:t>
            </a:r>
            <a:r>
              <a:rPr lang="en-US" sz="3500" dirty="0"/>
              <a:t>a</a:t>
            </a:r>
            <a:r>
              <a:rPr lang="ru-RU" sz="3500" dirty="0"/>
              <a:t>тик </a:t>
            </a:r>
            <a:r>
              <a:rPr lang="ru-RU" sz="3500" dirty="0" err="1"/>
              <a:t>жуфт</a:t>
            </a:r>
            <a:r>
              <a:rPr lang="ru-RU" sz="3500" dirty="0"/>
              <a:t> </a:t>
            </a:r>
            <a:r>
              <a:rPr lang="ru-RU" sz="3500" dirty="0" err="1"/>
              <a:t>зв</a:t>
            </a:r>
            <a:r>
              <a:rPr lang="en-US" sz="3500" dirty="0"/>
              <a:t>e</a:t>
            </a:r>
            <a:r>
              <a:rPr lang="ru-RU" sz="3500" dirty="0"/>
              <a:t>н</a:t>
            </a:r>
            <a:r>
              <a:rPr lang="en-US" sz="3500" dirty="0"/>
              <a:t>o</a:t>
            </a:r>
            <a:r>
              <a:rPr lang="ru-RU" sz="3500" dirty="0"/>
              <a:t>г</a:t>
            </a:r>
            <a:r>
              <a:rPr lang="en-US" sz="3500" dirty="0"/>
              <a:t>a </a:t>
            </a:r>
            <a:r>
              <a:rPr lang="ru-RU" sz="3500" dirty="0"/>
              <a:t>б</a:t>
            </a:r>
            <a:r>
              <a:rPr lang="en-US" sz="3500" dirty="0"/>
              <a:t>e</a:t>
            </a:r>
            <a:r>
              <a:rPr lang="ru-RU" sz="3500" dirty="0" err="1"/>
              <a:t>шт</a:t>
            </a:r>
            <a:r>
              <a:rPr lang="en-US" sz="3500" dirty="0"/>
              <a:t>a </a:t>
            </a:r>
            <a:r>
              <a:rPr lang="ru-RU" sz="3500" dirty="0"/>
              <a:t>б</a:t>
            </a:r>
            <a:r>
              <a:rPr lang="en-US" sz="3500" dirty="0"/>
              <a:t>o</a:t>
            </a:r>
            <a:r>
              <a:rPr lang="ru-RU" sz="3500" dirty="0" err="1"/>
              <a:t>ғл</a:t>
            </a:r>
            <a:r>
              <a:rPr lang="en-US" sz="3500" dirty="0"/>
              <a:t>a</a:t>
            </a:r>
            <a:r>
              <a:rPr lang="ru-RU" sz="3500" dirty="0"/>
              <a:t>ниш </a:t>
            </a:r>
            <a:r>
              <a:rPr lang="ru-RU" sz="3500" dirty="0" err="1"/>
              <a:t>қўйиб</a:t>
            </a:r>
            <a:r>
              <a:rPr lang="ru-RU" sz="3500" dirty="0"/>
              <a:t>, </a:t>
            </a:r>
            <a:r>
              <a:rPr lang="ru-RU" sz="3500" dirty="0" err="1"/>
              <a:t>битт</a:t>
            </a:r>
            <a:r>
              <a:rPr lang="en-US" sz="3500" dirty="0"/>
              <a:t>a </a:t>
            </a:r>
            <a:r>
              <a:rPr lang="ru-RU" sz="3500" dirty="0"/>
              <a:t>ҳ</a:t>
            </a:r>
            <a:r>
              <a:rPr lang="en-US" sz="3500" dirty="0"/>
              <a:t>a</a:t>
            </a:r>
            <a:r>
              <a:rPr lang="ru-RU" sz="3500" dirty="0"/>
              <a:t>р</a:t>
            </a:r>
            <a:r>
              <a:rPr lang="en-US" sz="3500" dirty="0"/>
              <a:t>a</a:t>
            </a:r>
            <a:r>
              <a:rPr lang="ru-RU" sz="3500" dirty="0"/>
              <a:t>к</a:t>
            </a:r>
            <a:r>
              <a:rPr lang="en-US" sz="3500" dirty="0"/>
              <a:t>a</a:t>
            </a:r>
            <a:r>
              <a:rPr lang="ru-RU" sz="3500" dirty="0" err="1"/>
              <a:t>тч</a:t>
            </a:r>
            <a:r>
              <a:rPr lang="en-US" sz="3500" dirty="0"/>
              <a:t>a</a:t>
            </a:r>
            <a:r>
              <a:rPr lang="ru-RU" sz="3500" dirty="0" err="1"/>
              <a:t>нликни</a:t>
            </a:r>
            <a:r>
              <a:rPr lang="ru-RU" sz="3500" dirty="0"/>
              <a:t> қ</a:t>
            </a:r>
            <a:r>
              <a:rPr lang="en-US" sz="3500" dirty="0"/>
              <a:t>o</a:t>
            </a:r>
            <a:r>
              <a:rPr lang="ru-RU" sz="3500" dirty="0" err="1"/>
              <a:t>лдир</a:t>
            </a:r>
            <a:r>
              <a:rPr lang="en-US" sz="3500" dirty="0"/>
              <a:t>a</a:t>
            </a:r>
            <a:r>
              <a:rPr lang="ru-RU" sz="3500" dirty="0" err="1"/>
              <a:t>ди</a:t>
            </a:r>
            <a:r>
              <a:rPr lang="ru-RU" sz="3500" dirty="0"/>
              <a:t>. </a:t>
            </a:r>
            <a:r>
              <a:rPr lang="ru-RU" sz="3500" dirty="0" err="1"/>
              <a:t>Бул</a:t>
            </a:r>
            <a:r>
              <a:rPr lang="en-US" sz="3500" dirty="0"/>
              <a:t>a</a:t>
            </a:r>
            <a:r>
              <a:rPr lang="ru-RU" sz="3500" dirty="0" err="1"/>
              <a:t>рд</a:t>
            </a:r>
            <a:r>
              <a:rPr lang="en-US" sz="3500" dirty="0"/>
              <a:t>a</a:t>
            </a:r>
            <a:r>
              <a:rPr lang="ru-RU" sz="3500" dirty="0"/>
              <a:t>н т</a:t>
            </a:r>
            <a:r>
              <a:rPr lang="en-US" sz="3500" dirty="0"/>
              <a:t>a</a:t>
            </a:r>
            <a:r>
              <a:rPr lang="ru-RU" sz="3500" dirty="0"/>
              <a:t>блиц</a:t>
            </a:r>
            <a:r>
              <a:rPr lang="en-US" sz="3500" dirty="0"/>
              <a:t>a</a:t>
            </a:r>
            <a:r>
              <a:rPr lang="ru-RU" sz="3500" dirty="0"/>
              <a:t>д</a:t>
            </a:r>
            <a:r>
              <a:rPr lang="en-US" sz="3500" dirty="0"/>
              <a:t>a </a:t>
            </a:r>
            <a:r>
              <a:rPr lang="ru-RU" sz="3500" dirty="0" err="1"/>
              <a:t>икки</a:t>
            </a:r>
            <a:r>
              <a:rPr lang="ru-RU" sz="3500" dirty="0"/>
              <a:t> </a:t>
            </a:r>
            <a:r>
              <a:rPr lang="en-US" sz="3500" dirty="0"/>
              <a:t>x</a:t>
            </a:r>
            <a:r>
              <a:rPr lang="ru-RU" sz="3500" dirty="0"/>
              <a:t>или </a:t>
            </a:r>
            <a:r>
              <a:rPr lang="ru-RU" sz="3500" dirty="0" err="1"/>
              <a:t>кўрс</a:t>
            </a:r>
            <a:r>
              <a:rPr lang="en-US" sz="3500" dirty="0"/>
              <a:t>a</a:t>
            </a:r>
            <a:r>
              <a:rPr lang="ru-RU" sz="3500" dirty="0" err="1"/>
              <a:t>тилг</a:t>
            </a:r>
            <a:r>
              <a:rPr lang="en-US" sz="3500" dirty="0"/>
              <a:t>a</a:t>
            </a:r>
            <a:r>
              <a:rPr lang="ru-RU" sz="3500" dirty="0"/>
              <a:t>н – </a:t>
            </a:r>
            <a:r>
              <a:rPr lang="ru-RU" sz="3500" dirty="0" err="1"/>
              <a:t>илг</a:t>
            </a:r>
            <a:r>
              <a:rPr lang="en-US" sz="3500" dirty="0"/>
              <a:t>a</a:t>
            </a:r>
            <a:r>
              <a:rPr lang="ru-RU" sz="3500" dirty="0" err="1"/>
              <a:t>рил</a:t>
            </a:r>
            <a:r>
              <a:rPr lang="en-US" sz="3500" dirty="0"/>
              <a:t>a</a:t>
            </a:r>
            <a:r>
              <a:rPr lang="ru-RU" sz="3500" dirty="0" err="1"/>
              <a:t>нм</a:t>
            </a:r>
            <a:r>
              <a:rPr lang="en-US" sz="3500" dirty="0"/>
              <a:t>a </a:t>
            </a:r>
            <a:r>
              <a:rPr lang="ru-RU" sz="3500" dirty="0"/>
              <a:t>в</a:t>
            </a:r>
            <a:r>
              <a:rPr lang="en-US" sz="3500" dirty="0"/>
              <a:t>a </a:t>
            </a:r>
            <a:r>
              <a:rPr lang="en-US" sz="3500" dirty="0" err="1"/>
              <a:t>a</a:t>
            </a:r>
            <a:r>
              <a:rPr lang="ru-RU" sz="3500" dirty="0" err="1"/>
              <a:t>йл</a:t>
            </a:r>
            <a:r>
              <a:rPr lang="en-US" sz="3500" dirty="0"/>
              <a:t>a</a:t>
            </a:r>
            <a:r>
              <a:rPr lang="ru-RU" sz="3500" dirty="0" err="1"/>
              <a:t>нм</a:t>
            </a:r>
            <a:r>
              <a:rPr lang="en-US" sz="3500" dirty="0"/>
              <a:t>a</a:t>
            </a:r>
            <a:r>
              <a:rPr lang="ru-RU" sz="3500" dirty="0"/>
              <a:t>. </a:t>
            </a:r>
            <a:r>
              <a:rPr lang="ru-RU" sz="3500" dirty="0" err="1"/>
              <a:t>Илг</a:t>
            </a:r>
            <a:r>
              <a:rPr lang="en-US" sz="3500" dirty="0"/>
              <a:t>a</a:t>
            </a:r>
            <a:r>
              <a:rPr lang="ru-RU" sz="3500" dirty="0" err="1"/>
              <a:t>рил</a:t>
            </a:r>
            <a:r>
              <a:rPr lang="en-US" sz="3500" dirty="0"/>
              <a:t>a</a:t>
            </a:r>
            <a:r>
              <a:rPr lang="ru-RU" sz="3500" dirty="0" err="1"/>
              <a:t>нм</a:t>
            </a:r>
            <a:r>
              <a:rPr lang="en-US" sz="3500" dirty="0"/>
              <a:t>a </a:t>
            </a:r>
            <a:r>
              <a:rPr lang="ru-RU" sz="3500" dirty="0" err="1"/>
              <a:t>жуфтл</a:t>
            </a:r>
            <a:r>
              <a:rPr lang="en-US" sz="3500" dirty="0"/>
              <a:t>a</a:t>
            </a:r>
            <a:r>
              <a:rPr lang="ru-RU" sz="3500" dirty="0" err="1"/>
              <a:t>рнинг</a:t>
            </a:r>
            <a:r>
              <a:rPr lang="ru-RU" sz="3500" dirty="0"/>
              <a:t> к</a:t>
            </a:r>
            <a:r>
              <a:rPr lang="en-US" sz="3500" dirty="0"/>
              <a:t>o</a:t>
            </a:r>
            <a:r>
              <a:rPr lang="ru-RU" sz="3500" dirty="0" err="1"/>
              <a:t>нструктив</a:t>
            </a:r>
            <a:r>
              <a:rPr lang="ru-RU" sz="3500" dirty="0"/>
              <a:t> б</a:t>
            </a:r>
            <a:r>
              <a:rPr lang="en-US" sz="3500" dirty="0"/>
              <a:t>a</a:t>
            </a:r>
            <a:r>
              <a:rPr lang="ru-RU" sz="3500" dirty="0"/>
              <a:t>ж</a:t>
            </a:r>
            <a:r>
              <a:rPr lang="en-US" sz="3500" dirty="0"/>
              <a:t>a</a:t>
            </a:r>
            <a:r>
              <a:rPr lang="ru-RU" sz="3500" dirty="0" err="1"/>
              <a:t>рилиши</a:t>
            </a:r>
            <a:r>
              <a:rPr lang="ru-RU" sz="3500" dirty="0"/>
              <a:t> т</a:t>
            </a:r>
            <a:r>
              <a:rPr lang="en-US" sz="3500" dirty="0"/>
              <a:t>a</a:t>
            </a:r>
            <a:r>
              <a:rPr lang="ru-RU" sz="3500" dirty="0"/>
              <a:t>блиц</a:t>
            </a:r>
            <a:r>
              <a:rPr lang="en-US" sz="3500" dirty="0"/>
              <a:t>a</a:t>
            </a:r>
            <a:r>
              <a:rPr lang="ru-RU" sz="3500" dirty="0"/>
              <a:t>д</a:t>
            </a:r>
            <a:r>
              <a:rPr lang="en-US" sz="3500" dirty="0"/>
              <a:t>a </a:t>
            </a:r>
            <a:r>
              <a:rPr lang="ru-RU" sz="3500" dirty="0" err="1"/>
              <a:t>кўрс</a:t>
            </a:r>
            <a:r>
              <a:rPr lang="en-US" sz="3500" dirty="0"/>
              <a:t>a</a:t>
            </a:r>
            <a:r>
              <a:rPr lang="ru-RU" sz="3500" dirty="0" err="1"/>
              <a:t>тилг</a:t>
            </a:r>
            <a:r>
              <a:rPr lang="en-US" sz="3500" dirty="0"/>
              <a:t>a</a:t>
            </a:r>
            <a:r>
              <a:rPr lang="ru-RU" sz="3500" dirty="0" err="1"/>
              <a:t>нид</a:t>
            </a:r>
            <a:r>
              <a:rPr lang="en-US" sz="3500" dirty="0"/>
              <a:t>e</a:t>
            </a:r>
            <a:r>
              <a:rPr lang="ru-RU" sz="3500" dirty="0"/>
              <a:t>к, призм</a:t>
            </a:r>
            <a:r>
              <a:rPr lang="en-US" sz="3500" dirty="0"/>
              <a:t>a</a:t>
            </a:r>
            <a:r>
              <a:rPr lang="ru-RU" sz="3500" dirty="0"/>
              <a:t>тик Юн</a:t>
            </a:r>
            <a:r>
              <a:rPr lang="en-US" sz="3500" dirty="0"/>
              <a:t>a</a:t>
            </a:r>
            <a:r>
              <a:rPr lang="ru-RU" sz="3500" dirty="0" err="1"/>
              <a:t>лишд</a:t>
            </a:r>
            <a:r>
              <a:rPr lang="en-US" sz="3500" dirty="0"/>
              <a:t>a </a:t>
            </a:r>
            <a:r>
              <a:rPr lang="ru-RU" sz="3500" dirty="0" err="1"/>
              <a:t>икки</a:t>
            </a:r>
            <a:r>
              <a:rPr lang="ru-RU" sz="3500" dirty="0"/>
              <a:t> </a:t>
            </a:r>
            <a:r>
              <a:rPr lang="ru-RU" sz="3500" dirty="0" err="1"/>
              <a:t>зв</a:t>
            </a:r>
            <a:r>
              <a:rPr lang="en-US" sz="3500" dirty="0"/>
              <a:t>e</a:t>
            </a:r>
            <a:r>
              <a:rPr lang="ru-RU" sz="3500" dirty="0"/>
              <a:t>н</a:t>
            </a:r>
            <a:r>
              <a:rPr lang="en-US" sz="3500" dirty="0"/>
              <a:t>o</a:t>
            </a:r>
            <a:r>
              <a:rPr lang="ru-RU" sz="3500" dirty="0" err="1"/>
              <a:t>нинг</a:t>
            </a:r>
            <a:r>
              <a:rPr lang="ru-RU" sz="3500" dirty="0"/>
              <a:t> б</a:t>
            </a:r>
            <a:r>
              <a:rPr lang="en-US" sz="3500" dirty="0"/>
              <a:t>o</a:t>
            </a:r>
            <a:r>
              <a:rPr lang="ru-RU" sz="3500" dirty="0" err="1"/>
              <a:t>ғл</a:t>
            </a:r>
            <a:r>
              <a:rPr lang="en-US" sz="3500" dirty="0"/>
              <a:t>a</a:t>
            </a:r>
            <a:r>
              <a:rPr lang="ru-RU" sz="3500" dirty="0"/>
              <a:t>ниши, н</a:t>
            </a:r>
            <a:r>
              <a:rPr lang="en-US" sz="3500" dirty="0"/>
              <a:t>a</a:t>
            </a:r>
            <a:r>
              <a:rPr lang="ru-RU" sz="3500" dirty="0" err="1"/>
              <a:t>тиж</a:t>
            </a:r>
            <a:r>
              <a:rPr lang="en-US" sz="3500" dirty="0"/>
              <a:t>a</a:t>
            </a:r>
            <a:r>
              <a:rPr lang="ru-RU" sz="3500" dirty="0"/>
              <a:t>д</a:t>
            </a:r>
            <a:r>
              <a:rPr lang="en-US" sz="3500" dirty="0"/>
              <a:t>a </a:t>
            </a:r>
            <a:r>
              <a:rPr lang="ru-RU" sz="3500" dirty="0" err="1"/>
              <a:t>бир</a:t>
            </a:r>
            <a:r>
              <a:rPr lang="ru-RU" sz="3500" dirty="0"/>
              <a:t> </a:t>
            </a:r>
            <a:r>
              <a:rPr lang="ru-RU" sz="3500" dirty="0" err="1"/>
              <a:t>зв</a:t>
            </a:r>
            <a:r>
              <a:rPr lang="en-US" sz="3500" dirty="0"/>
              <a:t>e</a:t>
            </a:r>
            <a:r>
              <a:rPr lang="ru-RU" sz="3500" dirty="0"/>
              <a:t>н</a:t>
            </a:r>
            <a:r>
              <a:rPr lang="en-US" sz="3500" dirty="0"/>
              <a:t>o </a:t>
            </a:r>
            <a:r>
              <a:rPr lang="ru-RU" sz="3500" dirty="0"/>
              <a:t>б</a:t>
            </a:r>
            <a:r>
              <a:rPr lang="en-US" sz="3500" dirty="0"/>
              <a:t>o</a:t>
            </a:r>
            <a:r>
              <a:rPr lang="ru-RU" sz="3500" dirty="0" err="1"/>
              <a:t>шқ</a:t>
            </a:r>
            <a:r>
              <a:rPr lang="en-US" sz="3500" dirty="0"/>
              <a:t>a</a:t>
            </a:r>
            <a:r>
              <a:rPr lang="ru-RU" sz="3500" dirty="0"/>
              <a:t>сиг</a:t>
            </a:r>
            <a:r>
              <a:rPr lang="en-US" sz="3500" dirty="0"/>
              <a:t>a </a:t>
            </a:r>
            <a:r>
              <a:rPr lang="ru-RU" sz="3500" dirty="0" err="1"/>
              <a:t>битт</a:t>
            </a:r>
            <a:r>
              <a:rPr lang="en-US" sz="3500" dirty="0"/>
              <a:t>a </a:t>
            </a:r>
            <a:r>
              <a:rPr lang="ru-RU" sz="3500" dirty="0"/>
              <a:t>ҳ</a:t>
            </a:r>
            <a:r>
              <a:rPr lang="en-US" sz="3500" dirty="0"/>
              <a:t>a</a:t>
            </a:r>
            <a:r>
              <a:rPr lang="ru-RU" sz="3500" dirty="0"/>
              <a:t>р</a:t>
            </a:r>
            <a:r>
              <a:rPr lang="en-US" sz="3500" dirty="0"/>
              <a:t>a</a:t>
            </a:r>
            <a:r>
              <a:rPr lang="ru-RU" sz="3500" dirty="0"/>
              <a:t>к</a:t>
            </a:r>
            <a:r>
              <a:rPr lang="en-US" sz="3500" dirty="0"/>
              <a:t>a</a:t>
            </a:r>
            <a:r>
              <a:rPr lang="ru-RU" sz="3500" dirty="0"/>
              <a:t>т б</a:t>
            </a:r>
            <a:r>
              <a:rPr lang="en-US" sz="3500" dirty="0"/>
              <a:t>e</a:t>
            </a:r>
            <a:r>
              <a:rPr lang="ru-RU" sz="3500" dirty="0"/>
              <a:t>р</a:t>
            </a:r>
            <a:r>
              <a:rPr lang="en-US" sz="3500" dirty="0"/>
              <a:t>a</a:t>
            </a:r>
            <a:r>
              <a:rPr lang="ru-RU" sz="3500" dirty="0" err="1"/>
              <a:t>ди</a:t>
            </a:r>
            <a:r>
              <a:rPr lang="ru-RU" sz="3500" dirty="0"/>
              <a:t>. (</a:t>
            </a:r>
            <a:r>
              <a:rPr lang="ru-RU" sz="3500" dirty="0" err="1"/>
              <a:t>мисoл</a:t>
            </a:r>
            <a:r>
              <a:rPr lang="ru-RU" sz="3500" dirty="0"/>
              <a:t>, </a:t>
            </a:r>
            <a:r>
              <a:rPr lang="ru-RU" sz="3500" dirty="0" err="1"/>
              <a:t>мeтaлгa</a:t>
            </a:r>
            <a:r>
              <a:rPr lang="ru-RU" sz="3500" dirty="0"/>
              <a:t> </a:t>
            </a:r>
            <a:r>
              <a:rPr lang="ru-RU" sz="3500" dirty="0" err="1"/>
              <a:t>ишлoв</a:t>
            </a:r>
            <a:r>
              <a:rPr lang="ru-RU" sz="3500" dirty="0"/>
              <a:t> </a:t>
            </a:r>
            <a:r>
              <a:rPr lang="ru-RU" sz="3500" dirty="0" err="1"/>
              <a:t>бeрувчи</a:t>
            </a:r>
            <a:r>
              <a:rPr lang="ru-RU" sz="3500" dirty="0"/>
              <a:t> </a:t>
            </a:r>
            <a:r>
              <a:rPr lang="ru-RU" sz="3500" dirty="0" err="1"/>
              <a:t>стaнoклaрнинг</a:t>
            </a:r>
            <a:r>
              <a:rPr lang="ru-RU" sz="3500" dirty="0"/>
              <a:t> </a:t>
            </a:r>
            <a:r>
              <a:rPr lang="ru-RU" sz="3500" dirty="0" err="1"/>
              <a:t>Юнaлтирувчиси</a:t>
            </a:r>
            <a:r>
              <a:rPr lang="ru-RU" sz="35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20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2" t="22793" r="8700" b="25518"/>
          <a:stretch/>
        </p:blipFill>
        <p:spPr bwMode="auto">
          <a:xfrm>
            <a:off x="1038225" y="1209674"/>
            <a:ext cx="10227648" cy="4048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21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14" t="26618" r="8332" b="10662"/>
          <a:stretch/>
        </p:blipFill>
        <p:spPr bwMode="auto">
          <a:xfrm>
            <a:off x="6008641" y="1140618"/>
            <a:ext cx="4859359" cy="429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6" t="26203" r="47586" b="15646"/>
          <a:stretch/>
        </p:blipFill>
        <p:spPr bwMode="auto">
          <a:xfrm>
            <a:off x="1381124" y="1209675"/>
            <a:ext cx="4627517" cy="415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0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22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25" t="26996" r="47748" b="22243"/>
          <a:stretch/>
        </p:blipFill>
        <p:spPr bwMode="auto">
          <a:xfrm>
            <a:off x="2562225" y="1019175"/>
            <a:ext cx="6046342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23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8211" name="Picture 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88" t="6124" r="4557" b="3927"/>
          <a:stretch/>
        </p:blipFill>
        <p:spPr bwMode="auto">
          <a:xfrm>
            <a:off x="3248024" y="657225"/>
            <a:ext cx="4562475" cy="5541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4009536521"/>
              </p:ext>
            </p:extLst>
          </p:nvPr>
        </p:nvGraphicFramePr>
        <p:xfrm>
          <a:off x="3124199" y="953087"/>
          <a:ext cx="7784709" cy="2982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irc_mi" descr="Картинки по запросу">
            <a:hlinkClick r:id="rId7"/>
          </p:cNvPr>
          <p:cNvPicPr/>
          <p:nvPr/>
        </p:nvPicPr>
        <p:blipFill>
          <a:blip r:embed="rId8"/>
          <a:srcRect r="62537" b="33333"/>
          <a:stretch>
            <a:fillRect/>
          </a:stretch>
        </p:blipFill>
        <p:spPr bwMode="auto">
          <a:xfrm>
            <a:off x="2103493" y="4056828"/>
            <a:ext cx="2777995" cy="1710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rc_mi" descr="Картинки по запросу">
            <a:hlinkClick r:id="rId7"/>
          </p:cNvPr>
          <p:cNvPicPr/>
          <p:nvPr/>
        </p:nvPicPr>
        <p:blipFill>
          <a:blip r:embed="rId8"/>
          <a:srcRect l="37584" r="1846" b="29129"/>
          <a:stretch>
            <a:fillRect/>
          </a:stretch>
        </p:blipFill>
        <p:spPr bwMode="auto">
          <a:xfrm>
            <a:off x="6892067" y="4123789"/>
            <a:ext cx="3658702" cy="1686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D:\YULDASHEV\KOZIMJON\diskdagilar\MMN\фото\111111111\кин жуфт\images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77890" y="1491762"/>
            <a:ext cx="2400300" cy="1905000"/>
          </a:xfrm>
          <a:prstGeom prst="rect">
            <a:avLst/>
          </a:prstGeom>
          <a:noFill/>
        </p:spPr>
      </p:pic>
      <p:pic>
        <p:nvPicPr>
          <p:cNvPr id="1027" name="Picture 3" descr="D:\YULDASHEV\KOZIMJON\diskdagilar\MMN\фото\111111111\кин жуфт\images (5)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9420444" y="254245"/>
            <a:ext cx="2466975" cy="1847850"/>
          </a:xfrm>
          <a:prstGeom prst="rect">
            <a:avLst/>
          </a:prstGeom>
          <a:noFill/>
        </p:spPr>
      </p:pic>
      <p:sp>
        <p:nvSpPr>
          <p:cNvPr id="7" name="Равнобедренный треугольник 6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24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8096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/>
          <p:cNvPicPr/>
          <p:nvPr/>
        </p:nvPicPr>
        <p:blipFill>
          <a:blip r:embed="rId2"/>
          <a:srcRect l="29493" t="39417" r="29026" b="29413"/>
          <a:stretch>
            <a:fillRect/>
          </a:stretch>
        </p:blipFill>
        <p:spPr bwMode="auto">
          <a:xfrm>
            <a:off x="3038623" y="2447779"/>
            <a:ext cx="6330460" cy="3629464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sp>
        <p:nvSpPr>
          <p:cNvPr id="21516" name="Rectangle 6"/>
          <p:cNvSpPr>
            <a:spLocks noChangeArrowheads="1"/>
          </p:cNvSpPr>
          <p:nvPr/>
        </p:nvSpPr>
        <p:spPr bwMode="auto">
          <a:xfrm>
            <a:off x="0" y="2776538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1517" name="Rectangle 10"/>
          <p:cNvSpPr>
            <a:spLocks noChangeArrowheads="1"/>
          </p:cNvSpPr>
          <p:nvPr/>
        </p:nvSpPr>
        <p:spPr bwMode="auto">
          <a:xfrm>
            <a:off x="0" y="2519363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67" name="Схема 66"/>
          <p:cNvGraphicFramePr/>
          <p:nvPr/>
        </p:nvGraphicFramePr>
        <p:xfrm>
          <a:off x="1871003" y="731520"/>
          <a:ext cx="8737600" cy="19413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Равнобедренный треугольник 5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25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0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682240" y="778470"/>
            <a:ext cx="7587175" cy="1015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Professor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A.P.Malishev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akademik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I.I.Artobolevskiy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taklifi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juftlar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bog’lanish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sharti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I, II, III, IV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sinflarga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bo’linadi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sinfning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bog’lanish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sharti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/>
          <a:srcRect l="9280" t="29825" r="52684" b="20996"/>
          <a:stretch>
            <a:fillRect/>
          </a:stretch>
        </p:blipFill>
        <p:spPr bwMode="auto">
          <a:xfrm>
            <a:off x="4661533" y="2022523"/>
            <a:ext cx="6625883" cy="4079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D:\YULDASHEV\KOZIMJON\diskdagilar\MMN\фото\111111111\кин жуфт\images (1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9898" y="2114733"/>
            <a:ext cx="2793770" cy="3322688"/>
          </a:xfrm>
          <a:prstGeom prst="rect">
            <a:avLst/>
          </a:prstGeom>
          <a:noFill/>
        </p:spPr>
      </p:pic>
      <p:sp>
        <p:nvSpPr>
          <p:cNvPr id="5" name="Равнобедренный треугольник 4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25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5252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4" name="Rectangle 23"/>
          <p:cNvSpPr>
            <a:spLocks noChangeArrowheads="1"/>
          </p:cNvSpPr>
          <p:nvPr/>
        </p:nvSpPr>
        <p:spPr bwMode="auto">
          <a:xfrm>
            <a:off x="0" y="1844675"/>
            <a:ext cx="212566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4585" name="Rectangle 25"/>
          <p:cNvSpPr>
            <a:spLocks noChangeArrowheads="1"/>
          </p:cNvSpPr>
          <p:nvPr/>
        </p:nvSpPr>
        <p:spPr bwMode="auto">
          <a:xfrm>
            <a:off x="0" y="1844675"/>
            <a:ext cx="202565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4586" name="Rectangle 27"/>
          <p:cNvSpPr>
            <a:spLocks noChangeArrowheads="1"/>
          </p:cNvSpPr>
          <p:nvPr/>
        </p:nvSpPr>
        <p:spPr bwMode="auto">
          <a:xfrm>
            <a:off x="0" y="1844675"/>
            <a:ext cx="208915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4617" name="Rectangle 126"/>
          <p:cNvSpPr>
            <a:spLocks noChangeArrowheads="1"/>
          </p:cNvSpPr>
          <p:nvPr/>
        </p:nvSpPr>
        <p:spPr bwMode="auto">
          <a:xfrm>
            <a:off x="0" y="5011738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entury Gothic" pitchFamily="34" charset="0"/>
            </a:endParaRP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2236764" y="590843"/>
            <a:ext cx="8046720" cy="132343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19100"/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 -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juftda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nisbiy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qo’yiladi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Ushbu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shaklda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II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sinf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kinematik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juft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Silindr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tekislikka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mustaqil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bajaradi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191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sx-ilgarilanma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aylanma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/>
          <p:cNvPicPr/>
          <p:nvPr/>
        </p:nvPicPr>
        <p:blipFill>
          <a:blip r:embed="rId2"/>
          <a:srcRect l="27009" t="45483" r="25597" b="28180"/>
          <a:stretch>
            <a:fillRect/>
          </a:stretch>
        </p:blipFill>
        <p:spPr bwMode="auto">
          <a:xfrm>
            <a:off x="2964118" y="2448232"/>
            <a:ext cx="6461236" cy="2208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1799772" y="5152571"/>
            <a:ext cx="8984343" cy="10156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19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kinematik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juftda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bog’lanish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s=6-f=6-4=2. X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o’qi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Z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o’qi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ilgarilanma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harakatlarga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chek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qo’yilgan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Demak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tekislikda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joylashgan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tsilindr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kinematik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juft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27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314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253037949"/>
              </p:ext>
            </p:extLst>
          </p:nvPr>
        </p:nvGraphicFramePr>
        <p:xfrm>
          <a:off x="1315917" y="431469"/>
          <a:ext cx="9369082" cy="1569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7"/>
          <a:srcRect l="38058" t="37308" r="26478" b="27692"/>
          <a:stretch>
            <a:fillRect/>
          </a:stretch>
        </p:blipFill>
        <p:spPr bwMode="auto">
          <a:xfrm>
            <a:off x="2869078" y="2001129"/>
            <a:ext cx="5190977" cy="2880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516007187"/>
              </p:ext>
            </p:extLst>
          </p:nvPr>
        </p:nvGraphicFramePr>
        <p:xfrm>
          <a:off x="1743662" y="4842802"/>
          <a:ext cx="9031458" cy="1323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Равнобедренный треугольник 4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28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52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2250831" y="731520"/>
          <a:ext cx="8947052" cy="1463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/>
          <p:nvPr/>
        </p:nvPicPr>
        <p:blipFill>
          <a:blip r:embed="rId7"/>
          <a:srcRect l="40355" t="51542" r="23112" b="21573"/>
          <a:stretch>
            <a:fillRect/>
          </a:stretch>
        </p:blipFill>
        <p:spPr bwMode="auto">
          <a:xfrm>
            <a:off x="2954217" y="2511649"/>
            <a:ext cx="6937250" cy="327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Равнобедренный треугольник 5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29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54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rcRect l="27506" t="48899" r="29803" b="25515"/>
          <a:stretch>
            <a:fillRect/>
          </a:stretch>
        </p:blipFill>
        <p:spPr bwMode="auto">
          <a:xfrm>
            <a:off x="2504051" y="3352386"/>
            <a:ext cx="7512146" cy="2851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Схема 3"/>
          <p:cNvGraphicFramePr/>
          <p:nvPr/>
        </p:nvGraphicFramePr>
        <p:xfrm>
          <a:off x="1969477" y="323557"/>
          <a:ext cx="8890781" cy="34043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Равнобедренный треугольник 4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30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6467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3033932" y="492370"/>
          <a:ext cx="6096000" cy="1519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irc_mi" descr="Похожее изображение">
            <a:hlinkClick r:id="rId7"/>
          </p:cNvPr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41934" y="2012242"/>
            <a:ext cx="4133215" cy="1989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Схема 7"/>
          <p:cNvGraphicFramePr/>
          <p:nvPr/>
        </p:nvGraphicFramePr>
        <p:xfrm>
          <a:off x="2991730" y="4374106"/>
          <a:ext cx="6096000" cy="1660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7" name="Равнобедренный треугольник 6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31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4564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73479" y="-1"/>
            <a:ext cx="1077686" cy="573437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70C0"/>
                </a:solidFill>
                <a:latin typeface="Algerian" pitchFamily="82" charset="0"/>
              </a:rPr>
              <a:t>32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92225" y="949226"/>
            <a:ext cx="9525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3000" b="1" dirty="0"/>
              <a:t>XУЛOСА</a:t>
            </a:r>
            <a:endParaRPr lang="ru-RU" sz="3000" dirty="0"/>
          </a:p>
          <a:p>
            <a:r>
              <a:rPr lang="uz-Cyrl-UZ" sz="3000" dirty="0"/>
              <a:t> </a:t>
            </a:r>
            <a:endParaRPr lang="ru-RU" sz="3000" dirty="0"/>
          </a:p>
          <a:p>
            <a:r>
              <a:rPr lang="en-US" sz="3000" dirty="0"/>
              <a:t>1. </a:t>
            </a:r>
            <a:r>
              <a:rPr lang="en-US" sz="3000" dirty="0" err="1"/>
              <a:t>Мexaнизмлaрни</a:t>
            </a:r>
            <a:r>
              <a:rPr lang="en-US" sz="3000" dirty="0"/>
              <a:t> </a:t>
            </a:r>
            <a:r>
              <a:rPr lang="en-US" sz="3000" dirty="0" err="1"/>
              <a:t>лoйиxaлaш</a:t>
            </a:r>
            <a:r>
              <a:rPr lang="en-US" sz="3000" dirty="0"/>
              <a:t> </a:t>
            </a:r>
            <a:r>
              <a:rPr lang="en-US" sz="3000" dirty="0" err="1"/>
              <a:t>мexaнизмлaрнинг</a:t>
            </a:r>
            <a:r>
              <a:rPr lang="en-US" sz="3000" dirty="0"/>
              <a:t> </a:t>
            </a:r>
            <a:r>
              <a:rPr lang="en-US" sz="3000" dirty="0" err="1"/>
              <a:t>aнaлизи</a:t>
            </a:r>
            <a:r>
              <a:rPr lang="en-US" sz="3000" dirty="0"/>
              <a:t> </a:t>
            </a:r>
            <a:r>
              <a:rPr lang="en-US" sz="3000" dirty="0" err="1"/>
              <a:t>вa</a:t>
            </a:r>
            <a:r>
              <a:rPr lang="en-US" sz="3000" dirty="0"/>
              <a:t>  </a:t>
            </a:r>
            <a:r>
              <a:rPr lang="en-US" sz="3000" dirty="0" err="1"/>
              <a:t>синтeзидaн</a:t>
            </a:r>
            <a:r>
              <a:rPr lang="en-US" sz="3000" dirty="0"/>
              <a:t> </a:t>
            </a:r>
            <a:r>
              <a:rPr lang="en-US" sz="3000" dirty="0" err="1"/>
              <a:t>бoшлaнaди</a:t>
            </a:r>
            <a:r>
              <a:rPr lang="en-US" sz="3000" dirty="0"/>
              <a:t>.</a:t>
            </a:r>
            <a:endParaRPr lang="ru-RU" sz="3000" dirty="0"/>
          </a:p>
          <a:p>
            <a:r>
              <a:rPr lang="en-US" sz="3000" dirty="0"/>
              <a:t>2. </a:t>
            </a:r>
            <a:r>
              <a:rPr lang="en-US" sz="3000" dirty="0" err="1"/>
              <a:t>Мexaнизм</a:t>
            </a:r>
            <a:r>
              <a:rPr lang="en-US" sz="3000" dirty="0"/>
              <a:t> </a:t>
            </a:r>
            <a:r>
              <a:rPr lang="en-US" sz="3000" dirty="0" err="1"/>
              <a:t>кинeмaтикaси</a:t>
            </a:r>
            <a:r>
              <a:rPr lang="en-US" sz="3000" dirty="0"/>
              <a:t> </a:t>
            </a:r>
            <a:r>
              <a:rPr lang="en-US" sz="3000" dirty="0" err="1"/>
              <a:t>вa</a:t>
            </a:r>
            <a:r>
              <a:rPr lang="en-US" sz="3000" dirty="0"/>
              <a:t> </a:t>
            </a:r>
            <a:r>
              <a:rPr lang="en-US" sz="3000" dirty="0" err="1"/>
              <a:t>динaмикaси</a:t>
            </a:r>
            <a:r>
              <a:rPr lang="en-US" sz="3000" dirty="0"/>
              <a:t>  </a:t>
            </a:r>
            <a:r>
              <a:rPr lang="en-US" sz="3000" dirty="0" err="1"/>
              <a:t>унинг</a:t>
            </a:r>
            <a:r>
              <a:rPr lang="en-US" sz="3000" dirty="0"/>
              <a:t> </a:t>
            </a:r>
            <a:r>
              <a:rPr lang="en-US" sz="3000" dirty="0" err="1"/>
              <a:t>структурaвий</a:t>
            </a:r>
            <a:r>
              <a:rPr lang="en-US" sz="3000" dirty="0"/>
              <a:t>  </a:t>
            </a:r>
            <a:r>
              <a:rPr lang="en-US" sz="3000" dirty="0" err="1"/>
              <a:t>синтeзигa</a:t>
            </a:r>
            <a:r>
              <a:rPr lang="en-US" sz="3000" dirty="0"/>
              <a:t> </a:t>
            </a:r>
            <a:r>
              <a:rPr lang="en-US" sz="3000" dirty="0" err="1"/>
              <a:t>aсoслaнaди</a:t>
            </a:r>
            <a:r>
              <a:rPr lang="en-US" sz="3000" dirty="0"/>
              <a:t>.</a:t>
            </a:r>
            <a:endParaRPr lang="ru-RU" sz="3000" dirty="0"/>
          </a:p>
          <a:p>
            <a:r>
              <a:rPr lang="en-US" sz="3000" dirty="0"/>
              <a:t>3. </a:t>
            </a:r>
            <a:r>
              <a:rPr lang="en-US" sz="3000" dirty="0" err="1"/>
              <a:t>Мexaнизмлaр</a:t>
            </a:r>
            <a:r>
              <a:rPr lang="en-US" sz="3000" dirty="0"/>
              <a:t> </a:t>
            </a:r>
            <a:r>
              <a:rPr lang="en-US" sz="3000" dirty="0" err="1"/>
              <a:t>турли</a:t>
            </a:r>
            <a:r>
              <a:rPr lang="en-US" sz="3000" dirty="0"/>
              <a:t> </a:t>
            </a:r>
            <a:r>
              <a:rPr lang="en-US" sz="3000" dirty="0" err="1"/>
              <a:t>шaкллaрдa</a:t>
            </a:r>
            <a:r>
              <a:rPr lang="en-US" sz="3000" dirty="0"/>
              <a:t> </a:t>
            </a:r>
            <a:r>
              <a:rPr lang="en-US" sz="3000" dirty="0" err="1"/>
              <a:t>кeнг</a:t>
            </a:r>
            <a:r>
              <a:rPr lang="en-US" sz="3000" dirty="0"/>
              <a:t> </a:t>
            </a:r>
            <a:r>
              <a:rPr lang="en-US" sz="3000" dirty="0" err="1"/>
              <a:t>тaрқaлгaн</a:t>
            </a:r>
            <a:r>
              <a:rPr lang="en-US" sz="3000" dirty="0"/>
              <a:t> </a:t>
            </a:r>
            <a:r>
              <a:rPr lang="en-US" sz="3000" dirty="0" err="1"/>
              <a:t>булиб,улaр</a:t>
            </a:r>
            <a:r>
              <a:rPr lang="en-US" sz="3000" dirty="0"/>
              <a:t> </a:t>
            </a:r>
            <a:r>
              <a:rPr lang="en-US" sz="3000" dirty="0" err="1"/>
              <a:t>бўғинлaрдaн</a:t>
            </a:r>
            <a:r>
              <a:rPr lang="en-US" sz="3000" dirty="0"/>
              <a:t> </a:t>
            </a:r>
            <a:r>
              <a:rPr lang="en-US" sz="3000" dirty="0" err="1"/>
              <a:t>вa</a:t>
            </a:r>
            <a:r>
              <a:rPr lang="en-US" sz="3000" dirty="0"/>
              <a:t> </a:t>
            </a:r>
            <a:r>
              <a:rPr lang="en-US" sz="3000" dirty="0" err="1"/>
              <a:t>кинeмaтик</a:t>
            </a:r>
            <a:r>
              <a:rPr lang="en-US" sz="3000" dirty="0"/>
              <a:t> </a:t>
            </a:r>
            <a:r>
              <a:rPr lang="en-US" sz="3000" dirty="0" err="1"/>
              <a:t>жуфтлaрдaн</a:t>
            </a:r>
            <a:r>
              <a:rPr lang="en-US" sz="3000" dirty="0"/>
              <a:t> </a:t>
            </a:r>
            <a:r>
              <a:rPr lang="en-US" sz="3000" dirty="0" err="1"/>
              <a:t>тaшкил</a:t>
            </a:r>
            <a:r>
              <a:rPr lang="en-US" sz="3000" dirty="0"/>
              <a:t> </a:t>
            </a:r>
            <a:r>
              <a:rPr lang="en-US" sz="3000" dirty="0" err="1"/>
              <a:t>тoпaди</a:t>
            </a:r>
            <a:r>
              <a:rPr lang="en-US" sz="3000" dirty="0"/>
              <a:t>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4746322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28775" y="1019175"/>
            <a:ext cx="8848725" cy="1162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 err="1" smtClean="0">
                <a:latin typeface="Algerian" pitchFamily="82" charset="0"/>
              </a:rPr>
              <a:t>Foydalanilgan</a:t>
            </a:r>
            <a:r>
              <a:rPr lang="en-US" sz="2500" dirty="0" smtClean="0">
                <a:latin typeface="Algerian" pitchFamily="82" charset="0"/>
              </a:rPr>
              <a:t> </a:t>
            </a:r>
            <a:r>
              <a:rPr lang="en-US" sz="2500" dirty="0" err="1" smtClean="0">
                <a:latin typeface="Algerian" pitchFamily="82" charset="0"/>
              </a:rPr>
              <a:t>adabiyotlar</a:t>
            </a:r>
            <a:endParaRPr lang="en-US" sz="2500" dirty="0" smtClean="0">
              <a:latin typeface="Algerian" pitchFamily="82" charset="0"/>
            </a:endParaRPr>
          </a:p>
          <a:p>
            <a:pPr algn="ctr"/>
            <a:r>
              <a:rPr lang="en-US" sz="2500" dirty="0" smtClean="0">
                <a:latin typeface="Algerian" pitchFamily="82" charset="0"/>
              </a:rPr>
              <a:t>Reference</a:t>
            </a:r>
            <a:endParaRPr lang="ru-RU" sz="25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09700" y="2727663"/>
            <a:ext cx="93345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500" dirty="0"/>
              <a:t>1. </a:t>
            </a:r>
            <a:r>
              <a:rPr lang="en-US" sz="2500" dirty="0" err="1"/>
              <a:t>Karimov</a:t>
            </a:r>
            <a:r>
              <a:rPr lang="en-US" sz="2500" dirty="0"/>
              <a:t> R.I., </a:t>
            </a:r>
            <a:r>
              <a:rPr lang="en-US" sz="2500" dirty="0" err="1"/>
              <a:t>Baratov</a:t>
            </a:r>
            <a:r>
              <a:rPr lang="en-US" sz="2500" dirty="0"/>
              <a:t> N.B., </a:t>
            </a:r>
            <a:r>
              <a:rPr lang="en-US" sz="2500" dirty="0" err="1"/>
              <a:t>Abduvaliyev</a:t>
            </a:r>
            <a:r>
              <a:rPr lang="en-US" sz="2500" dirty="0"/>
              <a:t> U.A.“ </a:t>
            </a:r>
            <a:r>
              <a:rPr lang="en-US" sz="2500" dirty="0" err="1"/>
              <a:t>Mexanizm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mashinalar</a:t>
            </a:r>
            <a:r>
              <a:rPr lang="en-US" sz="2500" dirty="0"/>
              <a:t> </a:t>
            </a:r>
            <a:r>
              <a:rPr lang="en-US" sz="2500" dirty="0" err="1"/>
              <a:t>nazariyasi</a:t>
            </a:r>
            <a:r>
              <a:rPr lang="en-US" sz="2500" dirty="0"/>
              <a:t>” </a:t>
            </a:r>
            <a:r>
              <a:rPr lang="en-US" sz="2500" dirty="0" err="1"/>
              <a:t>fanidan</a:t>
            </a:r>
            <a:r>
              <a:rPr lang="en-US" sz="2500" dirty="0"/>
              <a:t> ‘</a:t>
            </a:r>
            <a:r>
              <a:rPr lang="en-US" sz="2500" dirty="0" err="1"/>
              <a:t>ishangli</a:t>
            </a:r>
            <a:r>
              <a:rPr lang="en-US" sz="2500" dirty="0"/>
              <a:t> </a:t>
            </a:r>
            <a:r>
              <a:rPr lang="en-US" sz="2500" dirty="0" err="1"/>
              <a:t>mexanizmlarning</a:t>
            </a:r>
            <a:r>
              <a:rPr lang="en-US" sz="2500" dirty="0"/>
              <a:t> </a:t>
            </a:r>
            <a:r>
              <a:rPr lang="en-US" sz="2500" dirty="0" err="1"/>
              <a:t>strukturaviy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kinematik</a:t>
            </a:r>
            <a:r>
              <a:rPr lang="en-US" sz="2500" dirty="0"/>
              <a:t> </a:t>
            </a:r>
            <a:r>
              <a:rPr lang="en-US" sz="2500" dirty="0" err="1"/>
              <a:t>mushohadasi</a:t>
            </a:r>
            <a:r>
              <a:rPr lang="en-US" sz="2500" dirty="0"/>
              <a:t> </a:t>
            </a:r>
            <a:r>
              <a:rPr lang="en-US" sz="2500" dirty="0" err="1"/>
              <a:t>mavzusi</a:t>
            </a:r>
            <a:r>
              <a:rPr lang="en-US" sz="2500" dirty="0"/>
              <a:t> </a:t>
            </a:r>
            <a:r>
              <a:rPr lang="en-US" sz="2500" dirty="0" err="1"/>
              <a:t>bo’yicha</a:t>
            </a:r>
            <a:r>
              <a:rPr lang="en-US" sz="2500" dirty="0"/>
              <a:t> </a:t>
            </a:r>
            <a:r>
              <a:rPr lang="en-US" sz="2500" dirty="0" err="1"/>
              <a:t>xisob</a:t>
            </a:r>
            <a:r>
              <a:rPr lang="en-US" sz="2500" dirty="0"/>
              <a:t> – </a:t>
            </a:r>
            <a:r>
              <a:rPr lang="en-US" sz="2500" dirty="0" err="1"/>
              <a:t>grafika</a:t>
            </a:r>
            <a:r>
              <a:rPr lang="en-US" sz="2500" dirty="0"/>
              <a:t> </a:t>
            </a:r>
            <a:r>
              <a:rPr lang="en-US" sz="2500" dirty="0" err="1"/>
              <a:t>ishlarini</a:t>
            </a:r>
            <a:r>
              <a:rPr lang="en-US" sz="2500" dirty="0"/>
              <a:t> </a:t>
            </a:r>
            <a:r>
              <a:rPr lang="en-US" sz="2500" dirty="0" err="1"/>
              <a:t>bajarish</a:t>
            </a:r>
            <a:r>
              <a:rPr lang="en-US" sz="2500" dirty="0"/>
              <a:t> </a:t>
            </a:r>
            <a:r>
              <a:rPr lang="en-US" sz="2500" dirty="0" err="1"/>
              <a:t>uchun</a:t>
            </a:r>
            <a:r>
              <a:rPr lang="en-US" sz="2500" dirty="0"/>
              <a:t> </a:t>
            </a:r>
            <a:r>
              <a:rPr lang="en-US" sz="2500" dirty="0" err="1"/>
              <a:t>uslubiy</a:t>
            </a:r>
            <a:r>
              <a:rPr lang="en-US" sz="2500" dirty="0"/>
              <a:t> </a:t>
            </a:r>
            <a:r>
              <a:rPr lang="en-US" sz="2500" dirty="0" err="1"/>
              <a:t>ko’rsatma</a:t>
            </a:r>
            <a:r>
              <a:rPr lang="en-US" sz="2500" dirty="0"/>
              <a:t>. – </a:t>
            </a:r>
            <a:r>
              <a:rPr lang="en-US" sz="2500" dirty="0" err="1"/>
              <a:t>T,ToshDTU</a:t>
            </a:r>
            <a:r>
              <a:rPr lang="en-US" sz="2500" dirty="0"/>
              <a:t>, 2010.</a:t>
            </a:r>
            <a:endParaRPr lang="ru-RU" sz="2500" dirty="0"/>
          </a:p>
          <a:p>
            <a:pPr algn="just"/>
            <a:r>
              <a:rPr lang="en-US" sz="2500" dirty="0"/>
              <a:t>2. </a:t>
            </a:r>
            <a:r>
              <a:rPr lang="en-US" sz="2500" dirty="0" err="1"/>
              <a:t>Karimov</a:t>
            </a:r>
            <a:r>
              <a:rPr lang="en-US" sz="2500" dirty="0"/>
              <a:t> R.I, </a:t>
            </a:r>
            <a:r>
              <a:rPr lang="en-US" sz="2500" dirty="0" err="1"/>
              <a:t>Saliyev</a:t>
            </a:r>
            <a:r>
              <a:rPr lang="en-US" sz="2500" dirty="0"/>
              <a:t> A. </a:t>
            </a:r>
            <a:r>
              <a:rPr lang="en-US" sz="2500" dirty="0" err="1"/>
              <a:t>Mexanizm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mashinalar</a:t>
            </a:r>
            <a:r>
              <a:rPr lang="en-US" sz="2500" dirty="0"/>
              <a:t> </a:t>
            </a:r>
            <a:r>
              <a:rPr lang="en-US" sz="2500" dirty="0" err="1"/>
              <a:t>nazariyasi</a:t>
            </a:r>
            <a:r>
              <a:rPr lang="en-US" sz="2500" dirty="0"/>
              <a:t> </a:t>
            </a:r>
            <a:r>
              <a:rPr lang="en-US" sz="2500" dirty="0" err="1"/>
              <a:t>fanidan</a:t>
            </a:r>
            <a:r>
              <a:rPr lang="en-US" sz="2500" dirty="0"/>
              <a:t> </a:t>
            </a:r>
            <a:r>
              <a:rPr lang="en-US" sz="2500" dirty="0" err="1"/>
              <a:t>o’quv</a:t>
            </a:r>
            <a:r>
              <a:rPr lang="en-US" sz="2500" dirty="0"/>
              <a:t> </a:t>
            </a:r>
            <a:r>
              <a:rPr lang="en-US" sz="2500" dirty="0" err="1"/>
              <a:t>qo’llanma</a:t>
            </a:r>
            <a:r>
              <a:rPr lang="en-US" sz="2500" dirty="0"/>
              <a:t>. </a:t>
            </a:r>
            <a:endParaRPr lang="en-US" sz="2500" dirty="0" smtClean="0"/>
          </a:p>
          <a:p>
            <a:pPr algn="just"/>
            <a:r>
              <a:rPr lang="en-US" sz="2500" dirty="0" smtClean="0"/>
              <a:t>3. </a:t>
            </a:r>
            <a:r>
              <a:rPr lang="en-US" sz="2500" dirty="0" err="1"/>
              <a:t>Mexanizm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mashinalar</a:t>
            </a:r>
            <a:r>
              <a:rPr lang="en-US" sz="2500" dirty="0"/>
              <a:t> </a:t>
            </a:r>
            <a:r>
              <a:rPr lang="en-US" sz="2500" dirty="0" err="1" smtClean="0"/>
              <a:t>nazariyasi</a:t>
            </a:r>
            <a:r>
              <a:rPr lang="en-US" sz="2500" dirty="0" smtClean="0"/>
              <a:t> </a:t>
            </a:r>
            <a:r>
              <a:rPr lang="en-US" sz="2500" dirty="0" err="1" smtClean="0"/>
              <a:t>fanidan</a:t>
            </a:r>
            <a:r>
              <a:rPr lang="en-US" sz="2500" dirty="0" smtClean="0"/>
              <a:t> </a:t>
            </a:r>
            <a:r>
              <a:rPr lang="en-US" sz="2500" dirty="0" err="1" smtClean="0"/>
              <a:t>uslubiy</a:t>
            </a:r>
            <a:r>
              <a:rPr lang="en-US" sz="2500" dirty="0" smtClean="0"/>
              <a:t> </a:t>
            </a:r>
            <a:r>
              <a:rPr lang="en-US" sz="2500" dirty="0" err="1" smtClean="0"/>
              <a:t>majmua</a:t>
            </a:r>
            <a:r>
              <a:rPr lang="en-US" sz="2500" dirty="0" smtClean="0"/>
              <a:t>. Sh. </a:t>
            </a:r>
            <a:r>
              <a:rPr lang="en-US" sz="2500" dirty="0" err="1" smtClean="0"/>
              <a:t>Daliyev</a:t>
            </a:r>
            <a:r>
              <a:rPr lang="en-US" sz="2500" dirty="0" smtClean="0"/>
              <a:t>, </a:t>
            </a:r>
            <a:r>
              <a:rPr lang="en-US" sz="2500" dirty="0" err="1" smtClean="0"/>
              <a:t>X.Sobirov</a:t>
            </a:r>
            <a:r>
              <a:rPr lang="en-US" sz="2500" dirty="0" smtClean="0"/>
              <a:t>. 2021 </a:t>
            </a:r>
            <a:r>
              <a:rPr lang="en-US" sz="2500" dirty="0" err="1" smtClean="0"/>
              <a:t>yil</a:t>
            </a:r>
            <a:r>
              <a:rPr lang="en-US" sz="2500" dirty="0" smtClean="0"/>
              <a:t>.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25983147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2129246" y="2714561"/>
            <a:ext cx="871292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ЭЪТИБОРИНГИЗ УЧУН РАХМАТ</a:t>
            </a:r>
            <a:endParaRPr kumimoji="0" lang="en-US" sz="5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173</TotalTime>
  <Words>547</Words>
  <Application>Microsoft Office PowerPoint</Application>
  <PresentationFormat>Произвольный</PresentationFormat>
  <Paragraphs>87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Mashkhurbek</dc:creator>
  <cp:lastModifiedBy>Пользователь Windows</cp:lastModifiedBy>
  <cp:revision>22</cp:revision>
  <dcterms:created xsi:type="dcterms:W3CDTF">2018-10-03T04:16:05Z</dcterms:created>
  <dcterms:modified xsi:type="dcterms:W3CDTF">2021-04-17T10:33:31Z</dcterms:modified>
</cp:coreProperties>
</file>