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85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3" r:id="rId30"/>
    <p:sldId id="315" r:id="rId31"/>
    <p:sldId id="316" r:id="rId32"/>
    <p:sldId id="28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4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CA3B28-045A-4A50-B66A-831CB79AE7E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12B5BD-217B-4506-AAEA-1897859FA3C1}">
      <dgm:prSet custT="1"/>
      <dgm:spPr/>
      <dgm:t>
        <a:bodyPr/>
        <a:lstStyle/>
        <a:p>
          <a:pPr algn="just" rtl="0"/>
          <a:r>
            <a:rPr lang="en-US" sz="2000" b="0" i="0" baseline="0" dirty="0" smtClean="0"/>
            <a:t>M</a:t>
          </a:r>
          <a:r>
            <a:rPr lang="ru-RU" sz="2000" b="0" i="0" baseline="0" dirty="0" err="1" smtClean="0"/>
            <a:t>еха</a:t>
          </a:r>
          <a:r>
            <a:rPr lang="en-US" sz="2000" b="0" i="0" baseline="0" dirty="0" err="1" smtClean="0"/>
            <a:t>nizml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rni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tuzilish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jih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tid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n t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hlil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qilishd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ilg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rigi</a:t>
          </a:r>
          <a:r>
            <a:rPr lang="en-US" sz="2000" b="0" i="0" baseline="0" dirty="0" smtClean="0"/>
            <a:t> m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vzud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ko`rib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o`tilg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n S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m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v – M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lsh</a:t>
          </a:r>
          <a:r>
            <a:rPr lang="ru-RU" sz="2000" b="0" i="0" baseline="0" dirty="0" smtClean="0"/>
            <a:t>е</a:t>
          </a:r>
          <a:r>
            <a:rPr lang="en-US" sz="2000" b="0" i="0" baseline="0" dirty="0" smtClean="0"/>
            <a:t>v </a:t>
          </a:r>
          <a:r>
            <a:rPr lang="en-US" sz="2000" b="0" i="0" baseline="0" dirty="0" err="1" smtClean="0"/>
            <a:t>v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Ch</a:t>
          </a:r>
          <a:r>
            <a:rPr lang="ru-RU" sz="2000" b="0" i="0" baseline="0" dirty="0" smtClean="0"/>
            <a:t>е</a:t>
          </a:r>
          <a:r>
            <a:rPr lang="en-US" sz="2000" b="0" i="0" baseline="0" dirty="0" err="1" smtClean="0"/>
            <a:t>bish</a:t>
          </a:r>
          <a:r>
            <a:rPr lang="ru-RU" sz="2000" b="0" i="0" baseline="0" dirty="0" smtClean="0"/>
            <a:t>е</a:t>
          </a:r>
          <a:r>
            <a:rPr lang="en-US" sz="2000" b="0" i="0" baseline="0" dirty="0" smtClean="0"/>
            <a:t>v f</a:t>
          </a:r>
          <a:r>
            <a:rPr lang="ru-RU" sz="2000" b="0" i="0" baseline="0" dirty="0" smtClean="0"/>
            <a:t>о</a:t>
          </a:r>
          <a:r>
            <a:rPr lang="en-US" sz="2000" b="0" i="0" baseline="0" dirty="0" err="1" smtClean="0"/>
            <a:t>rmul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l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rid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n f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yd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l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nib m</a:t>
          </a:r>
          <a:r>
            <a:rPr lang="ru-RU" sz="2000" b="0" i="0" baseline="0" dirty="0" err="1" smtClean="0"/>
            <a:t>еха</a:t>
          </a:r>
          <a:r>
            <a:rPr lang="en-US" sz="2000" b="0" i="0" baseline="0" dirty="0" err="1" smtClean="0"/>
            <a:t>nizmning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qo`zg</a:t>
          </a:r>
          <a:r>
            <a:rPr lang="en-US" sz="2000" b="0" i="0" baseline="0" dirty="0" smtClean="0"/>
            <a:t>`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luvch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nlik</a:t>
          </a:r>
          <a:r>
            <a:rPr lang="en-US" sz="2000" b="0" i="0" baseline="0" dirty="0" smtClean="0"/>
            <a:t> 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r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j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si</a:t>
          </a:r>
          <a:r>
            <a:rPr lang="en-US" sz="2000" b="0" i="0" baseline="0" dirty="0" smtClean="0"/>
            <a:t> t</a:t>
          </a:r>
          <a:r>
            <a:rPr lang="ru-RU" sz="2000" b="0" i="0" baseline="0" dirty="0" smtClean="0"/>
            <a:t>о</a:t>
          </a:r>
          <a:r>
            <a:rPr lang="en-US" sz="2000" b="0" i="0" baseline="0" dirty="0" err="1" smtClean="0"/>
            <a:t>pil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di</a:t>
          </a:r>
          <a:r>
            <a:rPr lang="en-US" sz="2000" b="0" i="0" baseline="0" dirty="0" smtClean="0"/>
            <a:t>. M</a:t>
          </a:r>
          <a:r>
            <a:rPr lang="ru-RU" sz="2000" b="0" i="0" baseline="0" dirty="0" err="1" smtClean="0"/>
            <a:t>еха</a:t>
          </a:r>
          <a:r>
            <a:rPr lang="en-US" sz="2000" b="0" i="0" baseline="0" dirty="0" err="1" smtClean="0"/>
            <a:t>nizmning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qo`zg</a:t>
          </a:r>
          <a:r>
            <a:rPr lang="en-US" sz="2000" b="0" i="0" baseline="0" dirty="0" smtClean="0"/>
            <a:t>`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luvch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nlik</a:t>
          </a:r>
          <a:r>
            <a:rPr lang="en-US" sz="2000" b="0" i="0" baseline="0" dirty="0" smtClean="0"/>
            <a:t> 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r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j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si</a:t>
          </a:r>
          <a:r>
            <a:rPr lang="en-US" sz="2000" b="0" i="0" baseline="0" dirty="0" smtClean="0"/>
            <a:t> n</a:t>
          </a:r>
          <a:r>
            <a:rPr lang="ru-RU" sz="2000" b="0" i="0" baseline="0" dirty="0" smtClean="0"/>
            <a:t>е</a:t>
          </a:r>
          <a:r>
            <a:rPr lang="en-US" sz="2000" b="0" i="0" baseline="0" dirty="0" err="1" smtClean="0"/>
            <a:t>ch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g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t</a:t>
          </a:r>
          <a:r>
            <a:rPr lang="ru-RU" sz="2000" b="0" i="0" baseline="0" dirty="0" smtClean="0"/>
            <a:t>е</a:t>
          </a:r>
          <a:r>
            <a:rPr lang="en-US" sz="2000" b="0" i="0" baseline="0" dirty="0" err="1" smtClean="0"/>
            <a:t>ng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chiqs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, m</a:t>
          </a:r>
          <a:r>
            <a:rPr lang="ru-RU" sz="2000" b="0" i="0" baseline="0" dirty="0" err="1" smtClean="0"/>
            <a:t>еха</a:t>
          </a:r>
          <a:r>
            <a:rPr lang="en-US" sz="2000" b="0" i="0" baseline="0" dirty="0" err="1" smtClean="0"/>
            <a:t>nizmning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shunch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zv</a:t>
          </a:r>
          <a:r>
            <a:rPr lang="ru-RU" sz="2000" b="0" i="0" baseline="0" dirty="0" smtClean="0"/>
            <a:t>е</a:t>
          </a:r>
          <a:r>
            <a:rPr lang="en-US" sz="2000" b="0" i="0" baseline="0" dirty="0" smtClean="0"/>
            <a:t>n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sig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</a:t>
          </a:r>
          <a:r>
            <a:rPr lang="ru-RU" sz="2000" b="0" i="0" baseline="0" dirty="0" smtClean="0"/>
            <a:t>о</a:t>
          </a:r>
          <a:r>
            <a:rPr lang="en-US" sz="2000" b="0" i="0" baseline="0" dirty="0" err="1" smtClean="0"/>
            <a:t>ldind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n m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`</a:t>
          </a:r>
          <a:r>
            <a:rPr lang="en-US" sz="2000" b="0" i="0" baseline="0" dirty="0" err="1" smtClean="0"/>
            <a:t>lum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bir</a:t>
          </a:r>
          <a:r>
            <a:rPr lang="en-US" sz="2000" b="0" i="0" baseline="0" dirty="0" smtClean="0"/>
            <a:t> q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nun 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s</a:t>
          </a:r>
          <a:r>
            <a:rPr lang="ru-RU" sz="2000" b="0" i="0" baseline="0" dirty="0" smtClean="0"/>
            <a:t>о</a:t>
          </a:r>
          <a:r>
            <a:rPr lang="en-US" sz="2000" b="0" i="0" baseline="0" dirty="0" err="1" smtClean="0"/>
            <a:t>sid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h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r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k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t b</a:t>
          </a:r>
          <a:r>
            <a:rPr lang="ru-RU" sz="2000" b="0" i="0" baseline="0" dirty="0" smtClean="0"/>
            <a:t>е</a:t>
          </a:r>
          <a:r>
            <a:rPr lang="en-US" sz="2000" b="0" i="0" baseline="0" dirty="0" err="1" smtClean="0"/>
            <a:t>rilish</a:t>
          </a:r>
          <a:r>
            <a:rPr lang="en-US" sz="2000" b="0" i="0" baseline="0" dirty="0" smtClean="0"/>
            <a:t> z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rur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bo`l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di</a:t>
          </a:r>
          <a:r>
            <a:rPr lang="en-US" sz="2000" b="0" i="0" baseline="0" dirty="0" smtClean="0"/>
            <a:t>. </a:t>
          </a:r>
          <a:r>
            <a:rPr lang="en-US" sz="2000" b="0" i="0" baseline="0" dirty="0" err="1" smtClean="0"/>
            <a:t>Shund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gin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m</a:t>
          </a:r>
          <a:r>
            <a:rPr lang="ru-RU" sz="2000" b="0" i="0" baseline="0" dirty="0" err="1" smtClean="0"/>
            <a:t>еха</a:t>
          </a:r>
          <a:r>
            <a:rPr lang="en-US" sz="2000" b="0" i="0" baseline="0" dirty="0" err="1" smtClean="0"/>
            <a:t>nizmning</a:t>
          </a:r>
          <a:r>
            <a:rPr lang="en-US" sz="2000" b="0" i="0" baseline="0" dirty="0" smtClean="0"/>
            <a:t> q</a:t>
          </a:r>
          <a:r>
            <a:rPr lang="ru-RU" sz="2000" b="0" i="0" baseline="0" dirty="0" smtClean="0"/>
            <a:t>о</a:t>
          </a:r>
          <a:r>
            <a:rPr lang="en-US" sz="2000" b="0" i="0" baseline="0" dirty="0" err="1" smtClean="0"/>
            <a:t>lg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n </a:t>
          </a:r>
          <a:r>
            <a:rPr lang="en-US" sz="2000" b="0" i="0" baseline="0" dirty="0" err="1" smtClean="0"/>
            <a:t>zv</a:t>
          </a:r>
          <a:r>
            <a:rPr lang="ru-RU" sz="2000" b="0" i="0" baseline="0" dirty="0" smtClean="0"/>
            <a:t>е</a:t>
          </a:r>
          <a:r>
            <a:rPr lang="en-US" sz="2000" b="0" i="0" baseline="0" dirty="0" smtClean="0"/>
            <a:t>n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l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ri</a:t>
          </a:r>
          <a:r>
            <a:rPr lang="en-US" sz="2000" b="0" i="0" baseline="0" dirty="0" smtClean="0"/>
            <a:t> mu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yyan</a:t>
          </a:r>
          <a:r>
            <a:rPr lang="en-US" sz="2000" b="0" i="0" baseline="0" dirty="0" smtClean="0"/>
            <a:t> q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nun 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s</a:t>
          </a:r>
          <a:r>
            <a:rPr lang="ru-RU" sz="2000" b="0" i="0" baseline="0" dirty="0" smtClean="0"/>
            <a:t>о</a:t>
          </a:r>
          <a:r>
            <a:rPr lang="en-US" sz="2000" b="0" i="0" baseline="0" dirty="0" err="1" smtClean="0"/>
            <a:t>sid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d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vriy</a:t>
          </a:r>
          <a:r>
            <a:rPr lang="en-US" sz="2000" b="0" i="0" baseline="0" dirty="0" smtClean="0"/>
            <a:t> h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r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k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td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bo`l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di</a:t>
          </a:r>
          <a:r>
            <a:rPr lang="en-US" sz="2000" b="0" i="0" baseline="0" dirty="0" smtClean="0"/>
            <a:t>. </a:t>
          </a:r>
          <a:r>
            <a:rPr lang="en-US" sz="2000" b="0" i="0" baseline="0" dirty="0" err="1" smtClean="0"/>
            <a:t>Yuq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rid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gi</a:t>
          </a:r>
          <a:r>
            <a:rPr lang="en-US" sz="2000" b="0" i="0" baseline="0" dirty="0" smtClean="0"/>
            <a:t> m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vzud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yuritilg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n </a:t>
          </a:r>
          <a:r>
            <a:rPr lang="en-US" sz="2000" b="0" i="0" baseline="0" dirty="0" err="1" smtClean="0"/>
            <a:t>mul</a:t>
          </a:r>
          <a:r>
            <a:rPr lang="ru-RU" sz="2000" b="0" i="0" baseline="0" dirty="0" smtClean="0"/>
            <a:t>о</a:t>
          </a:r>
          <a:r>
            <a:rPr lang="en-US" sz="2000" b="0" i="0" baseline="0" dirty="0" smtClean="0"/>
            <a:t>h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z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l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rd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n m</a:t>
          </a:r>
          <a:r>
            <a:rPr lang="ru-RU" sz="2000" b="0" i="0" baseline="0" dirty="0" err="1" smtClean="0"/>
            <a:t>еха</a:t>
          </a:r>
          <a:r>
            <a:rPr lang="en-US" sz="2000" b="0" i="0" baseline="0" dirty="0" err="1" smtClean="0"/>
            <a:t>nizmg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quyid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gich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b</a:t>
          </a:r>
          <a:r>
            <a:rPr lang="ru-RU" sz="2000" b="0" i="0" baseline="0" dirty="0" smtClean="0"/>
            <a:t>о</a:t>
          </a:r>
          <a:r>
            <a:rPr lang="en-US" sz="2000" b="0" i="0" baseline="0" dirty="0" err="1" smtClean="0"/>
            <a:t>shq</a:t>
          </a:r>
          <a:r>
            <a:rPr lang="ru-RU" sz="2000" b="0" i="0" baseline="0" dirty="0" smtClean="0"/>
            <a:t>а</a:t>
          </a:r>
          <a:r>
            <a:rPr lang="en-US" sz="2000" b="0" i="0" baseline="0" dirty="0" err="1" smtClean="0"/>
            <a:t>ch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 t</a:t>
          </a:r>
          <a:r>
            <a:rPr lang="ru-RU" sz="2000" b="0" i="0" baseline="0" dirty="0" smtClean="0"/>
            <a:t>а</a:t>
          </a:r>
          <a:r>
            <a:rPr lang="en-US" sz="2000" b="0" i="0" baseline="0" dirty="0" smtClean="0"/>
            <a:t>`</a:t>
          </a:r>
          <a:r>
            <a:rPr lang="en-US" sz="2000" b="0" i="0" baseline="0" dirty="0" err="1" smtClean="0"/>
            <a:t>rif</a:t>
          </a:r>
          <a:r>
            <a:rPr lang="en-US" sz="2000" b="0" i="0" baseline="0" dirty="0" smtClean="0"/>
            <a:t> b</a:t>
          </a:r>
          <a:r>
            <a:rPr lang="ru-RU" sz="2000" b="0" i="0" baseline="0" dirty="0" smtClean="0"/>
            <a:t>е</a:t>
          </a:r>
          <a:r>
            <a:rPr lang="en-US" sz="2000" b="0" i="0" baseline="0" dirty="0" err="1" smtClean="0"/>
            <a:t>rish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mumkin</a:t>
          </a:r>
          <a:r>
            <a:rPr lang="en-US" sz="2000" b="0" i="0" baseline="0" dirty="0" smtClean="0"/>
            <a:t>: </a:t>
          </a:r>
          <a:endParaRPr lang="ru-RU" sz="2000" b="0" i="0" baseline="0" dirty="0"/>
        </a:p>
      </dgm:t>
    </dgm:pt>
    <dgm:pt modelId="{829A858A-0D47-4D6E-A71D-5E815A9D65FB}" type="parTrans" cxnId="{9979245D-9F68-4A47-A21F-CC8C8D5AB683}">
      <dgm:prSet/>
      <dgm:spPr/>
      <dgm:t>
        <a:bodyPr/>
        <a:lstStyle/>
        <a:p>
          <a:endParaRPr lang="ru-RU"/>
        </a:p>
      </dgm:t>
    </dgm:pt>
    <dgm:pt modelId="{CDADD43E-476B-4BD5-8906-43953668C9B1}" type="sibTrans" cxnId="{9979245D-9F68-4A47-A21F-CC8C8D5AB683}">
      <dgm:prSet/>
      <dgm:spPr/>
      <dgm:t>
        <a:bodyPr/>
        <a:lstStyle/>
        <a:p>
          <a:endParaRPr lang="ru-RU"/>
        </a:p>
      </dgm:t>
    </dgm:pt>
    <dgm:pt modelId="{2498F6F4-6E85-4D55-B096-70D9A8C7DC72}" type="pres">
      <dgm:prSet presAssocID="{2FCA3B28-045A-4A50-B66A-831CB79AE7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75B5AC-9668-478E-B632-1AF85ABFD4C4}" type="pres">
      <dgm:prSet presAssocID="{A512B5BD-217B-4506-AAEA-1897859FA3C1}" presName="parentText" presStyleLbl="node1" presStyleIdx="0" presStyleCnt="1" custScaleY="5702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79245D-9F68-4A47-A21F-CC8C8D5AB683}" srcId="{2FCA3B28-045A-4A50-B66A-831CB79AE7EA}" destId="{A512B5BD-217B-4506-AAEA-1897859FA3C1}" srcOrd="0" destOrd="0" parTransId="{829A858A-0D47-4D6E-A71D-5E815A9D65FB}" sibTransId="{CDADD43E-476B-4BD5-8906-43953668C9B1}"/>
    <dgm:cxn modelId="{4D1B01D4-3164-4B4B-A62E-0D24F86A8D26}" type="presOf" srcId="{A512B5BD-217B-4506-AAEA-1897859FA3C1}" destId="{5375B5AC-9668-478E-B632-1AF85ABFD4C4}" srcOrd="0" destOrd="0" presId="urn:microsoft.com/office/officeart/2005/8/layout/vList2"/>
    <dgm:cxn modelId="{A9725B2A-0EF7-4C87-AE88-5AA682B0E182}" type="presOf" srcId="{2FCA3B28-045A-4A50-B66A-831CB79AE7EA}" destId="{2498F6F4-6E85-4D55-B096-70D9A8C7DC72}" srcOrd="0" destOrd="0" presId="urn:microsoft.com/office/officeart/2005/8/layout/vList2"/>
    <dgm:cxn modelId="{5B8A6A73-4F48-4B1C-918F-33717931D493}" type="presParOf" srcId="{2498F6F4-6E85-4D55-B096-70D9A8C7DC72}" destId="{5375B5AC-9668-478E-B632-1AF85ABFD4C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vProcess5" loCatId="process" qsTypeId="urn:microsoft.com/office/officeart/2005/8/quickstyle/3d3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B1484F93-E33C-46BE-AF64-A8D0F1DB5D20}">
      <dgm:prSet phldrT="[Текст]" custT="1"/>
      <dgm:spPr>
        <a:solidFill>
          <a:srgbClr val="7030A0"/>
        </a:solidFill>
      </dgm:spPr>
      <dgm:t>
        <a:bodyPr/>
        <a:lstStyle/>
        <a:p>
          <a:pPr algn="just"/>
          <a:r>
            <a:rPr lang="uz-Cyrl-UZ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Bo’g’inlar qanday shaklga ega bo’lishidan qat’iy nazar ma’lum bir sxematik shaklga keltiriladi.</a:t>
          </a:r>
          <a:endParaRPr lang="ru-RU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5088F-DE58-4D7C-955F-F675626D07BC}" type="parTrans" cxnId="{58A7AD45-777B-44E6-B217-30400AF06AD9}">
      <dgm:prSet/>
      <dgm:spPr/>
      <dgm:t>
        <a:bodyPr/>
        <a:lstStyle/>
        <a:p>
          <a:endParaRPr lang="ru-RU"/>
        </a:p>
      </dgm:t>
    </dgm:pt>
    <dgm:pt modelId="{7D6425C8-BCBF-4E95-9F55-3849727120FF}" type="sibTrans" cxnId="{58A7AD45-777B-44E6-B217-30400AF06AD9}">
      <dgm:prSet/>
      <dgm:spPr/>
      <dgm:t>
        <a:bodyPr/>
        <a:lstStyle/>
        <a:p>
          <a:endParaRPr lang="ru-RU"/>
        </a:p>
      </dgm:t>
    </dgm:pt>
    <dgm:pt modelId="{A23A580E-5491-4C3E-9782-00151F93DC4E}">
      <dgm:prSet phldrT="[Текст]" custT="1"/>
      <dgm:spPr>
        <a:solidFill>
          <a:srgbClr val="FF0000"/>
        </a:solidFill>
      </dgm:spPr>
      <dgm:t>
        <a:bodyPr/>
        <a:lstStyle/>
        <a:p>
          <a:pPr algn="just"/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shartli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belgilar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sxemalari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chiziladi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1E2DBF-A72E-414B-905C-B44DFB62A20F}" type="parTrans" cxnId="{E2D0A137-234C-4CE9-89F7-5C8013A8B5B5}">
      <dgm:prSet/>
      <dgm:spPr/>
      <dgm:t>
        <a:bodyPr/>
        <a:lstStyle/>
        <a:p>
          <a:endParaRPr lang="ru-RU"/>
        </a:p>
      </dgm:t>
    </dgm:pt>
    <dgm:pt modelId="{7EFDB591-0E19-4730-AC25-294F7685EF69}" type="sibTrans" cxnId="{E2D0A137-234C-4CE9-89F7-5C8013A8B5B5}">
      <dgm:prSet/>
      <dgm:spPr/>
      <dgm:t>
        <a:bodyPr/>
        <a:lstStyle/>
        <a:p>
          <a:endParaRPr lang="ru-RU"/>
        </a:p>
      </dgm:t>
    </dgm:pt>
    <dgm:pt modelId="{CE2B4A64-81FA-4C0F-A6A0-1F7B6291BAFC}">
      <dgm:prSet phldrT="[Текст]" custT="1"/>
      <dgm:spPr>
        <a:solidFill>
          <a:srgbClr val="FFFF00"/>
        </a:solidFill>
      </dgm:spPr>
      <dgm:t>
        <a:bodyPr/>
        <a:lstStyle/>
        <a:p>
          <a:pPr algn="just"/>
          <a:r>
            <a:rPr lang="en-US" sz="30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30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sxematik</a:t>
          </a:r>
          <a:r>
            <a:rPr lang="en-US" sz="30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</a:t>
          </a:r>
          <a:r>
            <a:rPr lang="en-US" sz="30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shartli</a:t>
          </a:r>
          <a:r>
            <a:rPr lang="en-US" sz="30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</a:t>
          </a:r>
          <a:r>
            <a:rPr lang="en-US" sz="30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30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ataladi</a:t>
          </a:r>
          <a:r>
            <a:rPr lang="en-US" sz="30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000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6EBAF7-FC86-44B7-AC37-55F3ECA2A2A0}" type="parTrans" cxnId="{1AAB6A22-ED87-490F-8F3B-F4D15C849575}">
      <dgm:prSet/>
      <dgm:spPr/>
      <dgm:t>
        <a:bodyPr/>
        <a:lstStyle/>
        <a:p>
          <a:endParaRPr lang="ru-RU"/>
        </a:p>
      </dgm:t>
    </dgm:pt>
    <dgm:pt modelId="{F9335767-1C4E-45A3-8031-A4AA1021B272}" type="sibTrans" cxnId="{1AAB6A22-ED87-490F-8F3B-F4D15C849575}">
      <dgm:prSet/>
      <dgm:spPr/>
      <dgm:t>
        <a:bodyPr/>
        <a:lstStyle/>
        <a:p>
          <a:endParaRPr lang="ru-RU"/>
        </a:p>
      </dgm:t>
    </dgm:pt>
    <dgm:pt modelId="{3149A6DD-4AFF-44CB-922D-BDD52027A2AB}" type="pres">
      <dgm:prSet presAssocID="{8BA15E3D-1FD0-441B-BBC5-D42397531BF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A4202-B893-4BC0-8A40-263D55ABF9DB}" type="pres">
      <dgm:prSet presAssocID="{8BA15E3D-1FD0-441B-BBC5-D42397531BFB}" presName="dummyMaxCanvas" presStyleCnt="0">
        <dgm:presLayoutVars/>
      </dgm:prSet>
      <dgm:spPr/>
      <dgm:t>
        <a:bodyPr/>
        <a:lstStyle/>
        <a:p>
          <a:endParaRPr lang="ru-RU"/>
        </a:p>
      </dgm:t>
    </dgm:pt>
    <dgm:pt modelId="{FDE2739D-EFDE-474A-9071-79A781029507}" type="pres">
      <dgm:prSet presAssocID="{8BA15E3D-1FD0-441B-BBC5-D42397531BFB}" presName="ThreeNodes_1" presStyleLbl="node1" presStyleIdx="0" presStyleCnt="3" custScaleX="98139" custScaleY="43221" custLinFactNeighborX="9331" custLinFactNeighborY="21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44901E-73A0-443A-8620-C23DEC0EC099}" type="pres">
      <dgm:prSet presAssocID="{8BA15E3D-1FD0-441B-BBC5-D42397531BFB}" presName="ThreeNodes_2" presStyleLbl="node1" presStyleIdx="1" presStyleCnt="3" custScaleX="94847" custScaleY="37031" custLinFactNeighborX="-450" custLinFactNeighborY="-5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0AB04C-0C3A-4BE2-8D57-EDD6BFA9963E}" type="pres">
      <dgm:prSet presAssocID="{8BA15E3D-1FD0-441B-BBC5-D42397531BFB}" presName="ThreeNodes_3" presStyleLbl="node1" presStyleIdx="2" presStyleCnt="3" custScaleX="100409" custScaleY="50376" custLinFactNeighborX="-10562" custLinFactNeighborY="-26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E09068-DF1A-4D30-BD1F-D3533D5DAD13}" type="pres">
      <dgm:prSet presAssocID="{8BA15E3D-1FD0-441B-BBC5-D42397531BFB}" presName="ThreeConn_1-2" presStyleLbl="fgAccFollowNode1" presStyleIdx="0" presStyleCnt="2" custScaleX="34521" custScaleY="100000" custLinFactX="-100000" custLinFactNeighborX="-196443" custLinFactNeighborY="5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6C761F-7C74-4138-8D8C-68FC86C4833B}" type="pres">
      <dgm:prSet presAssocID="{8BA15E3D-1FD0-441B-BBC5-D42397531BFB}" presName="ThreeConn_2-3" presStyleLbl="fgAccFollowNode1" presStyleIdx="1" presStyleCnt="2" custScaleX="36440" custLinFactX="-164903" custLinFactNeighborX="-200000" custLinFactNeighborY="-64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E65850-A03C-4A86-A1A2-4AF3FD42B4FB}" type="pres">
      <dgm:prSet presAssocID="{8BA15E3D-1FD0-441B-BBC5-D42397531BF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B1F4F2-013D-4C79-B8C3-93B6CBA6E969}" type="pres">
      <dgm:prSet presAssocID="{8BA15E3D-1FD0-441B-BBC5-D42397531BF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54411-E791-4B1D-962E-BB60C11B977C}" type="pres">
      <dgm:prSet presAssocID="{8BA15E3D-1FD0-441B-BBC5-D42397531BF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519C80-4AA7-47BC-AA85-5DCD58E929A4}" type="presOf" srcId="{B1484F93-E33C-46BE-AF64-A8D0F1DB5D20}" destId="{FDE2739D-EFDE-474A-9071-79A781029507}" srcOrd="0" destOrd="0" presId="urn:microsoft.com/office/officeart/2005/8/layout/vProcess5"/>
    <dgm:cxn modelId="{655D9E16-F7EE-4D61-98A5-DBD8FABC2341}" type="presOf" srcId="{F9335767-1C4E-45A3-8031-A4AA1021B272}" destId="{326C761F-7C74-4138-8D8C-68FC86C4833B}" srcOrd="0" destOrd="0" presId="urn:microsoft.com/office/officeart/2005/8/layout/vProcess5"/>
    <dgm:cxn modelId="{E2D0A137-234C-4CE9-89F7-5C8013A8B5B5}" srcId="{8BA15E3D-1FD0-441B-BBC5-D42397531BFB}" destId="{A23A580E-5491-4C3E-9782-00151F93DC4E}" srcOrd="2" destOrd="0" parTransId="{301E2DBF-A72E-414B-905C-B44DFB62A20F}" sibTransId="{7EFDB591-0E19-4730-AC25-294F7685EF69}"/>
    <dgm:cxn modelId="{CA951804-8E44-4F1D-B671-39968564A65B}" type="presOf" srcId="{A23A580E-5491-4C3E-9782-00151F93DC4E}" destId="{8F854411-E791-4B1D-962E-BB60C11B977C}" srcOrd="1" destOrd="0" presId="urn:microsoft.com/office/officeart/2005/8/layout/vProcess5"/>
    <dgm:cxn modelId="{F1812121-689E-4705-A74E-A586796A818F}" type="presOf" srcId="{7D6425C8-BCBF-4E95-9F55-3849727120FF}" destId="{88E09068-DF1A-4D30-BD1F-D3533D5DAD13}" srcOrd="0" destOrd="0" presId="urn:microsoft.com/office/officeart/2005/8/layout/vProcess5"/>
    <dgm:cxn modelId="{38B01E51-188D-4102-B6B8-BAB2D991B3F7}" type="presOf" srcId="{A23A580E-5491-4C3E-9782-00151F93DC4E}" destId="{E10AB04C-0C3A-4BE2-8D57-EDD6BFA9963E}" srcOrd="0" destOrd="0" presId="urn:microsoft.com/office/officeart/2005/8/layout/vProcess5"/>
    <dgm:cxn modelId="{07F72212-F39F-40FB-878C-066B1D82151F}" type="presOf" srcId="{CE2B4A64-81FA-4C0F-A6A0-1F7B6291BAFC}" destId="{7744901E-73A0-443A-8620-C23DEC0EC099}" srcOrd="0" destOrd="0" presId="urn:microsoft.com/office/officeart/2005/8/layout/vProcess5"/>
    <dgm:cxn modelId="{AB9BD172-F60A-4CF7-ADDA-A8EAAACFE8FC}" type="presOf" srcId="{CE2B4A64-81FA-4C0F-A6A0-1F7B6291BAFC}" destId="{0DB1F4F2-013D-4C79-B8C3-93B6CBA6E969}" srcOrd="1" destOrd="0" presId="urn:microsoft.com/office/officeart/2005/8/layout/vProcess5"/>
    <dgm:cxn modelId="{58A7AD45-777B-44E6-B217-30400AF06AD9}" srcId="{8BA15E3D-1FD0-441B-BBC5-D42397531BFB}" destId="{B1484F93-E33C-46BE-AF64-A8D0F1DB5D20}" srcOrd="0" destOrd="0" parTransId="{4635088F-DE58-4D7C-955F-F675626D07BC}" sibTransId="{7D6425C8-BCBF-4E95-9F55-3849727120FF}"/>
    <dgm:cxn modelId="{72C54856-51EC-4D3A-8D07-D1E0DE3608DD}" type="presOf" srcId="{B1484F93-E33C-46BE-AF64-A8D0F1DB5D20}" destId="{59E65850-A03C-4A86-A1A2-4AF3FD42B4FB}" srcOrd="1" destOrd="0" presId="urn:microsoft.com/office/officeart/2005/8/layout/vProcess5"/>
    <dgm:cxn modelId="{1AAB6A22-ED87-490F-8F3B-F4D15C849575}" srcId="{8BA15E3D-1FD0-441B-BBC5-D42397531BFB}" destId="{CE2B4A64-81FA-4C0F-A6A0-1F7B6291BAFC}" srcOrd="1" destOrd="0" parTransId="{416EBAF7-FC86-44B7-AC37-55F3ECA2A2A0}" sibTransId="{F9335767-1C4E-45A3-8031-A4AA1021B272}"/>
    <dgm:cxn modelId="{39DBAC8A-8D8C-4DB8-A3AA-69AE4F09A74C}" type="presOf" srcId="{8BA15E3D-1FD0-441B-BBC5-D42397531BFB}" destId="{3149A6DD-4AFF-44CB-922D-BDD52027A2AB}" srcOrd="0" destOrd="0" presId="urn:microsoft.com/office/officeart/2005/8/layout/vProcess5"/>
    <dgm:cxn modelId="{14396074-62D3-4355-A16E-A63F59D3C665}" type="presParOf" srcId="{3149A6DD-4AFF-44CB-922D-BDD52027A2AB}" destId="{9F8A4202-B893-4BC0-8A40-263D55ABF9DB}" srcOrd="0" destOrd="0" presId="urn:microsoft.com/office/officeart/2005/8/layout/vProcess5"/>
    <dgm:cxn modelId="{88018803-346B-4C28-99EB-2E21F4EE5827}" type="presParOf" srcId="{3149A6DD-4AFF-44CB-922D-BDD52027A2AB}" destId="{FDE2739D-EFDE-474A-9071-79A781029507}" srcOrd="1" destOrd="0" presId="urn:microsoft.com/office/officeart/2005/8/layout/vProcess5"/>
    <dgm:cxn modelId="{03B63887-FE4D-4E76-B64D-2B31955B2338}" type="presParOf" srcId="{3149A6DD-4AFF-44CB-922D-BDD52027A2AB}" destId="{7744901E-73A0-443A-8620-C23DEC0EC099}" srcOrd="2" destOrd="0" presId="urn:microsoft.com/office/officeart/2005/8/layout/vProcess5"/>
    <dgm:cxn modelId="{C5FDBEE4-5409-450C-BBA1-D989656771EB}" type="presParOf" srcId="{3149A6DD-4AFF-44CB-922D-BDD52027A2AB}" destId="{E10AB04C-0C3A-4BE2-8D57-EDD6BFA9963E}" srcOrd="3" destOrd="0" presId="urn:microsoft.com/office/officeart/2005/8/layout/vProcess5"/>
    <dgm:cxn modelId="{680348A6-458D-4437-8A49-16838E93D71B}" type="presParOf" srcId="{3149A6DD-4AFF-44CB-922D-BDD52027A2AB}" destId="{88E09068-DF1A-4D30-BD1F-D3533D5DAD13}" srcOrd="4" destOrd="0" presId="urn:microsoft.com/office/officeart/2005/8/layout/vProcess5"/>
    <dgm:cxn modelId="{E76EAE22-EE08-4CB0-A326-06C5A2E64B43}" type="presParOf" srcId="{3149A6DD-4AFF-44CB-922D-BDD52027A2AB}" destId="{326C761F-7C74-4138-8D8C-68FC86C4833B}" srcOrd="5" destOrd="0" presId="urn:microsoft.com/office/officeart/2005/8/layout/vProcess5"/>
    <dgm:cxn modelId="{643E8CFA-45B8-4119-AE13-06045BAC29A4}" type="presParOf" srcId="{3149A6DD-4AFF-44CB-922D-BDD52027A2AB}" destId="{59E65850-A03C-4A86-A1A2-4AF3FD42B4FB}" srcOrd="6" destOrd="0" presId="urn:microsoft.com/office/officeart/2005/8/layout/vProcess5"/>
    <dgm:cxn modelId="{497562AC-F333-45EC-99D1-23864836412D}" type="presParOf" srcId="{3149A6DD-4AFF-44CB-922D-BDD52027A2AB}" destId="{0DB1F4F2-013D-4C79-B8C3-93B6CBA6E969}" srcOrd="7" destOrd="0" presId="urn:microsoft.com/office/officeart/2005/8/layout/vProcess5"/>
    <dgm:cxn modelId="{0FE62E33-5628-4368-86D1-933C7B948F60}" type="presParOf" srcId="{3149A6DD-4AFF-44CB-922D-BDD52027A2AB}" destId="{8F854411-E791-4B1D-962E-BB60C11B977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List7#1" loCatId="list" qsTypeId="urn:microsoft.com/office/officeart/2005/8/quickstyle/3d7" qsCatId="3D" csTypeId="urn:microsoft.com/office/officeart/2005/8/colors/colorful5" csCatId="colorful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Har qanday mexanizm ma'lum bir qo`zg`aluvchanlik darajasiga ega. 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7FA41FE7-63E8-4494-B474-7A7ABE2917AE}" type="pres">
      <dgm:prSet presAssocID="{211E33BF-E7AF-478E-A400-7B12CEC70FAD}" presName="Name0" presStyleCnt="0">
        <dgm:presLayoutVars>
          <dgm:dir/>
          <dgm:resizeHandles val="exact"/>
        </dgm:presLayoutVars>
      </dgm:prSet>
      <dgm:spPr/>
    </dgm:pt>
    <dgm:pt modelId="{2F6471E0-DEAE-4249-BEFB-1A350DFBA74C}" type="pres">
      <dgm:prSet presAssocID="{211E33BF-E7AF-478E-A400-7B12CEC70FAD}" presName="fgShape" presStyleLbl="fgShp" presStyleIdx="0" presStyleCnt="1"/>
      <dgm:spPr/>
    </dgm:pt>
    <dgm:pt modelId="{B33D5565-F463-402F-A517-EB88515F79ED}" type="pres">
      <dgm:prSet presAssocID="{211E33BF-E7AF-478E-A400-7B12CEC70FAD}" presName="linComp" presStyleCnt="0"/>
      <dgm:spPr/>
    </dgm:pt>
    <dgm:pt modelId="{5AFD89B9-774B-4CD8-B883-6B5C7DC405CF}" type="pres">
      <dgm:prSet presAssocID="{1198AE62-8E77-40D1-BBA6-12150F57C36B}" presName="compNode" presStyleCnt="0"/>
      <dgm:spPr/>
    </dgm:pt>
    <dgm:pt modelId="{2BD55E24-F297-46E1-9364-920C99C14884}" type="pres">
      <dgm:prSet presAssocID="{1198AE62-8E77-40D1-BBA6-12150F57C36B}" presName="bkgdShape" presStyleLbl="node1" presStyleIdx="0" presStyleCnt="1"/>
      <dgm:spPr/>
      <dgm:t>
        <a:bodyPr/>
        <a:lstStyle/>
        <a:p>
          <a:endParaRPr lang="ru-RU"/>
        </a:p>
      </dgm:t>
    </dgm:pt>
    <dgm:pt modelId="{FCAE4F2E-1E06-433D-B58B-4612549D5360}" type="pres">
      <dgm:prSet presAssocID="{1198AE62-8E77-40D1-BBA6-12150F57C36B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2A639-D2AF-4B2E-838F-A3297CFA94BF}" type="pres">
      <dgm:prSet presAssocID="{1198AE62-8E77-40D1-BBA6-12150F57C36B}" presName="invisiNode" presStyleLbl="node1" presStyleIdx="0" presStyleCnt="1"/>
      <dgm:spPr/>
    </dgm:pt>
    <dgm:pt modelId="{945039AA-38B0-4DDE-8347-A66BC542DB1C}" type="pres">
      <dgm:prSet presAssocID="{1198AE62-8E77-40D1-BBA6-12150F57C36B}" presName="imagNode" presStyleLbl="fgImgPlace1" presStyleIdx="0" presStyleCnt="1" custScaleX="284259" custScaleY="138325" custLinFactNeighborX="-23742" custLinFactNeighborY="77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F23D9553-3DA8-4C8E-8EDD-F09BF9F69727}" type="presOf" srcId="{1198AE62-8E77-40D1-BBA6-12150F57C36B}" destId="{2BD55E24-F297-46E1-9364-920C99C14884}" srcOrd="0" destOrd="0" presId="urn:microsoft.com/office/officeart/2005/8/layout/hList7#1"/>
    <dgm:cxn modelId="{62A2B92B-93FC-4FF6-A20F-06BA3CCC0A64}" type="presOf" srcId="{211E33BF-E7AF-478E-A400-7B12CEC70FAD}" destId="{7FA41FE7-63E8-4494-B474-7A7ABE2917AE}" srcOrd="0" destOrd="0" presId="urn:microsoft.com/office/officeart/2005/8/layout/hList7#1"/>
    <dgm:cxn modelId="{4CB9ECA0-8E19-49E2-9133-909B7956FE35}" type="presOf" srcId="{1198AE62-8E77-40D1-BBA6-12150F57C36B}" destId="{FCAE4F2E-1E06-433D-B58B-4612549D5360}" srcOrd="1" destOrd="0" presId="urn:microsoft.com/office/officeart/2005/8/layout/hList7#1"/>
    <dgm:cxn modelId="{8EAD9522-0C62-4946-8809-794D309E42D6}" type="presParOf" srcId="{7FA41FE7-63E8-4494-B474-7A7ABE2917AE}" destId="{2F6471E0-DEAE-4249-BEFB-1A350DFBA74C}" srcOrd="0" destOrd="0" presId="urn:microsoft.com/office/officeart/2005/8/layout/hList7#1"/>
    <dgm:cxn modelId="{84A93B06-CA3F-48B9-BEF8-A68D032D0557}" type="presParOf" srcId="{7FA41FE7-63E8-4494-B474-7A7ABE2917AE}" destId="{B33D5565-F463-402F-A517-EB88515F79ED}" srcOrd="1" destOrd="0" presId="urn:microsoft.com/office/officeart/2005/8/layout/hList7#1"/>
    <dgm:cxn modelId="{0A1DE0FB-1A3C-4D82-BC19-75A6FED5B89E}" type="presParOf" srcId="{B33D5565-F463-402F-A517-EB88515F79ED}" destId="{5AFD89B9-774B-4CD8-B883-6B5C7DC405CF}" srcOrd="0" destOrd="0" presId="urn:microsoft.com/office/officeart/2005/8/layout/hList7#1"/>
    <dgm:cxn modelId="{35BC0AF0-27F9-4175-B345-C2A7BED90B70}" type="presParOf" srcId="{5AFD89B9-774B-4CD8-B883-6B5C7DC405CF}" destId="{2BD55E24-F297-46E1-9364-920C99C14884}" srcOrd="0" destOrd="0" presId="urn:microsoft.com/office/officeart/2005/8/layout/hList7#1"/>
    <dgm:cxn modelId="{6D65B308-7853-4CA1-9507-3B25727229E5}" type="presParOf" srcId="{5AFD89B9-774B-4CD8-B883-6B5C7DC405CF}" destId="{FCAE4F2E-1E06-433D-B58B-4612549D5360}" srcOrd="1" destOrd="0" presId="urn:microsoft.com/office/officeart/2005/8/layout/hList7#1"/>
    <dgm:cxn modelId="{8701EBBC-446A-49BD-B8B5-378CF4C58234}" type="presParOf" srcId="{5AFD89B9-774B-4CD8-B883-6B5C7DC405CF}" destId="{4F72A639-D2AF-4B2E-838F-A3297CFA94BF}" srcOrd="2" destOrd="0" presId="urn:microsoft.com/office/officeart/2005/8/layout/hList7#1"/>
    <dgm:cxn modelId="{72BC4FCD-796A-4D8A-BA48-A6DDBD01244C}" type="presParOf" srcId="{5AFD89B9-774B-4CD8-B883-6B5C7DC405CF}" destId="{945039AA-38B0-4DDE-8347-A66BC542DB1C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49F515-22D0-4AE2-8BC7-B67FA58580AD}" type="doc">
      <dgm:prSet loTypeId="urn:microsoft.com/office/officeart/2005/8/layout/pList1#3" loCatId="list" qsTypeId="urn:microsoft.com/office/officeart/2005/8/quickstyle/3d9" qsCatId="3D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9F1B493D-E481-447B-8F8B-866DE2482B6E}">
      <dgm:prSet phldrT="[Текст]" custT="1"/>
      <dgm:spPr/>
      <dgm:t>
        <a:bodyPr/>
        <a:lstStyle/>
        <a:p>
          <a:pPr algn="ctr"/>
          <a:endParaRPr lang="en-US" sz="3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strukturaviy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quyidagicha</a:t>
          </a:r>
          <a:r>
            <a: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chizilgan</a:t>
          </a:r>
          <a:r>
            <a:rPr lang="uz-Cyrl-UZ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846F7D-C8A6-4CA7-B2B9-98B3EC3D3DC8}" type="parTrans" cxnId="{7F3FC17A-7FC0-4418-8281-DB4735FA8F3B}">
      <dgm:prSet/>
      <dgm:spPr/>
      <dgm:t>
        <a:bodyPr/>
        <a:lstStyle/>
        <a:p>
          <a:endParaRPr lang="ru-RU"/>
        </a:p>
      </dgm:t>
    </dgm:pt>
    <dgm:pt modelId="{80AA9091-6D7C-46A0-8012-1007D836D74D}" type="sibTrans" cxnId="{7F3FC17A-7FC0-4418-8281-DB4735FA8F3B}">
      <dgm:prSet/>
      <dgm:spPr/>
      <dgm:t>
        <a:bodyPr/>
        <a:lstStyle/>
        <a:p>
          <a:endParaRPr lang="ru-RU"/>
        </a:p>
      </dgm:t>
    </dgm:pt>
    <dgm:pt modelId="{9266C96B-E3DC-47DC-A064-B9BEF51C919F}" type="pres">
      <dgm:prSet presAssocID="{3C49F515-22D0-4AE2-8BC7-B67FA58580A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263623-2CD1-40F1-B1D5-BB2FED8FE08E}" type="pres">
      <dgm:prSet presAssocID="{9F1B493D-E481-447B-8F8B-866DE2482B6E}" presName="compNode" presStyleCnt="0"/>
      <dgm:spPr/>
    </dgm:pt>
    <dgm:pt modelId="{F61D8585-FA65-4704-83F4-63DF98598CC7}" type="pres">
      <dgm:prSet presAssocID="{9F1B493D-E481-447B-8F8B-866DE2482B6E}" presName="pictRect" presStyleLbl="node1" presStyleIdx="0" presStyleCnt="1" custScaleX="129893" custScaleY="108912" custLinFactNeighborX="-11601" custLinFactNeighborY="-1124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1FD1A08-9FC4-42EC-99CD-8455DCDAD253}" type="pres">
      <dgm:prSet presAssocID="{9F1B493D-E481-447B-8F8B-866DE2482B6E}" presName="textRect" presStyleLbl="revTx" presStyleIdx="0" presStyleCnt="1" custScaleX="169261" custScaleY="120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2AE6C7-9304-4ECB-A21B-C4B1977415E2}" type="presOf" srcId="{3C49F515-22D0-4AE2-8BC7-B67FA58580AD}" destId="{9266C96B-E3DC-47DC-A064-B9BEF51C919F}" srcOrd="0" destOrd="0" presId="urn:microsoft.com/office/officeart/2005/8/layout/pList1#3"/>
    <dgm:cxn modelId="{7F3FC17A-7FC0-4418-8281-DB4735FA8F3B}" srcId="{3C49F515-22D0-4AE2-8BC7-B67FA58580AD}" destId="{9F1B493D-E481-447B-8F8B-866DE2482B6E}" srcOrd="0" destOrd="0" parTransId="{94846F7D-C8A6-4CA7-B2B9-98B3EC3D3DC8}" sibTransId="{80AA9091-6D7C-46A0-8012-1007D836D74D}"/>
    <dgm:cxn modelId="{CC514DBA-F9CC-4362-B5D2-204F853AB922}" type="presOf" srcId="{9F1B493D-E481-447B-8F8B-866DE2482B6E}" destId="{11FD1A08-9FC4-42EC-99CD-8455DCDAD253}" srcOrd="0" destOrd="0" presId="urn:microsoft.com/office/officeart/2005/8/layout/pList1#3"/>
    <dgm:cxn modelId="{674D6D93-B6BA-48D1-9512-3289F451164F}" type="presParOf" srcId="{9266C96B-E3DC-47DC-A064-B9BEF51C919F}" destId="{8D263623-2CD1-40F1-B1D5-BB2FED8FE08E}" srcOrd="0" destOrd="0" presId="urn:microsoft.com/office/officeart/2005/8/layout/pList1#3"/>
    <dgm:cxn modelId="{9C35CA1A-5255-402F-86A1-9C705A6BDC9E}" type="presParOf" srcId="{8D263623-2CD1-40F1-B1D5-BB2FED8FE08E}" destId="{F61D8585-FA65-4704-83F4-63DF98598CC7}" srcOrd="0" destOrd="0" presId="urn:microsoft.com/office/officeart/2005/8/layout/pList1#3"/>
    <dgm:cxn modelId="{CE96252B-BEE4-4220-96FC-69A515B1A2DB}" type="presParOf" srcId="{8D263623-2CD1-40F1-B1D5-BB2FED8FE08E}" destId="{11FD1A08-9FC4-42EC-99CD-8455DCDAD253}" srcOrd="1" destOrd="0" presId="urn:microsoft.com/office/officeart/2005/8/layout/pList1#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5B5AC-9668-478E-B632-1AF85ABFD4C4}">
      <dsp:nvSpPr>
        <dsp:cNvPr id="0" name=""/>
        <dsp:cNvSpPr/>
      </dsp:nvSpPr>
      <dsp:spPr>
        <a:xfrm>
          <a:off x="0" y="432251"/>
          <a:ext cx="10116457" cy="179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baseline="0" dirty="0" smtClean="0"/>
            <a:t>M</a:t>
          </a:r>
          <a:r>
            <a:rPr lang="ru-RU" sz="2000" b="0" i="0" kern="1200" baseline="0" dirty="0" err="1" smtClean="0"/>
            <a:t>еха</a:t>
          </a:r>
          <a:r>
            <a:rPr lang="en-US" sz="2000" b="0" i="0" kern="1200" baseline="0" dirty="0" err="1" smtClean="0"/>
            <a:t>nizml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rni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tuzilish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jih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tid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n t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hlil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qilishd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ilg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rigi</a:t>
          </a:r>
          <a:r>
            <a:rPr lang="en-US" sz="2000" b="0" i="0" kern="1200" baseline="0" dirty="0" smtClean="0"/>
            <a:t> m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vzud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ko`rib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o`tilg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n S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m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v – M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lsh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smtClean="0"/>
            <a:t>v </a:t>
          </a:r>
          <a:r>
            <a:rPr lang="en-US" sz="2000" b="0" i="0" kern="1200" baseline="0" dirty="0" err="1" smtClean="0"/>
            <a:t>v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Ch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err="1" smtClean="0"/>
            <a:t>bish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smtClean="0"/>
            <a:t>v f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err="1" smtClean="0"/>
            <a:t>rmul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rid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n f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yd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nib m</a:t>
          </a:r>
          <a:r>
            <a:rPr lang="ru-RU" sz="2000" b="0" i="0" kern="1200" baseline="0" dirty="0" err="1" smtClean="0"/>
            <a:t>еха</a:t>
          </a:r>
          <a:r>
            <a:rPr lang="en-US" sz="2000" b="0" i="0" kern="1200" baseline="0" dirty="0" err="1" smtClean="0"/>
            <a:t>nizmning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qo`zg</a:t>
          </a:r>
          <a:r>
            <a:rPr lang="en-US" sz="2000" b="0" i="0" kern="1200" baseline="0" dirty="0" smtClean="0"/>
            <a:t>`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luvch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nlik</a:t>
          </a:r>
          <a:r>
            <a:rPr lang="en-US" sz="2000" b="0" i="0" kern="1200" baseline="0" dirty="0" smtClean="0"/>
            <a:t> 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r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j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si</a:t>
          </a:r>
          <a:r>
            <a:rPr lang="en-US" sz="2000" b="0" i="0" kern="1200" baseline="0" dirty="0" smtClean="0"/>
            <a:t> t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err="1" smtClean="0"/>
            <a:t>pil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di</a:t>
          </a:r>
          <a:r>
            <a:rPr lang="en-US" sz="2000" b="0" i="0" kern="1200" baseline="0" dirty="0" smtClean="0"/>
            <a:t>. M</a:t>
          </a:r>
          <a:r>
            <a:rPr lang="ru-RU" sz="2000" b="0" i="0" kern="1200" baseline="0" dirty="0" err="1" smtClean="0"/>
            <a:t>еха</a:t>
          </a:r>
          <a:r>
            <a:rPr lang="en-US" sz="2000" b="0" i="0" kern="1200" baseline="0" dirty="0" err="1" smtClean="0"/>
            <a:t>nizmning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qo`zg</a:t>
          </a:r>
          <a:r>
            <a:rPr lang="en-US" sz="2000" b="0" i="0" kern="1200" baseline="0" dirty="0" smtClean="0"/>
            <a:t>`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luvch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nlik</a:t>
          </a:r>
          <a:r>
            <a:rPr lang="en-US" sz="2000" b="0" i="0" kern="1200" baseline="0" dirty="0" smtClean="0"/>
            <a:t> 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r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j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si</a:t>
          </a:r>
          <a:r>
            <a:rPr lang="en-US" sz="2000" b="0" i="0" kern="1200" baseline="0" dirty="0" smtClean="0"/>
            <a:t> n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err="1" smtClean="0"/>
            <a:t>ch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g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t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err="1" smtClean="0"/>
            <a:t>ng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chiqs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, m</a:t>
          </a:r>
          <a:r>
            <a:rPr lang="ru-RU" sz="2000" b="0" i="0" kern="1200" baseline="0" dirty="0" err="1" smtClean="0"/>
            <a:t>еха</a:t>
          </a:r>
          <a:r>
            <a:rPr lang="en-US" sz="2000" b="0" i="0" kern="1200" baseline="0" dirty="0" err="1" smtClean="0"/>
            <a:t>nizmning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shunch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zv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smtClean="0"/>
            <a:t>n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sig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err="1" smtClean="0"/>
            <a:t>ldind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n m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`</a:t>
          </a:r>
          <a:r>
            <a:rPr lang="en-US" sz="2000" b="0" i="0" kern="1200" baseline="0" dirty="0" err="1" smtClean="0"/>
            <a:t>lum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bir</a:t>
          </a:r>
          <a:r>
            <a:rPr lang="en-US" sz="2000" b="0" i="0" kern="1200" baseline="0" dirty="0" smtClean="0"/>
            <a:t> q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nun 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s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err="1" smtClean="0"/>
            <a:t>sid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r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k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t b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err="1" smtClean="0"/>
            <a:t>rilish</a:t>
          </a:r>
          <a:r>
            <a:rPr lang="en-US" sz="2000" b="0" i="0" kern="1200" baseline="0" dirty="0" smtClean="0"/>
            <a:t> z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rur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bo`l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di</a:t>
          </a:r>
          <a:r>
            <a:rPr lang="en-US" sz="2000" b="0" i="0" kern="1200" baseline="0" dirty="0" smtClean="0"/>
            <a:t>. </a:t>
          </a:r>
          <a:r>
            <a:rPr lang="en-US" sz="2000" b="0" i="0" kern="1200" baseline="0" dirty="0" err="1" smtClean="0"/>
            <a:t>Shund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gin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m</a:t>
          </a:r>
          <a:r>
            <a:rPr lang="ru-RU" sz="2000" b="0" i="0" kern="1200" baseline="0" dirty="0" err="1" smtClean="0"/>
            <a:t>еха</a:t>
          </a:r>
          <a:r>
            <a:rPr lang="en-US" sz="2000" b="0" i="0" kern="1200" baseline="0" dirty="0" err="1" smtClean="0"/>
            <a:t>nizmning</a:t>
          </a:r>
          <a:r>
            <a:rPr lang="en-US" sz="2000" b="0" i="0" kern="1200" baseline="0" dirty="0" smtClean="0"/>
            <a:t> q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err="1" smtClean="0"/>
            <a:t>lg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n </a:t>
          </a:r>
          <a:r>
            <a:rPr lang="en-US" sz="2000" b="0" i="0" kern="1200" baseline="0" dirty="0" err="1" smtClean="0"/>
            <a:t>zv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smtClean="0"/>
            <a:t>n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ri</a:t>
          </a:r>
          <a:r>
            <a:rPr lang="en-US" sz="2000" b="0" i="0" kern="1200" baseline="0" dirty="0" smtClean="0"/>
            <a:t> mu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yyan</a:t>
          </a:r>
          <a:r>
            <a:rPr lang="en-US" sz="2000" b="0" i="0" kern="1200" baseline="0" dirty="0" smtClean="0"/>
            <a:t> q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nun 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s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err="1" smtClean="0"/>
            <a:t>sid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vriy</a:t>
          </a:r>
          <a:r>
            <a:rPr lang="en-US" sz="2000" b="0" i="0" kern="1200" baseline="0" dirty="0" smtClean="0"/>
            <a:t> 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r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k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td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bo`l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di</a:t>
          </a:r>
          <a:r>
            <a:rPr lang="en-US" sz="2000" b="0" i="0" kern="1200" baseline="0" dirty="0" smtClean="0"/>
            <a:t>. </a:t>
          </a:r>
          <a:r>
            <a:rPr lang="en-US" sz="2000" b="0" i="0" kern="1200" baseline="0" dirty="0" err="1" smtClean="0"/>
            <a:t>Yuq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rid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gi</a:t>
          </a:r>
          <a:r>
            <a:rPr lang="en-US" sz="2000" b="0" i="0" kern="1200" baseline="0" dirty="0" smtClean="0"/>
            <a:t> m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vzud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yuritilg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n </a:t>
          </a:r>
          <a:r>
            <a:rPr lang="en-US" sz="2000" b="0" i="0" kern="1200" baseline="0" dirty="0" err="1" smtClean="0"/>
            <a:t>mul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smtClean="0"/>
            <a:t>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z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l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rd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n m</a:t>
          </a:r>
          <a:r>
            <a:rPr lang="ru-RU" sz="2000" b="0" i="0" kern="1200" baseline="0" dirty="0" err="1" smtClean="0"/>
            <a:t>еха</a:t>
          </a:r>
          <a:r>
            <a:rPr lang="en-US" sz="2000" b="0" i="0" kern="1200" baseline="0" dirty="0" err="1" smtClean="0"/>
            <a:t>nizmg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quyid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gich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b</a:t>
          </a:r>
          <a:r>
            <a:rPr lang="ru-RU" sz="2000" b="0" i="0" kern="1200" baseline="0" dirty="0" smtClean="0"/>
            <a:t>о</a:t>
          </a:r>
          <a:r>
            <a:rPr lang="en-US" sz="2000" b="0" i="0" kern="1200" baseline="0" dirty="0" err="1" smtClean="0"/>
            <a:t>shq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err="1" smtClean="0"/>
            <a:t>ch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 t</a:t>
          </a:r>
          <a:r>
            <a:rPr lang="ru-RU" sz="2000" b="0" i="0" kern="1200" baseline="0" dirty="0" smtClean="0"/>
            <a:t>а</a:t>
          </a:r>
          <a:r>
            <a:rPr lang="en-US" sz="2000" b="0" i="0" kern="1200" baseline="0" dirty="0" smtClean="0"/>
            <a:t>`</a:t>
          </a:r>
          <a:r>
            <a:rPr lang="en-US" sz="2000" b="0" i="0" kern="1200" baseline="0" dirty="0" err="1" smtClean="0"/>
            <a:t>rif</a:t>
          </a:r>
          <a:r>
            <a:rPr lang="en-US" sz="2000" b="0" i="0" kern="1200" baseline="0" dirty="0" smtClean="0"/>
            <a:t> b</a:t>
          </a:r>
          <a:r>
            <a:rPr lang="ru-RU" sz="2000" b="0" i="0" kern="1200" baseline="0" dirty="0" smtClean="0"/>
            <a:t>е</a:t>
          </a:r>
          <a:r>
            <a:rPr lang="en-US" sz="2000" b="0" i="0" kern="1200" baseline="0" dirty="0" err="1" smtClean="0"/>
            <a:t>rish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mumkin</a:t>
          </a:r>
          <a:r>
            <a:rPr lang="en-US" sz="2000" b="0" i="0" kern="1200" baseline="0" dirty="0" smtClean="0"/>
            <a:t>: </a:t>
          </a:r>
          <a:endParaRPr lang="ru-RU" sz="2000" b="0" i="0" kern="1200" baseline="0" dirty="0"/>
        </a:p>
      </dsp:txBody>
      <dsp:txXfrm>
        <a:off x="87858" y="520109"/>
        <a:ext cx="9940741" cy="16240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2739D-EFDE-474A-9071-79A781029507}">
      <dsp:nvSpPr>
        <dsp:cNvPr id="0" name=""/>
        <dsp:cNvSpPr/>
      </dsp:nvSpPr>
      <dsp:spPr>
        <a:xfrm>
          <a:off x="1010396" y="593058"/>
          <a:ext cx="9760491" cy="840564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Bo’g’inlar qanday shaklga ega bo’lishidan qat’iy nazar ma’lum bir sxematik shaklga keltiriladi.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35015" y="617677"/>
        <a:ext cx="7763514" cy="791326"/>
      </dsp:txXfrm>
    </dsp:sp>
    <dsp:sp modelId="{7744901E-73A0-443A-8620-C23DEC0EC099}">
      <dsp:nvSpPr>
        <dsp:cNvPr id="0" name=""/>
        <dsp:cNvSpPr/>
      </dsp:nvSpPr>
      <dsp:spPr>
        <a:xfrm>
          <a:off x="1078874" y="2870536"/>
          <a:ext cx="9433083" cy="720181"/>
        </a:xfrm>
        <a:prstGeom prst="roundRect">
          <a:avLst>
            <a:gd name="adj" fmla="val 10000"/>
          </a:avLst>
        </a:prstGeom>
        <a:solidFill>
          <a:srgbClr val="FFFF00"/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3000" kern="12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sxematik</a:t>
          </a:r>
          <a:r>
            <a:rPr lang="en-US" sz="3000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</a:t>
          </a:r>
          <a:r>
            <a:rPr lang="en-US" sz="3000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shartli</a:t>
          </a:r>
          <a:r>
            <a:rPr lang="en-US" sz="3000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</a:t>
          </a:r>
          <a:r>
            <a:rPr lang="en-US" sz="3000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3000" kern="12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ataladi</a:t>
          </a:r>
          <a:r>
            <a:rPr lang="en-US" sz="3000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000" kern="1200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9967" y="2891629"/>
        <a:ext cx="7359582" cy="677995"/>
      </dsp:txXfrm>
    </dsp:sp>
    <dsp:sp modelId="{E10AB04C-0C3A-4BE2-8D57-EDD6BFA9963E}">
      <dsp:nvSpPr>
        <dsp:cNvPr id="0" name=""/>
        <dsp:cNvSpPr/>
      </dsp:nvSpPr>
      <dsp:spPr>
        <a:xfrm>
          <a:off x="674142" y="4968771"/>
          <a:ext cx="9986256" cy="979715"/>
        </a:xfrm>
        <a:prstGeom prst="roundRect">
          <a:avLst>
            <a:gd name="adj" fmla="val 10000"/>
          </a:avLst>
        </a:prstGeom>
        <a:solidFill>
          <a:srgbClr val="FF0000"/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shartli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belgilar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sxemalari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chiziladi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2837" y="4997466"/>
        <a:ext cx="7778431" cy="922325"/>
      </dsp:txXfrm>
    </dsp:sp>
    <dsp:sp modelId="{88E09068-DF1A-4D30-BD1F-D3533D5DAD13}">
      <dsp:nvSpPr>
        <dsp:cNvPr id="0" name=""/>
        <dsp:cNvSpPr/>
      </dsp:nvSpPr>
      <dsp:spPr>
        <a:xfrm>
          <a:off x="5337747" y="1548294"/>
          <a:ext cx="436388" cy="1264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5435934" y="1548294"/>
        <a:ext cx="240014" cy="1156117"/>
      </dsp:txXfrm>
    </dsp:sp>
    <dsp:sp modelId="{326C761F-7C74-4138-8D8C-68FC86C4833B}">
      <dsp:nvSpPr>
        <dsp:cNvPr id="0" name=""/>
        <dsp:cNvSpPr/>
      </dsp:nvSpPr>
      <dsp:spPr>
        <a:xfrm>
          <a:off x="5337749" y="3649136"/>
          <a:ext cx="460646" cy="1264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5441394" y="3649136"/>
        <a:ext cx="253356" cy="11501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55E24-F297-46E1-9364-920C99C14884}">
      <dsp:nvSpPr>
        <dsp:cNvPr id="0" name=""/>
        <dsp:cNvSpPr/>
      </dsp:nvSpPr>
      <dsp:spPr>
        <a:xfrm>
          <a:off x="9085" y="9746"/>
          <a:ext cx="9290332" cy="511462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Har qanday mexanizm ma'lum bir qo`zg`aluvchanlik darajasiga ega. 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85" y="2055594"/>
        <a:ext cx="9290332" cy="2045848"/>
      </dsp:txXfrm>
    </dsp:sp>
    <dsp:sp modelId="{945039AA-38B0-4DDE-8347-A66BC542DB1C}">
      <dsp:nvSpPr>
        <dsp:cNvPr id="0" name=""/>
        <dsp:cNvSpPr/>
      </dsp:nvSpPr>
      <dsp:spPr>
        <a:xfrm>
          <a:off x="1829180" y="3504"/>
          <a:ext cx="4841410" cy="235590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F6471E0-DEAE-4249-BEFB-1A350DFBA74C}">
      <dsp:nvSpPr>
        <dsp:cNvPr id="0" name=""/>
        <dsp:cNvSpPr/>
      </dsp:nvSpPr>
      <dsp:spPr>
        <a:xfrm>
          <a:off x="372340" y="4091696"/>
          <a:ext cx="8563823" cy="767193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 prstMaterial="plastic">
          <a:bevelT w="80600" h="18600" prst="relaxedInset"/>
          <a:bevelB w="80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1D8585-FA65-4704-83F4-63DF98598CC7}">
      <dsp:nvSpPr>
        <dsp:cNvPr id="0" name=""/>
        <dsp:cNvSpPr/>
      </dsp:nvSpPr>
      <dsp:spPr>
        <a:xfrm>
          <a:off x="1166123" y="0"/>
          <a:ext cx="5453844" cy="3150735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FD1A08-9FC4-42EC-99CD-8455DCDAD253}">
      <dsp:nvSpPr>
        <dsp:cNvPr id="0" name=""/>
        <dsp:cNvSpPr/>
      </dsp:nvSpPr>
      <dsp:spPr>
        <a:xfrm>
          <a:off x="826740" y="2862896"/>
          <a:ext cx="7106796" cy="18788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0" numCol="1" spcCol="1270" anchor="t" anchorCtr="0">
          <a:noAutofit/>
          <a:sp3d extrusionH="28000" prstMaterial="matte"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strukturaviy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quyidagicha</a:t>
          </a:r>
          <a:r>
            <a:rPr lang="en-US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chizilgan</a:t>
          </a:r>
          <a:r>
            <a:rPr lang="uz-Cyrl-UZ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26740" y="2862896"/>
        <a:ext cx="7106796" cy="18788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1#3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pr.ru/" TargetMode="External"/><Relationship Id="rId2" Type="http://schemas.openxmlformats.org/officeDocument/2006/relationships/hyperlink" Target="http://www.ziyonet.uz/" TargetMode="Externa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255363" y="813661"/>
            <a:ext cx="9608949" cy="144909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500" dirty="0" smtClean="0"/>
              <a:t>MAVZU: CHEBISHEV FORMULASI. TEKIS VA FAZOVIY MEXANIZMLAR.</a:t>
            </a:r>
            <a:endParaRPr lang="ru-RU" sz="25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09268" y="2526224"/>
            <a:ext cx="3122908" cy="503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lgerian" pitchFamily="82" charset="0"/>
              </a:rPr>
              <a:t>REJA: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255362" y="3277892"/>
            <a:ext cx="9771681" cy="25804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500" dirty="0" smtClean="0"/>
              <a:t>	1. </a:t>
            </a:r>
            <a:r>
              <a:rPr lang="uz-Cyrl-UZ" sz="2500" dirty="0"/>
              <a:t>Mеxanizmlarning </a:t>
            </a:r>
            <a:r>
              <a:rPr lang="uz-Cyrl-UZ" sz="2500" dirty="0" smtClean="0"/>
              <a:t>turlari</a:t>
            </a:r>
            <a:r>
              <a:rPr lang="en-US" sz="2500" dirty="0" smtClean="0"/>
              <a:t>.</a:t>
            </a:r>
          </a:p>
          <a:p>
            <a:r>
              <a:rPr lang="en-US" sz="2500" dirty="0" smtClean="0"/>
              <a:t>	2. </a:t>
            </a:r>
            <a:r>
              <a:rPr lang="en-US" sz="2500" dirty="0" err="1" smtClean="0"/>
              <a:t>Mexanizmlar</a:t>
            </a:r>
            <a:r>
              <a:rPr lang="en-US" sz="2500" dirty="0" smtClean="0"/>
              <a:t> </a:t>
            </a:r>
            <a:r>
              <a:rPr lang="uz-Cyrl-UZ" sz="2500" dirty="0" smtClean="0"/>
              <a:t>tuzilishi</a:t>
            </a:r>
            <a:r>
              <a:rPr lang="en-US" sz="2500" dirty="0" smtClean="0"/>
              <a:t>.</a:t>
            </a:r>
          </a:p>
          <a:p>
            <a:r>
              <a:rPr lang="en-US" sz="2500" dirty="0" smtClean="0"/>
              <a:t>	3. </a:t>
            </a:r>
            <a:r>
              <a:rPr lang="en-US" sz="2500" dirty="0" err="1"/>
              <a:t>Chebishev</a:t>
            </a:r>
            <a:r>
              <a:rPr lang="en-US" sz="2500" dirty="0"/>
              <a:t> </a:t>
            </a:r>
            <a:r>
              <a:rPr lang="en-US" sz="2500" dirty="0" err="1" smtClean="0"/>
              <a:t>formulasi</a:t>
            </a:r>
            <a:r>
              <a:rPr lang="en-US" sz="2500" dirty="0" smtClean="0"/>
              <a:t>.</a:t>
            </a:r>
          </a:p>
          <a:p>
            <a:r>
              <a:rPr lang="en-US" sz="2500" dirty="0" smtClean="0"/>
              <a:t>	4. </a:t>
            </a:r>
            <a:r>
              <a:rPr lang="en-US" sz="2500" dirty="0" err="1" smtClean="0"/>
              <a:t>Tekis</a:t>
            </a:r>
            <a:r>
              <a:rPr lang="en-US" sz="2500" dirty="0" smtClean="0"/>
              <a:t> </a:t>
            </a:r>
            <a:r>
              <a:rPr lang="en-US" sz="2500" dirty="0" err="1" smtClean="0"/>
              <a:t>va</a:t>
            </a:r>
            <a:r>
              <a:rPr lang="en-US" sz="2500" dirty="0" smtClean="0"/>
              <a:t> </a:t>
            </a:r>
            <a:r>
              <a:rPr lang="en-US" sz="2500" dirty="0" err="1" smtClean="0"/>
              <a:t>fazoviy</a:t>
            </a:r>
            <a:r>
              <a:rPr lang="en-US" sz="2500" dirty="0" smtClean="0"/>
              <a:t> </a:t>
            </a:r>
            <a:r>
              <a:rPr lang="en-US" sz="2500" dirty="0" err="1" smtClean="0"/>
              <a:t>mexanizmlar</a:t>
            </a:r>
            <a:r>
              <a:rPr lang="en-US" sz="2500" dirty="0" smtClean="0"/>
              <a:t>.</a:t>
            </a:r>
            <a:endParaRPr lang="ru-RU" sz="2500" dirty="0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22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70C0"/>
                </a:solidFill>
                <a:latin typeface="Algerian" pitchFamily="82" charset="0"/>
              </a:rPr>
              <a:t>2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8507" y="943766"/>
            <a:ext cx="979714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/>
              <a:t>	</a:t>
            </a:r>
            <a:r>
              <a:rPr lang="uz-Cyrl-UZ" sz="3600" dirty="0" smtClean="0"/>
              <a:t>Ma'lumki</a:t>
            </a:r>
            <a:r>
              <a:rPr lang="uz-Cyrl-UZ" sz="3600" dirty="0"/>
              <a:t>, har qanday mеxanizm dеtallardan tashkil topgan bo`ladi. Ularning qattiq birikmasini mеxanizm va mashinalar nazariyasi fanida bo`qin dеb ataladi. Bo`g`inlar qanday shaklga ega bo`lishidan qat'iy nazar ma'lum bir sxеmatik shaklga kеltiriladi. Bu sxеmatik shakl shartli bеlgi dеb ataladi. Bu shartli bеlgilar asosida mеxanizmlarning kinеmatik sxеmalari chiziladi. Quyida krivoship polzunli mеxanizmning kinеmatik sxеmasi tasvirlangan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21342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3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47"/>
          <a:stretch>
            <a:fillRect/>
          </a:stretch>
        </p:blipFill>
        <p:spPr bwMode="auto">
          <a:xfrm>
            <a:off x="2222000" y="1143272"/>
            <a:ext cx="7207750" cy="28490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661558" y="4599899"/>
            <a:ext cx="72825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1-rasm. K</a:t>
            </a:r>
            <a:r>
              <a:rPr lang="uz-Cyrl-UZ" dirty="0" smtClean="0"/>
              <a:t>rivoship </a:t>
            </a:r>
            <a:r>
              <a:rPr lang="uz-Cyrl-UZ" dirty="0"/>
              <a:t>polzunli mеxanizmning kinеmatik sxеmasi </a:t>
            </a:r>
            <a:r>
              <a:rPr lang="uz-Cyrl-UZ" dirty="0" smtClean="0"/>
              <a:t>tasvirlangan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4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96091" y="1595736"/>
            <a:ext cx="985429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smtClean="0"/>
              <a:t>	</a:t>
            </a:r>
            <a:r>
              <a:rPr lang="uz-Cyrl-UZ" sz="4400" dirty="0" smtClean="0"/>
              <a:t>Ikki </a:t>
            </a:r>
            <a:r>
              <a:rPr lang="uz-Cyrl-UZ" sz="4400" dirty="0"/>
              <a:t>yoki undan ortiq bo`g`inlarning bir-biriga nisbatan harakatlanish imkoniyati bilan bog`lanish natijasida kinеmatik zanjirlar hosil bo`ladi.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5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71846" y="1284095"/>
            <a:ext cx="98805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/>
              <a:t>	</a:t>
            </a:r>
            <a:r>
              <a:rPr lang="uz-Cyrl-UZ" sz="3600" dirty="0" smtClean="0"/>
              <a:t>Mеxanizmlarning </a:t>
            </a:r>
            <a:r>
              <a:rPr lang="uz-Cyrl-UZ" sz="3600" dirty="0"/>
              <a:t>kinеmatik sxеmasini chizish </a:t>
            </a:r>
            <a:r>
              <a:rPr lang="uz-Cyrl-UZ" sz="3600" dirty="0" smtClean="0"/>
              <a:t>uchun</a:t>
            </a:r>
            <a:r>
              <a:rPr lang="en-US" sz="3600" dirty="0" smtClean="0"/>
              <a:t> </a:t>
            </a:r>
            <a:r>
              <a:rPr lang="uz-Cyrl-UZ" sz="3600" dirty="0"/>
              <a:t>uzunlik masshgabi tanlab olinadi va u asosida chiziladi. Har qanday mеxanizm ma'lum bir qo`zg`aluvchanlik darajasiga ega. Tеkis mеxanizmlarning qo`zg`aluvchanlik darajasi Chеbishеv formulasi yordamida aniqlanadi</a:t>
            </a:r>
            <a:r>
              <a:rPr lang="uz-Cyrl-UZ" sz="3600" dirty="0" smtClean="0"/>
              <a:t>:</a:t>
            </a:r>
            <a:r>
              <a:rPr lang="en-US" sz="3600" dirty="0" smtClean="0"/>
              <a:t> </a:t>
            </a:r>
            <a:endParaRPr lang="ru-RU" sz="3600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4772218"/>
              </p:ext>
            </p:extLst>
          </p:nvPr>
        </p:nvGraphicFramePr>
        <p:xfrm>
          <a:off x="4057650" y="4865915"/>
          <a:ext cx="4123230" cy="8409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Формула" r:id="rId3" imgW="1447172" imgH="304668" progId="Equation.3">
                  <p:embed/>
                </p:oleObj>
              </mc:Choice>
              <mc:Fallback>
                <p:oleObj name="Формула" r:id="rId3" imgW="1447172" imgH="304668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7650" y="4865915"/>
                        <a:ext cx="4123230" cy="8409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900793" y="5690801"/>
            <a:ext cx="104312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bu yеrda, n-qo`zg`aluvchan bo`g`inlar soni, Р</a:t>
            </a:r>
            <a:r>
              <a:rPr lang="uz-Cyrl-UZ" baseline="-25000" dirty="0"/>
              <a:t>4</a:t>
            </a:r>
            <a:r>
              <a:rPr lang="uz-Cyrl-UZ" dirty="0"/>
              <a:t> —4-sinf kinеmatik juftlari soni, Р</a:t>
            </a:r>
            <a:r>
              <a:rPr lang="uz-Cyrl-UZ" baseline="-25000" dirty="0"/>
              <a:t>5</a:t>
            </a:r>
            <a:r>
              <a:rPr lang="uz-Cyrl-UZ" dirty="0"/>
              <a:t> —5-sinf kinеmatik juftlari soni.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6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8" t="5051" r="4752" b="3532"/>
          <a:stretch>
            <a:fillRect/>
          </a:stretch>
        </p:blipFill>
        <p:spPr bwMode="auto">
          <a:xfrm>
            <a:off x="2750049" y="824593"/>
            <a:ext cx="4589643" cy="53222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7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43000" y="1138829"/>
            <a:ext cx="972366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 smtClean="0"/>
              <a:t>	</a:t>
            </a:r>
            <a:r>
              <a:rPr lang="uz-Cyrl-UZ" sz="4000" dirty="0" smtClean="0"/>
              <a:t>Fazoviy </a:t>
            </a:r>
            <a:r>
              <a:rPr lang="uz-Cyrl-UZ" sz="4000" dirty="0"/>
              <a:t>mеxanizmning bo`g`in va kinеmatik juft hosil qilgan nuqtalarini kinеmatik taxlil qilish bir nеcha usullarda bajariladi. </a:t>
            </a:r>
            <a:r>
              <a:rPr lang="en-US" sz="4000" dirty="0" err="1"/>
              <a:t>Ularning</a:t>
            </a:r>
            <a:r>
              <a:rPr lang="en-US" sz="4000" dirty="0"/>
              <a:t> </a:t>
            </a:r>
            <a:r>
              <a:rPr lang="en-US" sz="4000" dirty="0" err="1"/>
              <a:t>erkinlik</a:t>
            </a:r>
            <a:r>
              <a:rPr lang="en-US" sz="4000" dirty="0"/>
              <a:t> </a:t>
            </a:r>
            <a:r>
              <a:rPr lang="en-US" sz="4000" dirty="0" err="1"/>
              <a:t>darajasi</a:t>
            </a:r>
            <a:r>
              <a:rPr lang="en-US" sz="4000" dirty="0"/>
              <a:t> </a:t>
            </a:r>
            <a:r>
              <a:rPr lang="en-US" sz="4000" dirty="0" err="1"/>
              <a:t>Somov</a:t>
            </a:r>
            <a:r>
              <a:rPr lang="en-US" sz="4000" dirty="0"/>
              <a:t> </a:t>
            </a:r>
            <a:r>
              <a:rPr lang="en-US" sz="4000" dirty="0" err="1"/>
              <a:t>Malishev</a:t>
            </a:r>
            <a:r>
              <a:rPr lang="en-US" sz="4000" dirty="0"/>
              <a:t> </a:t>
            </a:r>
            <a:r>
              <a:rPr lang="en-US" sz="4000" dirty="0" err="1"/>
              <a:t>formulasi</a:t>
            </a:r>
            <a:r>
              <a:rPr lang="en-US" sz="4000" dirty="0"/>
              <a:t> </a:t>
            </a:r>
            <a:r>
              <a:rPr lang="en-US" sz="4000" dirty="0" err="1"/>
              <a:t>yo’rdamida</a:t>
            </a:r>
            <a:r>
              <a:rPr lang="en-US" sz="4000" dirty="0"/>
              <a:t> </a:t>
            </a:r>
            <a:r>
              <a:rPr lang="en-US" sz="4000" dirty="0" err="1"/>
              <a:t>bajariladi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84453" y="4312042"/>
            <a:ext cx="75729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4000" dirty="0"/>
              <a:t>W = 6</a:t>
            </a:r>
            <a:r>
              <a:rPr lang="en-US" sz="4000" dirty="0"/>
              <a:t>n</a:t>
            </a:r>
            <a:r>
              <a:rPr lang="uz-Cyrl-UZ" sz="4000" dirty="0"/>
              <a:t> – 5 P</a:t>
            </a:r>
            <a:r>
              <a:rPr lang="uz-Cyrl-UZ" sz="4000" baseline="-25000" dirty="0"/>
              <a:t>5</a:t>
            </a:r>
            <a:r>
              <a:rPr lang="uz-Cyrl-UZ" sz="4000" dirty="0"/>
              <a:t> - 4 P</a:t>
            </a:r>
            <a:r>
              <a:rPr lang="uz-Cyrl-UZ" sz="4000" baseline="-25000" dirty="0"/>
              <a:t>4</a:t>
            </a:r>
            <a:r>
              <a:rPr lang="uz-Cyrl-UZ" sz="4000" dirty="0"/>
              <a:t> – 3P</a:t>
            </a:r>
            <a:r>
              <a:rPr lang="uz-Cyrl-UZ" sz="4000" baseline="-25000" dirty="0"/>
              <a:t>3</a:t>
            </a:r>
            <a:r>
              <a:rPr lang="uz-Cyrl-UZ" sz="4000" dirty="0"/>
              <a:t> - 2P</a:t>
            </a:r>
            <a:r>
              <a:rPr lang="uz-Cyrl-UZ" sz="4000" baseline="-25000" dirty="0"/>
              <a:t>2</a:t>
            </a:r>
            <a:r>
              <a:rPr lang="uz-Cyrl-UZ" sz="4000" dirty="0"/>
              <a:t> – P</a:t>
            </a:r>
            <a:r>
              <a:rPr lang="uz-Cyrl-UZ" sz="4000" baseline="-25000" dirty="0"/>
              <a:t>1</a:t>
            </a:r>
            <a:endParaRPr lang="ru-RU" sz="4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9777" y="5269958"/>
            <a:ext cx="103822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Bu </a:t>
            </a:r>
            <a:r>
              <a:rPr lang="en-US" dirty="0" err="1" smtClean="0"/>
              <a:t>erda</a:t>
            </a:r>
            <a:r>
              <a:rPr lang="en-US" dirty="0" smtClean="0"/>
              <a:t>: n </a:t>
            </a:r>
            <a:r>
              <a:rPr lang="en-US" dirty="0"/>
              <a:t>– </a:t>
            </a:r>
            <a:r>
              <a:rPr lang="en-US" dirty="0" err="1"/>
              <a:t>qo’zg’aluvchan</a:t>
            </a:r>
            <a:r>
              <a:rPr lang="en-US" dirty="0"/>
              <a:t> </a:t>
            </a:r>
            <a:r>
              <a:rPr lang="en-US" dirty="0" err="1"/>
              <a:t>bo’g’inlar</a:t>
            </a:r>
            <a:r>
              <a:rPr lang="en-US" dirty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: P</a:t>
            </a:r>
            <a:r>
              <a:rPr lang="en-US" baseline="-25000" dirty="0" smtClean="0"/>
              <a:t>1</a:t>
            </a:r>
            <a:r>
              <a:rPr lang="en-US" dirty="0" smtClean="0"/>
              <a:t> </a:t>
            </a:r>
            <a:r>
              <a:rPr lang="en-US" dirty="0"/>
              <a:t>– I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kinematik</a:t>
            </a:r>
            <a:r>
              <a:rPr lang="en-US" dirty="0"/>
              <a:t> </a:t>
            </a:r>
            <a:r>
              <a:rPr lang="en-US" dirty="0" err="1"/>
              <a:t>juftlar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, P</a:t>
            </a:r>
            <a:r>
              <a:rPr lang="en-US" baseline="-25000" dirty="0"/>
              <a:t>2</a:t>
            </a:r>
            <a:r>
              <a:rPr lang="en-US" dirty="0"/>
              <a:t> –II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kinematik</a:t>
            </a:r>
            <a:r>
              <a:rPr lang="en-US" dirty="0"/>
              <a:t> </a:t>
            </a:r>
            <a:r>
              <a:rPr lang="en-US" dirty="0" err="1"/>
              <a:t>juftlar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</a:t>
            </a:r>
            <a:r>
              <a:rPr lang="en-US" baseline="-25000" dirty="0" smtClean="0"/>
              <a:t>3</a:t>
            </a:r>
            <a:r>
              <a:rPr lang="en-US" dirty="0" smtClean="0"/>
              <a:t> </a:t>
            </a:r>
            <a:r>
              <a:rPr lang="en-US" dirty="0"/>
              <a:t>– III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kinematik</a:t>
            </a:r>
            <a:r>
              <a:rPr lang="en-US" dirty="0"/>
              <a:t> </a:t>
            </a:r>
            <a:r>
              <a:rPr lang="en-US" dirty="0" err="1"/>
              <a:t>juftlar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, P</a:t>
            </a:r>
            <a:r>
              <a:rPr lang="en-US" baseline="-25000" dirty="0"/>
              <a:t>4</a:t>
            </a:r>
            <a:r>
              <a:rPr lang="en-US" dirty="0"/>
              <a:t> – IV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kinematik</a:t>
            </a:r>
            <a:r>
              <a:rPr lang="en-US" dirty="0"/>
              <a:t> </a:t>
            </a:r>
            <a:r>
              <a:rPr lang="en-US" dirty="0" err="1"/>
              <a:t>juftlar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, P</a:t>
            </a:r>
            <a:r>
              <a:rPr lang="en-US" baseline="-25000" dirty="0"/>
              <a:t>5</a:t>
            </a:r>
            <a:r>
              <a:rPr lang="en-US" dirty="0"/>
              <a:t> – V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kinematik</a:t>
            </a:r>
            <a:r>
              <a:rPr lang="en-US" dirty="0"/>
              <a:t> </a:t>
            </a:r>
            <a:r>
              <a:rPr lang="en-US" dirty="0" err="1"/>
              <a:t>juftlar</a:t>
            </a:r>
            <a:r>
              <a:rPr lang="en-US" dirty="0"/>
              <a:t> </a:t>
            </a:r>
            <a:r>
              <a:rPr lang="en-US" dirty="0" err="1"/>
              <a:t>soni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8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02871" y="1162735"/>
            <a:ext cx="99250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	</a:t>
            </a:r>
            <a:r>
              <a:rPr lang="en-US" sz="3200" dirty="0" err="1" smtClean="0"/>
              <a:t>Quyidagi</a:t>
            </a:r>
            <a:r>
              <a:rPr lang="en-US" sz="3200" dirty="0" smtClean="0"/>
              <a:t> </a:t>
            </a:r>
            <a:r>
              <a:rPr lang="en-US" sz="3200" dirty="0" err="1"/>
              <a:t>maketda</a:t>
            </a:r>
            <a:r>
              <a:rPr lang="en-US" sz="3200" dirty="0"/>
              <a:t> </a:t>
            </a:r>
            <a:r>
              <a:rPr lang="en-US" sz="3200" dirty="0" err="1"/>
              <a:t>fazoviy</a:t>
            </a:r>
            <a:r>
              <a:rPr lang="en-US" sz="3200" dirty="0"/>
              <a:t> </a:t>
            </a:r>
            <a:r>
              <a:rPr lang="en-US" sz="3200" dirty="0" err="1"/>
              <a:t>mexanizm</a:t>
            </a:r>
            <a:r>
              <a:rPr lang="en-US" sz="3200" dirty="0"/>
              <a:t> </a:t>
            </a:r>
            <a:r>
              <a:rPr lang="en-US" sz="3200" dirty="0" err="1"/>
              <a:t>qo’llanilgan</a:t>
            </a:r>
            <a:r>
              <a:rPr lang="en-US" sz="3200" dirty="0"/>
              <a:t>. </a:t>
            </a:r>
            <a:r>
              <a:rPr lang="en-US" sz="3200" dirty="0" err="1"/>
              <a:t>Uning</a:t>
            </a:r>
            <a:r>
              <a:rPr lang="en-US" sz="3200" dirty="0"/>
              <a:t> </a:t>
            </a:r>
            <a:r>
              <a:rPr lang="en-US" sz="3200" dirty="0" err="1"/>
              <a:t>strukturaviy</a:t>
            </a:r>
            <a:r>
              <a:rPr lang="en-US" sz="3200" dirty="0"/>
              <a:t> </a:t>
            </a:r>
            <a:r>
              <a:rPr lang="en-US" sz="3200" dirty="0" err="1"/>
              <a:t>sxemasi</a:t>
            </a:r>
            <a:r>
              <a:rPr lang="en-US" sz="3200" dirty="0"/>
              <a:t> </a:t>
            </a:r>
            <a:r>
              <a:rPr lang="en-US" sz="3200" dirty="0" err="1"/>
              <a:t>quyidagicha</a:t>
            </a:r>
            <a:r>
              <a:rPr lang="en-US" sz="3200" dirty="0"/>
              <a:t> </a:t>
            </a:r>
            <a:r>
              <a:rPr lang="en-US" sz="3200" dirty="0" err="1"/>
              <a:t>chizilgan</a:t>
            </a:r>
            <a:endParaRPr lang="ru-RU" sz="3200" dirty="0"/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3181350" y="2581274"/>
            <a:ext cx="6640286" cy="2962275"/>
            <a:chOff x="2421" y="3114"/>
            <a:chExt cx="8280" cy="3960"/>
          </a:xfrm>
        </p:grpSpPr>
        <p:sp>
          <p:nvSpPr>
            <p:cNvPr id="5" name="Text Box 153"/>
            <p:cNvSpPr txBox="1">
              <a:spLocks noChangeArrowheads="1"/>
            </p:cNvSpPr>
            <p:nvPr/>
          </p:nvSpPr>
          <p:spPr bwMode="auto">
            <a:xfrm>
              <a:off x="7641" y="563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</a:rPr>
                <a:t>C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6" name="Text Box 154"/>
            <p:cNvSpPr txBox="1">
              <a:spLocks noChangeArrowheads="1"/>
            </p:cNvSpPr>
            <p:nvPr/>
          </p:nvSpPr>
          <p:spPr bwMode="auto">
            <a:xfrm>
              <a:off x="5841" y="311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</a:rPr>
                <a:t>B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7" name="Text Box 155"/>
            <p:cNvSpPr txBox="1">
              <a:spLocks noChangeArrowheads="1"/>
            </p:cNvSpPr>
            <p:nvPr/>
          </p:nvSpPr>
          <p:spPr bwMode="auto">
            <a:xfrm>
              <a:off x="3861" y="491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</a:rPr>
                <a:t>A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grpSp>
          <p:nvGrpSpPr>
            <p:cNvPr id="8" name="Group 156"/>
            <p:cNvGrpSpPr>
              <a:grpSpLocks/>
            </p:cNvGrpSpPr>
            <p:nvPr/>
          </p:nvGrpSpPr>
          <p:grpSpPr bwMode="auto">
            <a:xfrm>
              <a:off x="3681" y="3651"/>
              <a:ext cx="6435" cy="3423"/>
              <a:chOff x="3681" y="3651"/>
              <a:chExt cx="6435" cy="3423"/>
            </a:xfrm>
          </p:grpSpPr>
          <p:cxnSp>
            <p:nvCxnSpPr>
              <p:cNvPr id="17" name="Line 157"/>
              <p:cNvCxnSpPr/>
              <p:nvPr/>
            </p:nvCxnSpPr>
            <p:spPr bwMode="auto">
              <a:xfrm>
                <a:off x="3681" y="6354"/>
                <a:ext cx="126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" name="Line 158"/>
              <p:cNvCxnSpPr/>
              <p:nvPr/>
            </p:nvCxnSpPr>
            <p:spPr bwMode="auto">
              <a:xfrm flipH="1">
                <a:off x="368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9" name="Line 159"/>
              <p:cNvCxnSpPr/>
              <p:nvPr/>
            </p:nvCxnSpPr>
            <p:spPr bwMode="auto">
              <a:xfrm flipH="1">
                <a:off x="389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0" name="Line 160"/>
              <p:cNvCxnSpPr/>
              <p:nvPr/>
            </p:nvCxnSpPr>
            <p:spPr bwMode="auto">
              <a:xfrm flipH="1">
                <a:off x="410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" name="Line 161"/>
              <p:cNvCxnSpPr/>
              <p:nvPr/>
            </p:nvCxnSpPr>
            <p:spPr bwMode="auto">
              <a:xfrm flipH="1">
                <a:off x="431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2" name="Line 162"/>
              <p:cNvCxnSpPr/>
              <p:nvPr/>
            </p:nvCxnSpPr>
            <p:spPr bwMode="auto">
              <a:xfrm flipH="1">
                <a:off x="452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3" name="Line 163"/>
              <p:cNvCxnSpPr/>
              <p:nvPr/>
            </p:nvCxnSpPr>
            <p:spPr bwMode="auto">
              <a:xfrm flipH="1">
                <a:off x="473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4" name="Line 164"/>
              <p:cNvCxnSpPr/>
              <p:nvPr/>
            </p:nvCxnSpPr>
            <p:spPr bwMode="auto">
              <a:xfrm flipV="1">
                <a:off x="3681" y="6354"/>
                <a:ext cx="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5" name="Line 165"/>
              <p:cNvCxnSpPr/>
              <p:nvPr/>
            </p:nvCxnSpPr>
            <p:spPr bwMode="auto">
              <a:xfrm flipV="1">
                <a:off x="4941" y="6174"/>
                <a:ext cx="0" cy="54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" name="Line 166"/>
              <p:cNvCxnSpPr/>
              <p:nvPr/>
            </p:nvCxnSpPr>
            <p:spPr bwMode="auto">
              <a:xfrm>
                <a:off x="5301" y="6354"/>
                <a:ext cx="126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7" name="Line 167"/>
              <p:cNvCxnSpPr/>
              <p:nvPr/>
            </p:nvCxnSpPr>
            <p:spPr bwMode="auto">
              <a:xfrm flipH="1">
                <a:off x="530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8" name="Line 168"/>
              <p:cNvCxnSpPr/>
              <p:nvPr/>
            </p:nvCxnSpPr>
            <p:spPr bwMode="auto">
              <a:xfrm flipH="1">
                <a:off x="551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Line 169"/>
              <p:cNvCxnSpPr/>
              <p:nvPr/>
            </p:nvCxnSpPr>
            <p:spPr bwMode="auto">
              <a:xfrm flipH="1">
                <a:off x="572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Line 170"/>
              <p:cNvCxnSpPr/>
              <p:nvPr/>
            </p:nvCxnSpPr>
            <p:spPr bwMode="auto">
              <a:xfrm flipH="1">
                <a:off x="593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Line 171"/>
              <p:cNvCxnSpPr/>
              <p:nvPr/>
            </p:nvCxnSpPr>
            <p:spPr bwMode="auto">
              <a:xfrm flipH="1">
                <a:off x="614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Line 172"/>
              <p:cNvCxnSpPr/>
              <p:nvPr/>
            </p:nvCxnSpPr>
            <p:spPr bwMode="auto">
              <a:xfrm flipH="1">
                <a:off x="635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" name="Line 173"/>
              <p:cNvCxnSpPr/>
              <p:nvPr/>
            </p:nvCxnSpPr>
            <p:spPr bwMode="auto">
              <a:xfrm flipV="1">
                <a:off x="5301" y="6174"/>
                <a:ext cx="0" cy="54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4" name="Line 174"/>
              <p:cNvCxnSpPr/>
              <p:nvPr/>
            </p:nvCxnSpPr>
            <p:spPr bwMode="auto">
              <a:xfrm flipV="1">
                <a:off x="6561" y="6354"/>
                <a:ext cx="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5" name="Line 175"/>
              <p:cNvCxnSpPr/>
              <p:nvPr/>
            </p:nvCxnSpPr>
            <p:spPr bwMode="auto">
              <a:xfrm flipV="1">
                <a:off x="5121" y="5994"/>
                <a:ext cx="0" cy="108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6" name="Line 176"/>
              <p:cNvCxnSpPr/>
              <p:nvPr/>
            </p:nvCxnSpPr>
            <p:spPr bwMode="auto">
              <a:xfrm>
                <a:off x="3861" y="5994"/>
                <a:ext cx="252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7" name="Line 177"/>
              <p:cNvCxnSpPr/>
              <p:nvPr/>
            </p:nvCxnSpPr>
            <p:spPr bwMode="auto">
              <a:xfrm flipV="1">
                <a:off x="4401" y="5274"/>
                <a:ext cx="0" cy="72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8" name="Line 178"/>
              <p:cNvCxnSpPr/>
              <p:nvPr/>
            </p:nvCxnSpPr>
            <p:spPr bwMode="auto">
              <a:xfrm flipV="1">
                <a:off x="4401" y="3654"/>
                <a:ext cx="1620" cy="162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oval" w="lg" len="lg"/>
                <a:tailEnd type="oval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9" name="Line 179"/>
              <p:cNvCxnSpPr/>
              <p:nvPr/>
            </p:nvCxnSpPr>
            <p:spPr bwMode="auto">
              <a:xfrm>
                <a:off x="6021" y="3651"/>
                <a:ext cx="2160" cy="21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oval" w="lg" len="lg"/>
                <a:tailEnd type="oval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0" name="Line 180"/>
              <p:cNvCxnSpPr/>
              <p:nvPr/>
            </p:nvCxnSpPr>
            <p:spPr bwMode="auto">
              <a:xfrm flipV="1">
                <a:off x="8181" y="5094"/>
                <a:ext cx="720" cy="72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1" name="Line 181"/>
              <p:cNvCxnSpPr/>
              <p:nvPr/>
            </p:nvCxnSpPr>
            <p:spPr bwMode="auto">
              <a:xfrm flipH="1" flipV="1">
                <a:off x="8826" y="4989"/>
                <a:ext cx="180" cy="18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2" name="Line 182"/>
              <p:cNvCxnSpPr/>
              <p:nvPr/>
            </p:nvCxnSpPr>
            <p:spPr bwMode="auto">
              <a:xfrm>
                <a:off x="4941" y="7074"/>
                <a:ext cx="36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3" name="Line 183"/>
              <p:cNvCxnSpPr/>
              <p:nvPr/>
            </p:nvCxnSpPr>
            <p:spPr bwMode="auto">
              <a:xfrm flipV="1">
                <a:off x="8271" y="5109"/>
                <a:ext cx="36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" name="Line 184"/>
              <p:cNvCxnSpPr/>
              <p:nvPr/>
            </p:nvCxnSpPr>
            <p:spPr bwMode="auto">
              <a:xfrm flipV="1">
                <a:off x="8541" y="5379"/>
                <a:ext cx="36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" name="Line 185"/>
              <p:cNvCxnSpPr/>
              <p:nvPr/>
            </p:nvCxnSpPr>
            <p:spPr bwMode="auto">
              <a:xfrm>
                <a:off x="8721" y="5544"/>
                <a:ext cx="720" cy="63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" name="Line 186"/>
              <p:cNvCxnSpPr/>
              <p:nvPr/>
            </p:nvCxnSpPr>
            <p:spPr bwMode="auto">
              <a:xfrm>
                <a:off x="9396" y="6129"/>
                <a:ext cx="54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" name="Line 187"/>
              <p:cNvCxnSpPr/>
              <p:nvPr/>
            </p:nvCxnSpPr>
            <p:spPr bwMode="auto">
              <a:xfrm>
                <a:off x="9936" y="6129"/>
                <a:ext cx="18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8" name="Line 188"/>
              <p:cNvCxnSpPr/>
              <p:nvPr/>
            </p:nvCxnSpPr>
            <p:spPr bwMode="auto">
              <a:xfrm>
                <a:off x="9396" y="6129"/>
                <a:ext cx="0" cy="54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9" name="Line 189"/>
              <p:cNvCxnSpPr/>
              <p:nvPr/>
            </p:nvCxnSpPr>
            <p:spPr bwMode="auto">
              <a:xfrm>
                <a:off x="9396" y="6669"/>
                <a:ext cx="360" cy="18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9" name="Line 190"/>
            <p:cNvCxnSpPr/>
            <p:nvPr/>
          </p:nvCxnSpPr>
          <p:spPr bwMode="auto">
            <a:xfrm flipH="1">
              <a:off x="2781" y="5634"/>
              <a:ext cx="16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" name="Line 191"/>
            <p:cNvCxnSpPr/>
            <p:nvPr/>
          </p:nvCxnSpPr>
          <p:spPr bwMode="auto">
            <a:xfrm flipH="1" flipV="1">
              <a:off x="4401" y="3474"/>
              <a:ext cx="540" cy="12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" name="Line 192"/>
            <p:cNvCxnSpPr/>
            <p:nvPr/>
          </p:nvCxnSpPr>
          <p:spPr bwMode="auto">
            <a:xfrm flipH="1" flipV="1">
              <a:off x="7461" y="3654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Line 193"/>
            <p:cNvCxnSpPr/>
            <p:nvPr/>
          </p:nvCxnSpPr>
          <p:spPr bwMode="auto">
            <a:xfrm flipV="1">
              <a:off x="9081" y="4914"/>
              <a:ext cx="1080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" name="Text Box 194"/>
            <p:cNvSpPr txBox="1">
              <a:spLocks noChangeArrowheads="1"/>
            </p:cNvSpPr>
            <p:nvPr/>
          </p:nvSpPr>
          <p:spPr bwMode="auto">
            <a:xfrm>
              <a:off x="2421" y="527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</a:rPr>
                <a:t>1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4" name="Text Box 195"/>
            <p:cNvSpPr txBox="1">
              <a:spLocks noChangeArrowheads="1"/>
            </p:cNvSpPr>
            <p:nvPr/>
          </p:nvSpPr>
          <p:spPr bwMode="auto">
            <a:xfrm>
              <a:off x="4041" y="311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</a:rPr>
                <a:t>2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5" name="Text Box 196"/>
            <p:cNvSpPr txBox="1">
              <a:spLocks noChangeArrowheads="1"/>
            </p:cNvSpPr>
            <p:nvPr/>
          </p:nvSpPr>
          <p:spPr bwMode="auto">
            <a:xfrm>
              <a:off x="7281" y="311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</a:rPr>
                <a:t>3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6" name="Text Box 197"/>
            <p:cNvSpPr txBox="1">
              <a:spLocks noChangeArrowheads="1"/>
            </p:cNvSpPr>
            <p:nvPr/>
          </p:nvSpPr>
          <p:spPr bwMode="auto">
            <a:xfrm>
              <a:off x="10161" y="437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</a:rPr>
                <a:t>4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9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38" t="27377" r="26741" b="24686"/>
          <a:stretch>
            <a:fillRect/>
          </a:stretch>
        </p:blipFill>
        <p:spPr bwMode="auto">
          <a:xfrm>
            <a:off x="3024595" y="1727744"/>
            <a:ext cx="6201047" cy="3587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10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lum bright="-24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2" t="27600" r="42041" b="17285"/>
          <a:stretch>
            <a:fillRect/>
          </a:stretch>
        </p:blipFill>
        <p:spPr bwMode="auto">
          <a:xfrm>
            <a:off x="2841307" y="959893"/>
            <a:ext cx="5510757" cy="47551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11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lum bright="-24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57" t="18742" r="24792" b="14421"/>
          <a:stretch>
            <a:fillRect/>
          </a:stretch>
        </p:blipFill>
        <p:spPr bwMode="auto">
          <a:xfrm>
            <a:off x="2642506" y="842236"/>
            <a:ext cx="5578929" cy="47829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12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4" t="20447" r="24799" b="21313"/>
          <a:stretch>
            <a:fillRect/>
          </a:stretch>
        </p:blipFill>
        <p:spPr bwMode="auto">
          <a:xfrm>
            <a:off x="2996656" y="954268"/>
            <a:ext cx="5641158" cy="43198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13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lum bright="-24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28" t="20432" r="15184" b="10971"/>
          <a:stretch>
            <a:fillRect/>
          </a:stretch>
        </p:blipFill>
        <p:spPr bwMode="auto">
          <a:xfrm>
            <a:off x="2683328" y="1028971"/>
            <a:ext cx="6411686" cy="43757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14</a:t>
            </a:r>
            <a:endParaRPr lang="ru-RU" dirty="0">
              <a:solidFill>
                <a:srgbClr val="0070C0"/>
              </a:solidFill>
            </a:endParaRPr>
          </a:p>
        </p:txBody>
      </p: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3746272" y="931544"/>
            <a:ext cx="4189413" cy="4922249"/>
            <a:chOff x="1348" y="6663"/>
            <a:chExt cx="3955" cy="4970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661" t="48967" r="26727" b="9161"/>
            <a:stretch>
              <a:fillRect/>
            </a:stretch>
          </p:blipFill>
          <p:spPr bwMode="auto">
            <a:xfrm>
              <a:off x="1701" y="6663"/>
              <a:ext cx="3417" cy="2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87" t="34203" r="24709" b="11073"/>
            <a:stretch>
              <a:fillRect/>
            </a:stretch>
          </p:blipFill>
          <p:spPr bwMode="auto">
            <a:xfrm>
              <a:off x="1348" y="8753"/>
              <a:ext cx="3955" cy="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15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80" t="21941" r="28639" b="32175"/>
          <a:stretch>
            <a:fillRect/>
          </a:stretch>
        </p:blipFill>
        <p:spPr bwMode="auto">
          <a:xfrm>
            <a:off x="3228476" y="988014"/>
            <a:ext cx="5360353" cy="4661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16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4" t="35223" r="24799" b="20247"/>
          <a:stretch>
            <a:fillRect/>
          </a:stretch>
        </p:blipFill>
        <p:spPr bwMode="auto">
          <a:xfrm>
            <a:off x="3225255" y="978761"/>
            <a:ext cx="6057537" cy="45076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17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7300" y="1045898"/>
            <a:ext cx="985429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	</a:t>
            </a:r>
            <a:r>
              <a:rPr lang="ru-RU" sz="2800" dirty="0" err="1" smtClean="0"/>
              <a:t>Bu</a:t>
            </a:r>
            <a:r>
              <a:rPr lang="ru-RU" sz="2800" dirty="0" smtClean="0"/>
              <a:t> </a:t>
            </a:r>
            <a:r>
              <a:rPr lang="ru-RU" sz="2800" dirty="0" err="1"/>
              <a:t>mexanizm</a:t>
            </a:r>
            <a:r>
              <a:rPr lang="ru-RU" sz="2800" dirty="0"/>
              <a:t> </a:t>
            </a:r>
            <a:r>
              <a:rPr lang="ru-RU" sz="2800" dirty="0" err="1"/>
              <a:t>asosan</a:t>
            </a:r>
            <a:r>
              <a:rPr lang="ru-RU" sz="2800" dirty="0"/>
              <a:t>, </a:t>
            </a:r>
            <a:r>
              <a:rPr lang="ru-RU" sz="2800" dirty="0" err="1"/>
              <a:t>qo’zg’almas</a:t>
            </a:r>
            <a:r>
              <a:rPr lang="ru-RU" sz="2800" dirty="0"/>
              <a:t> </a:t>
            </a:r>
            <a:r>
              <a:rPr lang="ru-RU" sz="2800" dirty="0" err="1"/>
              <a:t>o’q</a:t>
            </a:r>
            <a:r>
              <a:rPr lang="ru-RU" sz="2800" dirty="0"/>
              <a:t> (</a:t>
            </a:r>
            <a:r>
              <a:rPr lang="ru-RU" sz="2800" i="1" dirty="0"/>
              <a:t>O</a:t>
            </a:r>
            <a:r>
              <a:rPr lang="ru-RU" sz="2800" dirty="0"/>
              <a:t>) </a:t>
            </a:r>
            <a:r>
              <a:rPr lang="ru-RU" sz="2800" dirty="0" err="1"/>
              <a:t>atrofida</a:t>
            </a:r>
            <a:r>
              <a:rPr lang="ru-RU" sz="2800" dirty="0"/>
              <a:t> </a:t>
            </a:r>
            <a:r>
              <a:rPr lang="ru-RU" sz="2800" dirty="0" err="1"/>
              <a:t>aylanuvchi</a:t>
            </a:r>
            <a:r>
              <a:rPr lang="ru-RU" sz="2800" dirty="0"/>
              <a:t> </a:t>
            </a:r>
            <a:r>
              <a:rPr lang="ru-RU" sz="2800" dirty="0" err="1"/>
              <a:t>zveno</a:t>
            </a:r>
            <a:r>
              <a:rPr lang="ru-RU" sz="2800" dirty="0"/>
              <a:t> (2)</a:t>
            </a:r>
            <a:r>
              <a:rPr lang="ru-RU" sz="2800" dirty="0" err="1"/>
              <a:t>dan</a:t>
            </a:r>
            <a:r>
              <a:rPr lang="ru-RU" sz="2800" dirty="0"/>
              <a:t> </a:t>
            </a:r>
            <a:r>
              <a:rPr lang="ru-RU" sz="2800" dirty="0" err="1"/>
              <a:t>iborat</a:t>
            </a:r>
            <a:r>
              <a:rPr lang="ru-RU" sz="2800" dirty="0"/>
              <a:t>.    </a:t>
            </a:r>
            <a:r>
              <a:rPr lang="ru-RU" sz="2800" dirty="0" err="1"/>
              <a:t>Ikki</a:t>
            </a:r>
            <a:r>
              <a:rPr lang="ru-RU" sz="2800" dirty="0"/>
              <a:t>  </a:t>
            </a:r>
            <a:r>
              <a:rPr lang="ru-RU" sz="2800" dirty="0" err="1"/>
              <a:t>yelkali</a:t>
            </a:r>
            <a:r>
              <a:rPr lang="ru-RU" sz="2800" dirty="0"/>
              <a:t>  </a:t>
            </a:r>
            <a:r>
              <a:rPr lang="ru-RU" sz="2800" dirty="0" err="1"/>
              <a:t>richag</a:t>
            </a:r>
            <a:r>
              <a:rPr lang="ru-RU" sz="2800" dirty="0"/>
              <a:t>  </a:t>
            </a:r>
            <a:r>
              <a:rPr lang="ru-RU" sz="2800" dirty="0" err="1"/>
              <a:t>ham</a:t>
            </a:r>
            <a:r>
              <a:rPr lang="ru-RU" sz="2800" dirty="0"/>
              <a:t>  </a:t>
            </a:r>
            <a:r>
              <a:rPr lang="ru-RU" sz="2800" dirty="0" err="1"/>
              <a:t>shunday</a:t>
            </a:r>
            <a:r>
              <a:rPr lang="ru-RU" sz="2800" dirty="0"/>
              <a:t>  </a:t>
            </a:r>
            <a:r>
              <a:rPr lang="ru-RU" sz="2800" dirty="0" err="1"/>
              <a:t>mexanizmlar</a:t>
            </a:r>
            <a:r>
              <a:rPr lang="ru-RU" sz="2800" dirty="0"/>
              <a:t>  </a:t>
            </a:r>
            <a:r>
              <a:rPr lang="ru-RU" sz="2800" dirty="0" err="1"/>
              <a:t>turiga</a:t>
            </a:r>
            <a:r>
              <a:rPr lang="ru-RU" sz="2800" dirty="0"/>
              <a:t>  </a:t>
            </a:r>
            <a:r>
              <a:rPr lang="ru-RU" sz="2800" dirty="0" err="1"/>
              <a:t>kiradi</a:t>
            </a:r>
            <a:r>
              <a:rPr lang="ru-RU" sz="2800" dirty="0"/>
              <a:t>.  </a:t>
            </a:r>
            <a:r>
              <a:rPr lang="ru-RU" sz="2800" dirty="0" err="1"/>
              <a:t>Bu</a:t>
            </a:r>
            <a:r>
              <a:rPr lang="ru-RU" sz="2800" dirty="0"/>
              <a:t> </a:t>
            </a:r>
            <a:r>
              <a:rPr lang="ru-RU" sz="2800" dirty="0" err="1"/>
              <a:t>xildagi</a:t>
            </a:r>
            <a:r>
              <a:rPr lang="ru-RU" sz="2800" dirty="0"/>
              <a:t> </a:t>
            </a:r>
            <a:r>
              <a:rPr lang="ru-RU" sz="2800" dirty="0" err="1"/>
              <a:t>mexanizmlar</a:t>
            </a:r>
            <a:r>
              <a:rPr lang="ru-RU" sz="2800" dirty="0"/>
              <a:t> </a:t>
            </a:r>
            <a:r>
              <a:rPr lang="ru-RU" sz="2800" dirty="0" err="1"/>
              <a:t>hozirgi</a:t>
            </a:r>
            <a:r>
              <a:rPr lang="ru-RU" sz="2800" dirty="0"/>
              <a:t> </a:t>
            </a:r>
            <a:r>
              <a:rPr lang="ru-RU" sz="2800" dirty="0" err="1"/>
              <a:t>zamon</a:t>
            </a:r>
            <a:r>
              <a:rPr lang="ru-RU" sz="2800" dirty="0"/>
              <a:t> </a:t>
            </a:r>
            <a:r>
              <a:rPr lang="ru-RU" sz="2800" dirty="0" err="1"/>
              <a:t>mashinalarida</a:t>
            </a:r>
            <a:r>
              <a:rPr lang="ru-RU" sz="2800" dirty="0"/>
              <a:t>, </a:t>
            </a:r>
            <a:r>
              <a:rPr lang="ru-RU" sz="2800" dirty="0" err="1"/>
              <a:t>ayniqsa</a:t>
            </a:r>
            <a:r>
              <a:rPr lang="ru-RU" sz="2800" dirty="0"/>
              <a:t>, </a:t>
            </a:r>
            <a:r>
              <a:rPr lang="ru-RU" sz="2800" dirty="0" err="1"/>
              <a:t>rotatsion</a:t>
            </a:r>
            <a:r>
              <a:rPr lang="ru-RU" sz="2800" dirty="0"/>
              <a:t> </a:t>
            </a:r>
            <a:r>
              <a:rPr lang="ru-RU" sz="2800" dirty="0" err="1"/>
              <a:t>mashinalarda</a:t>
            </a:r>
            <a:r>
              <a:rPr lang="ru-RU" sz="2800" dirty="0"/>
              <a:t> (</a:t>
            </a:r>
            <a:r>
              <a:rPr lang="ru-RU" sz="2800" dirty="0" err="1"/>
              <a:t>aylanma</a:t>
            </a:r>
            <a:r>
              <a:rPr lang="ru-RU" sz="2800" dirty="0"/>
              <a:t> </a:t>
            </a:r>
            <a:r>
              <a:rPr lang="ru-RU" sz="2800" dirty="0" err="1"/>
              <a:t>harakat</a:t>
            </a:r>
            <a:r>
              <a:rPr lang="ru-RU" sz="2800" dirty="0"/>
              <a:t> </a:t>
            </a:r>
            <a:r>
              <a:rPr lang="ru-RU" sz="2800" dirty="0" err="1"/>
              <a:t>qiluvchi</a:t>
            </a:r>
            <a:r>
              <a:rPr lang="ru-RU" sz="2800" dirty="0"/>
              <a:t> </a:t>
            </a:r>
            <a:r>
              <a:rPr lang="ru-RU" sz="2800" dirty="0" err="1"/>
              <a:t>mashinalarda</a:t>
            </a:r>
            <a:r>
              <a:rPr lang="ru-RU" sz="2800" dirty="0"/>
              <a:t>) </a:t>
            </a:r>
            <a:r>
              <a:rPr lang="ru-RU" sz="2800" dirty="0" err="1"/>
              <a:t>ishlatiladi</a:t>
            </a:r>
            <a:r>
              <a:rPr lang="ru-RU" sz="2800" dirty="0"/>
              <a:t>. </a:t>
            </a:r>
            <a:r>
              <a:rPr lang="en-US" sz="2800" dirty="0" err="1"/>
              <a:t>Masalan</a:t>
            </a:r>
            <a:r>
              <a:rPr lang="en-US" sz="2800" dirty="0"/>
              <a:t>, </a:t>
            </a:r>
            <a:r>
              <a:rPr lang="en-US" sz="2800" dirty="0" err="1"/>
              <a:t>elektrmotorlari</a:t>
            </a:r>
            <a:r>
              <a:rPr lang="en-US" sz="2800" dirty="0"/>
              <a:t>, </a:t>
            </a:r>
            <a:r>
              <a:rPr lang="en-US" sz="2800" dirty="0" err="1"/>
              <a:t>trubinalar</a:t>
            </a:r>
            <a:r>
              <a:rPr lang="en-US" sz="2800" dirty="0"/>
              <a:t>,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ventelyatorlar</a:t>
            </a:r>
            <a:r>
              <a:rPr lang="en-US" sz="2800" dirty="0"/>
              <a:t>, </a:t>
            </a:r>
            <a:r>
              <a:rPr lang="en-US" sz="2800" dirty="0" err="1"/>
              <a:t>shamol</a:t>
            </a:r>
            <a:r>
              <a:rPr lang="en-US" sz="2800" dirty="0"/>
              <a:t> </a:t>
            </a:r>
            <a:r>
              <a:rPr lang="en-US" sz="2800" dirty="0" err="1"/>
              <a:t>dvigatellari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boshqalar</a:t>
            </a:r>
            <a:r>
              <a:rPr lang="en-US" sz="2800" dirty="0"/>
              <a:t> </a:t>
            </a:r>
            <a:r>
              <a:rPr lang="en-US" sz="2800" dirty="0" err="1"/>
              <a:t>ana</a:t>
            </a:r>
            <a:r>
              <a:rPr lang="en-US" sz="2800" dirty="0"/>
              <a:t> </a:t>
            </a:r>
            <a:r>
              <a:rPr lang="en-US" sz="2800" dirty="0" err="1"/>
              <a:t>shunday</a:t>
            </a:r>
            <a:r>
              <a:rPr lang="en-US" sz="2800" dirty="0"/>
              <a:t> </a:t>
            </a:r>
            <a:r>
              <a:rPr lang="en-US" sz="2800" dirty="0" err="1"/>
              <a:t>mashinalar</a:t>
            </a:r>
            <a:r>
              <a:rPr lang="en-US" sz="2800" dirty="0"/>
              <a:t> </a:t>
            </a:r>
            <a:r>
              <a:rPr lang="en-US" sz="2800" dirty="0" err="1"/>
              <a:t>jumlasiga</a:t>
            </a:r>
            <a:r>
              <a:rPr lang="en-US" sz="2800" dirty="0"/>
              <a:t> </a:t>
            </a:r>
            <a:r>
              <a:rPr lang="en-US" sz="2800" dirty="0" err="1"/>
              <a:t>kiradi</a:t>
            </a:r>
            <a:r>
              <a:rPr lang="en-US" sz="2800" dirty="0"/>
              <a:t>. </a:t>
            </a:r>
            <a:r>
              <a:rPr lang="en-US" sz="2800" dirty="0" err="1"/>
              <a:t>Elektr</a:t>
            </a:r>
            <a:r>
              <a:rPr lang="en-US" sz="2800" dirty="0"/>
              <a:t> </a:t>
            </a:r>
            <a:r>
              <a:rPr lang="en-US" sz="2800" dirty="0" err="1"/>
              <a:t>dvigatel</a:t>
            </a:r>
            <a:r>
              <a:rPr lang="en-US" sz="2800" dirty="0"/>
              <a:t> </a:t>
            </a:r>
            <a:r>
              <a:rPr lang="en-US" sz="2800" dirty="0" err="1"/>
              <a:t>statori</a:t>
            </a:r>
            <a:r>
              <a:rPr lang="en-US" sz="2800" dirty="0"/>
              <a:t> </a:t>
            </a:r>
            <a:r>
              <a:rPr lang="en-US" sz="2800" dirty="0" err="1"/>
              <a:t>qo’zg’almas</a:t>
            </a:r>
            <a:r>
              <a:rPr lang="en-US" sz="2800" dirty="0"/>
              <a:t> </a:t>
            </a:r>
            <a:r>
              <a:rPr lang="en-US" sz="2800" dirty="0" err="1"/>
              <a:t>zveno</a:t>
            </a:r>
            <a:r>
              <a:rPr lang="en-US" sz="2800" dirty="0"/>
              <a:t> </a:t>
            </a:r>
            <a:r>
              <a:rPr lang="en-US" sz="2800" dirty="0" err="1"/>
              <a:t>bo’lib</a:t>
            </a:r>
            <a:r>
              <a:rPr lang="en-US" sz="2800" dirty="0"/>
              <a:t>, </a:t>
            </a:r>
            <a:r>
              <a:rPr lang="en-US" sz="2800" dirty="0" err="1"/>
              <a:t>rotori</a:t>
            </a:r>
            <a:r>
              <a:rPr lang="en-US" sz="2800" dirty="0"/>
              <a:t> </a:t>
            </a:r>
            <a:r>
              <a:rPr lang="en-US" sz="2800" dirty="0" err="1"/>
              <a:t>qo’zg’aluvchan</a:t>
            </a:r>
            <a:r>
              <a:rPr lang="en-US" sz="2800" dirty="0"/>
              <a:t> </a:t>
            </a:r>
            <a:r>
              <a:rPr lang="en-US" sz="2800" dirty="0" err="1"/>
              <a:t>zvenodir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dirty="0" err="1"/>
              <a:t>Xozirda</a:t>
            </a:r>
            <a:r>
              <a:rPr lang="en-US" sz="2800" dirty="0"/>
              <a:t> </a:t>
            </a:r>
            <a:r>
              <a:rPr lang="en-US" sz="2800" dirty="0" err="1"/>
              <a:t>bunday</a:t>
            </a:r>
            <a:r>
              <a:rPr lang="en-US" sz="2800" dirty="0"/>
              <a:t> </a:t>
            </a:r>
            <a:r>
              <a:rPr lang="en-US" sz="2800" dirty="0" err="1"/>
              <a:t>mexanizmlar</a:t>
            </a:r>
            <a:r>
              <a:rPr lang="en-US" sz="2800" dirty="0"/>
              <a:t> </a:t>
            </a:r>
            <a:r>
              <a:rPr lang="en-US" sz="2800" dirty="0" err="1"/>
              <a:t>murakkab</a:t>
            </a:r>
            <a:r>
              <a:rPr lang="en-US" sz="2800" dirty="0"/>
              <a:t> </a:t>
            </a:r>
            <a:r>
              <a:rPr lang="en-US" sz="2800" dirty="0" err="1"/>
              <a:t>turlari</a:t>
            </a:r>
            <a:r>
              <a:rPr lang="en-US" sz="2800" dirty="0"/>
              <a:t> </a:t>
            </a:r>
            <a:r>
              <a:rPr lang="en-US" sz="2800" dirty="0" err="1"/>
              <a:t>to’quv</a:t>
            </a:r>
            <a:r>
              <a:rPr lang="en-US" sz="2800" dirty="0"/>
              <a:t> </a:t>
            </a:r>
            <a:r>
              <a:rPr lang="en-US" sz="2800" dirty="0" err="1"/>
              <a:t>avtomatlarining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yuk </a:t>
            </a:r>
            <a:r>
              <a:rPr lang="en-US" sz="2800" dirty="0" err="1"/>
              <a:t>ko’tarish</a:t>
            </a:r>
            <a:r>
              <a:rPr lang="en-US" sz="2800" dirty="0"/>
              <a:t> </a:t>
            </a:r>
            <a:r>
              <a:rPr lang="en-US" sz="2800" dirty="0" err="1"/>
              <a:t>kranlarining</a:t>
            </a:r>
            <a:r>
              <a:rPr lang="en-US" sz="2800" dirty="0"/>
              <a:t> </a:t>
            </a:r>
            <a:r>
              <a:rPr lang="en-US" sz="2800" dirty="0" err="1"/>
              <a:t>asosiy</a:t>
            </a:r>
            <a:r>
              <a:rPr lang="en-US" sz="2800" dirty="0"/>
              <a:t> </a:t>
            </a:r>
            <a:r>
              <a:rPr lang="en-US" sz="2800" dirty="0" err="1"/>
              <a:t>mexanizmi</a:t>
            </a:r>
            <a:r>
              <a:rPr lang="en-US" sz="2800" dirty="0"/>
              <a:t> </a:t>
            </a:r>
            <a:r>
              <a:rPr lang="en-US" sz="2800" dirty="0" err="1"/>
              <a:t>bo’lgan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texnikaning</a:t>
            </a:r>
            <a:r>
              <a:rPr lang="en-US" sz="2800" dirty="0"/>
              <a:t> </a:t>
            </a:r>
            <a:r>
              <a:rPr lang="en-US" sz="2800" dirty="0" err="1"/>
              <a:t>turli</a:t>
            </a:r>
            <a:r>
              <a:rPr lang="en-US" sz="2800" dirty="0"/>
              <a:t> </a:t>
            </a:r>
            <a:r>
              <a:rPr lang="en-US" sz="2800" dirty="0" err="1"/>
              <a:t>tarmoqlarida</a:t>
            </a:r>
            <a:r>
              <a:rPr lang="en-US" sz="2800" dirty="0"/>
              <a:t> </a:t>
            </a:r>
            <a:r>
              <a:rPr lang="en-US" sz="2800" dirty="0" err="1"/>
              <a:t>ko’plab</a:t>
            </a:r>
            <a:r>
              <a:rPr lang="en-US" sz="2800" dirty="0"/>
              <a:t> </a:t>
            </a:r>
            <a:r>
              <a:rPr lang="en-US" sz="2800" dirty="0" err="1"/>
              <a:t>ishlatiladigan</a:t>
            </a:r>
            <a:r>
              <a:rPr lang="en-US" sz="2800" dirty="0"/>
              <a:t> </a:t>
            </a:r>
            <a:r>
              <a:rPr lang="en-US" sz="2800" dirty="0" err="1"/>
              <a:t>to’rt</a:t>
            </a:r>
            <a:r>
              <a:rPr lang="en-US" sz="2800" dirty="0"/>
              <a:t> </a:t>
            </a:r>
            <a:r>
              <a:rPr lang="en-US" sz="2800" dirty="0" err="1"/>
              <a:t>zvenoli</a:t>
            </a:r>
            <a:r>
              <a:rPr lang="en-US" sz="2800" dirty="0"/>
              <a:t> </a:t>
            </a:r>
            <a:r>
              <a:rPr lang="en-US" sz="2800" dirty="0" err="1"/>
              <a:t>mexanizmidir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18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3150053" y="817788"/>
            <a:ext cx="4524376" cy="5003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917373" y="5821135"/>
            <a:ext cx="7345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err="1"/>
              <a:t>To’rt</a:t>
            </a:r>
            <a:r>
              <a:rPr lang="ru-RU" i="1" dirty="0"/>
              <a:t> </a:t>
            </a:r>
            <a:r>
              <a:rPr lang="ru-RU" i="1" dirty="0" err="1"/>
              <a:t>zaenoli</a:t>
            </a:r>
            <a:r>
              <a:rPr lang="ru-RU" i="1" dirty="0"/>
              <a:t> </a:t>
            </a:r>
            <a:r>
              <a:rPr lang="ru-RU" i="1" dirty="0" err="1"/>
              <a:t>mexanizm</a:t>
            </a:r>
            <a:r>
              <a:rPr lang="ru-RU" i="1" dirty="0"/>
              <a:t>: 1-qo’zg’almas </a:t>
            </a:r>
            <a:r>
              <a:rPr lang="ru-RU" i="1" dirty="0" err="1"/>
              <a:t>zveno</a:t>
            </a:r>
            <a:r>
              <a:rPr lang="ru-RU" i="1" dirty="0"/>
              <a:t>; 2-krivoship; 3-shatun</a:t>
            </a:r>
            <a:r>
              <a:rPr lang="ru-RU" i="1" dirty="0" smtClean="0"/>
              <a:t>;</a:t>
            </a:r>
            <a:r>
              <a:rPr lang="en-US" i="1" dirty="0" smtClean="0"/>
              <a:t> 4-koromislo</a:t>
            </a:r>
            <a:r>
              <a:rPr lang="en-US" i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19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165" y="731494"/>
            <a:ext cx="97236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/>
              <a:t>	Bu </a:t>
            </a:r>
            <a:r>
              <a:rPr lang="en-US" sz="3600" dirty="0" err="1"/>
              <a:t>mexanizm</a:t>
            </a:r>
            <a:r>
              <a:rPr lang="en-US" sz="3600" dirty="0"/>
              <a:t>, </a:t>
            </a:r>
            <a:r>
              <a:rPr lang="en-US" sz="3600" dirty="0" err="1"/>
              <a:t>asosan</a:t>
            </a:r>
            <a:r>
              <a:rPr lang="en-US" sz="3600" dirty="0"/>
              <a:t>, </a:t>
            </a:r>
            <a:r>
              <a:rPr lang="en-US" sz="3600" dirty="0" err="1"/>
              <a:t>bir-biriga</a:t>
            </a:r>
            <a:r>
              <a:rPr lang="en-US" sz="3600" dirty="0"/>
              <a:t> </a:t>
            </a:r>
            <a:r>
              <a:rPr lang="en-US" sz="3600" dirty="0" err="1"/>
              <a:t>sharnirlar</a:t>
            </a:r>
            <a:r>
              <a:rPr lang="en-US" sz="3600" dirty="0"/>
              <a:t> </a:t>
            </a:r>
            <a:r>
              <a:rPr lang="en-US" sz="3600" dirty="0" err="1"/>
              <a:t>vositasida</a:t>
            </a:r>
            <a:r>
              <a:rPr lang="en-US" sz="3600" dirty="0"/>
              <a:t> </a:t>
            </a:r>
            <a:r>
              <a:rPr lang="en-US" sz="3600" dirty="0" err="1"/>
              <a:t>bog’langan</a:t>
            </a:r>
            <a:r>
              <a:rPr lang="en-US" sz="3600" dirty="0"/>
              <a:t> </a:t>
            </a:r>
            <a:r>
              <a:rPr lang="en-US" sz="3600" dirty="0" err="1"/>
              <a:t>to’rtta</a:t>
            </a:r>
            <a:r>
              <a:rPr lang="en-US" sz="3600" dirty="0"/>
              <a:t> </a:t>
            </a:r>
            <a:r>
              <a:rPr lang="en-US" sz="3600" dirty="0" err="1"/>
              <a:t>zvenodan</a:t>
            </a:r>
            <a:r>
              <a:rPr lang="en-US" sz="3600" dirty="0"/>
              <a:t> </a:t>
            </a:r>
            <a:r>
              <a:rPr lang="en-US" sz="3600" dirty="0" err="1"/>
              <a:t>iboratdir</a:t>
            </a:r>
            <a:r>
              <a:rPr lang="en-US" sz="3600" dirty="0"/>
              <a:t>. 3-rasmda </a:t>
            </a:r>
            <a:r>
              <a:rPr lang="en-US" sz="3600" dirty="0" err="1"/>
              <a:t>ko’rsatilgan</a:t>
            </a:r>
            <a:r>
              <a:rPr lang="en-US" sz="3600" dirty="0"/>
              <a:t> </a:t>
            </a:r>
            <a:r>
              <a:rPr lang="en-US" sz="3600" dirty="0" err="1"/>
              <a:t>mexanizmning</a:t>
            </a:r>
            <a:r>
              <a:rPr lang="en-US" sz="3600" dirty="0"/>
              <a:t> </a:t>
            </a:r>
            <a:r>
              <a:rPr lang="en-US" sz="3600" dirty="0" err="1"/>
              <a:t>sharnirlari</a:t>
            </a:r>
            <a:r>
              <a:rPr lang="en-US" sz="3600" dirty="0"/>
              <a:t> </a:t>
            </a:r>
            <a:r>
              <a:rPr lang="en-US" sz="3600" i="1" dirty="0"/>
              <a:t>O1, A, V, O2 </a:t>
            </a:r>
            <a:r>
              <a:rPr lang="en-US" sz="3600" dirty="0" err="1"/>
              <a:t>xarflari</a:t>
            </a:r>
            <a:r>
              <a:rPr lang="en-US" sz="3600" dirty="0"/>
              <a:t> </a:t>
            </a:r>
            <a:r>
              <a:rPr lang="en-US" sz="3600" dirty="0" err="1"/>
              <a:t>bilan</a:t>
            </a:r>
            <a:r>
              <a:rPr lang="en-US" sz="3600" dirty="0"/>
              <a:t>, </a:t>
            </a:r>
            <a:r>
              <a:rPr lang="en-US" sz="3600" dirty="0" err="1"/>
              <a:t>zvenolari</a:t>
            </a:r>
            <a:r>
              <a:rPr lang="en-US" sz="3600" dirty="0"/>
              <a:t> </a:t>
            </a:r>
            <a:r>
              <a:rPr lang="en-US" sz="3600" dirty="0" err="1"/>
              <a:t>esa</a:t>
            </a:r>
            <a:r>
              <a:rPr lang="en-US" sz="3600" dirty="0"/>
              <a:t> 1,2,3,4 </a:t>
            </a:r>
            <a:r>
              <a:rPr lang="en-US" sz="3600" dirty="0" err="1"/>
              <a:t>raqamlari</a:t>
            </a:r>
            <a:r>
              <a:rPr lang="en-US" sz="3600" dirty="0"/>
              <a:t>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belgilangan</a:t>
            </a:r>
            <a:r>
              <a:rPr lang="en-US" sz="3600" dirty="0"/>
              <a:t>. 1-zveno </a:t>
            </a:r>
            <a:r>
              <a:rPr lang="en-US" sz="3600" dirty="0" err="1"/>
              <a:t>qo’zg’almas</a:t>
            </a:r>
            <a:r>
              <a:rPr lang="en-US" sz="3600" dirty="0"/>
              <a:t> </a:t>
            </a:r>
            <a:r>
              <a:rPr lang="en-US" sz="3600" dirty="0" err="1"/>
              <a:t>zveno</a:t>
            </a:r>
            <a:r>
              <a:rPr lang="en-US" sz="3600" dirty="0"/>
              <a:t> </a:t>
            </a:r>
            <a:r>
              <a:rPr lang="ru-RU" sz="3600" dirty="0"/>
              <a:t>ѐ</a:t>
            </a:r>
            <a:r>
              <a:rPr lang="en-US" sz="3600" dirty="0" err="1"/>
              <a:t>ki</a:t>
            </a:r>
            <a:r>
              <a:rPr lang="en-US" sz="3600" dirty="0"/>
              <a:t>  </a:t>
            </a:r>
            <a:r>
              <a:rPr lang="en-US" sz="3600" dirty="0" err="1"/>
              <a:t>stoyka</a:t>
            </a:r>
            <a:r>
              <a:rPr lang="en-US" sz="3600" dirty="0"/>
              <a:t>  deb, 2-zveno </a:t>
            </a:r>
            <a:r>
              <a:rPr lang="en-US" sz="3600" dirty="0" err="1"/>
              <a:t>krivoship</a:t>
            </a:r>
            <a:r>
              <a:rPr lang="en-US" sz="3600" dirty="0"/>
              <a:t> (3600   </a:t>
            </a:r>
            <a:r>
              <a:rPr lang="en-US" sz="3600" dirty="0" err="1"/>
              <a:t>ga</a:t>
            </a:r>
            <a:r>
              <a:rPr lang="en-US" sz="3600" dirty="0"/>
              <a:t> </a:t>
            </a:r>
            <a:r>
              <a:rPr lang="en-US" sz="3600" dirty="0" err="1"/>
              <a:t>to’la</a:t>
            </a:r>
            <a:r>
              <a:rPr lang="en-US" sz="3600" dirty="0"/>
              <a:t> </a:t>
            </a:r>
            <a:r>
              <a:rPr lang="en-US" sz="3600" dirty="0" err="1"/>
              <a:t>aylanuvchi</a:t>
            </a:r>
            <a:r>
              <a:rPr lang="en-US" sz="3600" dirty="0"/>
              <a:t> </a:t>
            </a:r>
            <a:r>
              <a:rPr lang="en-US" sz="3600" dirty="0" err="1"/>
              <a:t>zveno</a:t>
            </a:r>
            <a:r>
              <a:rPr lang="en-US" sz="3600" dirty="0"/>
              <a:t>), 3 </a:t>
            </a:r>
            <a:r>
              <a:rPr lang="en-US" sz="3600" dirty="0" err="1"/>
              <a:t>zveno</a:t>
            </a:r>
            <a:r>
              <a:rPr lang="en-US" sz="3600" dirty="0"/>
              <a:t> </a:t>
            </a:r>
            <a:r>
              <a:rPr lang="en-US" sz="3600" dirty="0" err="1"/>
              <a:t>shatun</a:t>
            </a:r>
            <a:r>
              <a:rPr lang="en-US" sz="3600" dirty="0"/>
              <a:t> (</a:t>
            </a:r>
            <a:r>
              <a:rPr lang="en-US" sz="3600" dirty="0" err="1"/>
              <a:t>murakkab</a:t>
            </a:r>
            <a:r>
              <a:rPr lang="en-US" sz="3600" dirty="0"/>
              <a:t> </a:t>
            </a:r>
            <a:r>
              <a:rPr lang="en-US" sz="3600" dirty="0" err="1"/>
              <a:t>harakat</a:t>
            </a:r>
            <a:r>
              <a:rPr lang="en-US" sz="3600" dirty="0"/>
              <a:t> </a:t>
            </a:r>
            <a:r>
              <a:rPr lang="en-US" sz="3600" dirty="0" err="1"/>
              <a:t>qiluvchi</a:t>
            </a:r>
            <a:r>
              <a:rPr lang="en-US" sz="3600" dirty="0"/>
              <a:t> </a:t>
            </a:r>
            <a:r>
              <a:rPr lang="en-US" sz="3600" dirty="0" err="1"/>
              <a:t>zveno</a:t>
            </a:r>
            <a:r>
              <a:rPr lang="en-US" sz="3600" dirty="0"/>
              <a:t>) </a:t>
            </a:r>
            <a:r>
              <a:rPr lang="en-US" sz="3600" dirty="0" err="1"/>
              <a:t>va</a:t>
            </a:r>
            <a:r>
              <a:rPr lang="en-US" sz="3600" dirty="0"/>
              <a:t> 4 </a:t>
            </a:r>
            <a:r>
              <a:rPr lang="en-US" sz="3600" dirty="0" err="1"/>
              <a:t>zveno</a:t>
            </a:r>
            <a:r>
              <a:rPr lang="en-US" sz="3600" dirty="0"/>
              <a:t> </a:t>
            </a:r>
            <a:r>
              <a:rPr lang="en-US" sz="3600" dirty="0" err="1"/>
              <a:t>koromislo</a:t>
            </a:r>
            <a:endParaRPr lang="ru-RU" sz="3600" dirty="0"/>
          </a:p>
          <a:p>
            <a:pPr algn="just"/>
            <a:r>
              <a:rPr lang="en-US" sz="3600" dirty="0"/>
              <a:t>deb </a:t>
            </a:r>
            <a:r>
              <a:rPr lang="en-US" sz="3600" dirty="0" err="1"/>
              <a:t>ataladi</a:t>
            </a:r>
            <a:r>
              <a:rPr lang="en-US" sz="3600" dirty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20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165" y="868820"/>
            <a:ext cx="99032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	</a:t>
            </a:r>
            <a:r>
              <a:rPr lang="en-US" dirty="0" err="1" smtClean="0"/>
              <a:t>Richagli</a:t>
            </a:r>
            <a:r>
              <a:rPr lang="en-US" dirty="0" smtClean="0"/>
              <a:t> </a:t>
            </a:r>
            <a:r>
              <a:rPr lang="en-US" dirty="0" err="1"/>
              <a:t>mexanizmning</a:t>
            </a:r>
            <a:r>
              <a:rPr lang="en-US" dirty="0"/>
              <a:t> </a:t>
            </a:r>
            <a:r>
              <a:rPr lang="en-US" dirty="0" err="1"/>
              <a:t>qo’llanilishiga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xamir</a:t>
            </a:r>
            <a:r>
              <a:rPr lang="en-US" dirty="0"/>
              <a:t> </a:t>
            </a:r>
            <a:r>
              <a:rPr lang="en-US" dirty="0" err="1"/>
              <a:t>qorish</a:t>
            </a:r>
            <a:r>
              <a:rPr lang="en-US" dirty="0"/>
              <a:t> </a:t>
            </a:r>
            <a:r>
              <a:rPr lang="en-US" dirty="0" err="1"/>
              <a:t>mashining</a:t>
            </a:r>
            <a:r>
              <a:rPr lang="en-US" dirty="0"/>
              <a:t> </a:t>
            </a:r>
            <a:r>
              <a:rPr lang="en-US" dirty="0" err="1"/>
              <a:t>mexanizmini</a:t>
            </a:r>
            <a:r>
              <a:rPr lang="en-US" dirty="0"/>
              <a:t> </a:t>
            </a:r>
            <a:r>
              <a:rPr lang="en-US" dirty="0" err="1"/>
              <a:t>ko’rishimiz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9364" y="1515151"/>
            <a:ext cx="6476229" cy="363651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92678" y="5367342"/>
            <a:ext cx="99005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4-rasm. 1-qo’zg’almas </a:t>
            </a:r>
            <a:r>
              <a:rPr lang="en-US" i="1" dirty="0" err="1"/>
              <a:t>zveno</a:t>
            </a:r>
            <a:r>
              <a:rPr lang="en-US" i="1" dirty="0"/>
              <a:t>; 2-krivoship; 3-shatun; 4-koromislo; </a:t>
            </a:r>
            <a:r>
              <a:rPr lang="en-US" i="1" dirty="0" smtClean="0"/>
              <a:t>5- </a:t>
            </a:r>
            <a:r>
              <a:rPr lang="en-US" i="1" dirty="0" err="1" smtClean="0"/>
              <a:t>hamir</a:t>
            </a:r>
            <a:r>
              <a:rPr lang="en-US" i="1" dirty="0" smtClean="0"/>
              <a:t> </a:t>
            </a:r>
            <a:r>
              <a:rPr lang="en-US" i="1" dirty="0" err="1"/>
              <a:t>qozoni</a:t>
            </a:r>
            <a:r>
              <a:rPr lang="en-US" i="1" dirty="0"/>
              <a:t>; 6,7-tishli </a:t>
            </a:r>
            <a:r>
              <a:rPr lang="en-US" i="1" dirty="0" err="1"/>
              <a:t>g’ildiraklar</a:t>
            </a:r>
            <a:r>
              <a:rPr lang="en-US" i="1" dirty="0"/>
              <a:t>; 8-elektr </a:t>
            </a:r>
            <a:r>
              <a:rPr lang="en-US" i="1" dirty="0" err="1"/>
              <a:t>motori</a:t>
            </a:r>
            <a:r>
              <a:rPr lang="en-US" i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21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14451" y="1635378"/>
            <a:ext cx="100747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/>
              <a:t>Mushtumchali</a:t>
            </a:r>
            <a:r>
              <a:rPr lang="en-US" sz="4000" b="1" dirty="0"/>
              <a:t> (</a:t>
            </a:r>
            <a:r>
              <a:rPr lang="en-US" sz="4000" b="1" dirty="0" err="1"/>
              <a:t>kulachokli</a:t>
            </a:r>
            <a:r>
              <a:rPr lang="en-US" sz="4000" b="1" dirty="0"/>
              <a:t>) </a:t>
            </a:r>
            <a:r>
              <a:rPr lang="en-US" sz="4000" b="1" dirty="0" err="1"/>
              <a:t>mexanizmlar</a:t>
            </a:r>
            <a:r>
              <a:rPr lang="en-US" sz="4000" b="1" dirty="0"/>
              <a:t> </a:t>
            </a:r>
            <a:r>
              <a:rPr lang="en-US" sz="4000" dirty="0" err="1"/>
              <a:t>texnikaning</a:t>
            </a:r>
            <a:r>
              <a:rPr lang="en-US" sz="4000" dirty="0"/>
              <a:t> </a:t>
            </a:r>
            <a:r>
              <a:rPr lang="en-US" sz="4000" dirty="0" err="1"/>
              <a:t>xilma</a:t>
            </a:r>
            <a:r>
              <a:rPr lang="en-US" sz="4000" dirty="0"/>
              <a:t> </a:t>
            </a:r>
            <a:r>
              <a:rPr lang="en-US" sz="4000" dirty="0" err="1"/>
              <a:t>xil</a:t>
            </a:r>
            <a:r>
              <a:rPr lang="en-US" sz="4000" dirty="0"/>
              <a:t> </a:t>
            </a:r>
            <a:r>
              <a:rPr lang="en-US" sz="4000" dirty="0" err="1"/>
              <a:t>sohalarida</a:t>
            </a:r>
            <a:r>
              <a:rPr lang="en-US" sz="4000" dirty="0"/>
              <a:t> </a:t>
            </a:r>
            <a:r>
              <a:rPr lang="en-US" sz="4000" dirty="0" err="1"/>
              <a:t>juda</a:t>
            </a:r>
            <a:r>
              <a:rPr lang="en-US" sz="4000" dirty="0"/>
              <a:t>  </a:t>
            </a:r>
            <a:r>
              <a:rPr lang="en-US" sz="4000" dirty="0" err="1"/>
              <a:t>ko’p</a:t>
            </a:r>
            <a:r>
              <a:rPr lang="en-US" sz="4000" dirty="0"/>
              <a:t>  </a:t>
            </a:r>
            <a:r>
              <a:rPr lang="en-US" sz="4000" dirty="0" err="1"/>
              <a:t>ishlatiladi</a:t>
            </a:r>
            <a:r>
              <a:rPr lang="en-US" sz="4000" dirty="0"/>
              <a:t>.  </a:t>
            </a:r>
            <a:r>
              <a:rPr lang="en-US" sz="4000" dirty="0" err="1"/>
              <a:t>Bunday</a:t>
            </a:r>
            <a:r>
              <a:rPr lang="en-US" sz="4000" dirty="0"/>
              <a:t>  </a:t>
            </a:r>
            <a:r>
              <a:rPr lang="en-US" sz="4000" dirty="0" err="1"/>
              <a:t>mexanizmlar</a:t>
            </a:r>
            <a:r>
              <a:rPr lang="en-US" sz="4000" dirty="0"/>
              <a:t>,  </a:t>
            </a:r>
            <a:r>
              <a:rPr lang="en-US" sz="4000" dirty="0" err="1"/>
              <a:t>ayniqsa</a:t>
            </a:r>
            <a:r>
              <a:rPr lang="en-US" sz="4000" dirty="0"/>
              <a:t>, </a:t>
            </a:r>
            <a:r>
              <a:rPr lang="en-US" sz="4000" dirty="0" err="1"/>
              <a:t>avtomatik</a:t>
            </a:r>
            <a:r>
              <a:rPr lang="en-US" sz="4000" dirty="0"/>
              <a:t> </a:t>
            </a:r>
            <a:r>
              <a:rPr lang="en-US" sz="4000" dirty="0" err="1"/>
              <a:t>mashinalar</a:t>
            </a:r>
            <a:r>
              <a:rPr lang="en-US" sz="4000" dirty="0"/>
              <a:t> </a:t>
            </a:r>
            <a:r>
              <a:rPr lang="en-US" sz="4000" dirty="0" err="1"/>
              <a:t>ishida</a:t>
            </a:r>
            <a:r>
              <a:rPr lang="en-US" sz="4000" dirty="0"/>
              <a:t> </a:t>
            </a:r>
            <a:r>
              <a:rPr lang="en-US" sz="4000" dirty="0" err="1"/>
              <a:t>juda</a:t>
            </a:r>
            <a:r>
              <a:rPr lang="en-US" sz="4000" dirty="0"/>
              <a:t> </a:t>
            </a:r>
            <a:r>
              <a:rPr lang="en-US" sz="4000" dirty="0" err="1"/>
              <a:t>yaxshi</a:t>
            </a:r>
            <a:r>
              <a:rPr lang="en-US" sz="4000" dirty="0"/>
              <a:t> </a:t>
            </a:r>
            <a:r>
              <a:rPr lang="en-US" sz="4000" dirty="0" err="1"/>
              <a:t>natijalar</a:t>
            </a:r>
            <a:r>
              <a:rPr lang="en-US" sz="4000" dirty="0"/>
              <a:t> </a:t>
            </a:r>
            <a:r>
              <a:rPr lang="en-US" sz="4000" dirty="0" err="1"/>
              <a:t>beradi</a:t>
            </a:r>
            <a:r>
              <a:rPr lang="en-US" sz="4000" dirty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22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165" y="1256069"/>
            <a:ext cx="1000941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5-rasmda  </a:t>
            </a:r>
            <a:r>
              <a:rPr lang="en-US" sz="2400" dirty="0" err="1"/>
              <a:t>kulachokli</a:t>
            </a:r>
            <a:r>
              <a:rPr lang="en-US" sz="2400" dirty="0"/>
              <a:t>  </a:t>
            </a:r>
            <a:r>
              <a:rPr lang="en-US" sz="2400" dirty="0" err="1"/>
              <a:t>eng</a:t>
            </a:r>
            <a:r>
              <a:rPr lang="en-US" sz="2400" dirty="0"/>
              <a:t>  </a:t>
            </a:r>
            <a:r>
              <a:rPr lang="en-US" sz="2400" dirty="0" err="1"/>
              <a:t>oddiy</a:t>
            </a:r>
            <a:r>
              <a:rPr lang="en-US" sz="2400" dirty="0"/>
              <a:t>  </a:t>
            </a:r>
            <a:r>
              <a:rPr lang="en-US" sz="2400" dirty="0" err="1"/>
              <a:t>mexanizm</a:t>
            </a:r>
            <a:r>
              <a:rPr lang="en-US" sz="2400" dirty="0"/>
              <a:t>  </a:t>
            </a:r>
            <a:r>
              <a:rPr lang="en-US" sz="2400" dirty="0" err="1"/>
              <a:t>ko’rsatilgan</a:t>
            </a:r>
            <a:r>
              <a:rPr lang="en-US" sz="2400" dirty="0"/>
              <a:t>.  Bu  </a:t>
            </a:r>
            <a:r>
              <a:rPr lang="en-US" sz="2400" dirty="0" err="1"/>
              <a:t>mexanizm</a:t>
            </a:r>
            <a:r>
              <a:rPr lang="en-US" sz="2400" dirty="0" smtClean="0"/>
              <a:t>, </a:t>
            </a:r>
            <a:r>
              <a:rPr lang="en-US" sz="2400" dirty="0" err="1" smtClean="0"/>
              <a:t>asosan</a:t>
            </a:r>
            <a:r>
              <a:rPr lang="en-US" sz="2400" dirty="0"/>
              <a:t>, </a:t>
            </a:r>
            <a:r>
              <a:rPr lang="en-US" sz="2400" dirty="0" err="1"/>
              <a:t>to’rtta</a:t>
            </a:r>
            <a:r>
              <a:rPr lang="en-US" sz="2400" dirty="0"/>
              <a:t> </a:t>
            </a:r>
            <a:r>
              <a:rPr lang="en-US" sz="2400" dirty="0" err="1"/>
              <a:t>zvenodan</a:t>
            </a:r>
            <a:r>
              <a:rPr lang="en-US" sz="2400" dirty="0"/>
              <a:t>: </a:t>
            </a:r>
            <a:r>
              <a:rPr lang="en-US" sz="2400" dirty="0" err="1"/>
              <a:t>qo’zg’almas</a:t>
            </a:r>
            <a:r>
              <a:rPr lang="en-US" sz="2400" dirty="0"/>
              <a:t> </a:t>
            </a:r>
            <a:r>
              <a:rPr lang="en-US" sz="2400" dirty="0" err="1"/>
              <a:t>zveno</a:t>
            </a:r>
            <a:r>
              <a:rPr lang="en-US" sz="2400" dirty="0"/>
              <a:t>, </a:t>
            </a:r>
            <a:r>
              <a:rPr lang="en-US" sz="2400" dirty="0" err="1"/>
              <a:t>qo’zg’almas</a:t>
            </a:r>
            <a:r>
              <a:rPr lang="en-US" sz="2400" dirty="0"/>
              <a:t> </a:t>
            </a:r>
            <a:r>
              <a:rPr lang="en-US" sz="2400" dirty="0" err="1"/>
              <a:t>o’q</a:t>
            </a:r>
            <a:r>
              <a:rPr lang="en-US" sz="2400" dirty="0"/>
              <a:t> </a:t>
            </a:r>
            <a:r>
              <a:rPr lang="en-US" sz="2400" dirty="0" err="1"/>
              <a:t>atrofida</a:t>
            </a:r>
            <a:r>
              <a:rPr lang="en-US" sz="2400" dirty="0"/>
              <a:t> </a:t>
            </a:r>
            <a:r>
              <a:rPr lang="en-US" sz="2400" dirty="0" err="1"/>
              <a:t>aylanuvchi</a:t>
            </a:r>
            <a:r>
              <a:rPr lang="en-US" sz="2400" dirty="0"/>
              <a:t> </a:t>
            </a:r>
            <a:r>
              <a:rPr lang="en-US" sz="2400" dirty="0" err="1"/>
              <a:t>zveno</a:t>
            </a:r>
            <a:r>
              <a:rPr lang="en-US" sz="2400" dirty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( </a:t>
            </a:r>
            <a:r>
              <a:rPr lang="en-US" sz="2400" dirty="0" err="1"/>
              <a:t>kulachok</a:t>
            </a:r>
            <a:r>
              <a:rPr lang="en-US" sz="2400" dirty="0"/>
              <a:t>), </a:t>
            </a:r>
            <a:r>
              <a:rPr lang="en-US" sz="2400" dirty="0" err="1"/>
              <a:t>rolik</a:t>
            </a:r>
            <a:r>
              <a:rPr lang="en-US" sz="2400" dirty="0"/>
              <a:t>, </a:t>
            </a:r>
            <a:r>
              <a:rPr lang="en-US" sz="2400" dirty="0" err="1"/>
              <a:t>to’g’ri</a:t>
            </a:r>
            <a:r>
              <a:rPr lang="en-US" sz="2400" dirty="0"/>
              <a:t> </a:t>
            </a:r>
            <a:r>
              <a:rPr lang="en-US" sz="2400" dirty="0" err="1"/>
              <a:t>chiziq</a:t>
            </a:r>
            <a:r>
              <a:rPr lang="en-US" sz="2400" dirty="0"/>
              <a:t> </a:t>
            </a:r>
            <a:r>
              <a:rPr lang="en-US" sz="2400" dirty="0" err="1"/>
              <a:t>bo’ylab</a:t>
            </a:r>
            <a:r>
              <a:rPr lang="en-US" sz="2400" dirty="0"/>
              <a:t>  </a:t>
            </a:r>
            <a:r>
              <a:rPr lang="en-US" sz="2400" dirty="0" err="1"/>
              <a:t>yuqoriga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pastga</a:t>
            </a:r>
            <a:r>
              <a:rPr lang="en-US" sz="2400" dirty="0"/>
              <a:t> </a:t>
            </a:r>
            <a:r>
              <a:rPr lang="en-US" sz="2400" dirty="0" err="1"/>
              <a:t>harakat</a:t>
            </a:r>
            <a:r>
              <a:rPr lang="en-US" sz="2400" dirty="0"/>
              <a:t> </a:t>
            </a:r>
            <a:r>
              <a:rPr lang="en-US" sz="2400" dirty="0" err="1"/>
              <a:t>qiluvchi</a:t>
            </a:r>
            <a:r>
              <a:rPr lang="en-US" sz="2400" dirty="0"/>
              <a:t> </a:t>
            </a:r>
            <a:r>
              <a:rPr lang="en-US" sz="2400" dirty="0" err="1"/>
              <a:t>zaeno</a:t>
            </a:r>
            <a:r>
              <a:rPr lang="en-US" sz="2400" dirty="0"/>
              <a:t> (</a:t>
            </a:r>
            <a:r>
              <a:rPr lang="en-US" sz="2400" dirty="0" err="1"/>
              <a:t>tolkateldan</a:t>
            </a:r>
            <a:r>
              <a:rPr lang="en-US" sz="2400" dirty="0"/>
              <a:t>) </a:t>
            </a:r>
            <a:r>
              <a:rPr lang="en-US" sz="2400" dirty="0" err="1"/>
              <a:t>iborat</a:t>
            </a:r>
            <a:r>
              <a:rPr lang="en-US" sz="2400" dirty="0"/>
              <a:t>; </a:t>
            </a:r>
            <a:r>
              <a:rPr lang="en-US" sz="2400" dirty="0" err="1"/>
              <a:t>tolkatel</a:t>
            </a:r>
            <a:r>
              <a:rPr lang="ru-RU" sz="2400" dirty="0"/>
              <a:t>ь </a:t>
            </a:r>
            <a:r>
              <a:rPr lang="en-US" sz="2400" dirty="0" err="1"/>
              <a:t>shtanga</a:t>
            </a:r>
            <a:r>
              <a:rPr lang="en-US" sz="2400" dirty="0"/>
              <a:t> deb ham </a:t>
            </a:r>
            <a:r>
              <a:rPr lang="en-US" sz="2400" dirty="0" err="1"/>
              <a:t>ataladi</a:t>
            </a:r>
            <a:r>
              <a:rPr lang="en-US" sz="2400" dirty="0"/>
              <a:t>. </a:t>
            </a:r>
            <a:r>
              <a:rPr lang="en-US" sz="2400" dirty="0" err="1"/>
              <a:t>Odatda</a:t>
            </a:r>
            <a:r>
              <a:rPr lang="en-US" sz="2400" dirty="0"/>
              <a:t>, </a:t>
            </a:r>
            <a:r>
              <a:rPr lang="en-US" sz="2400" dirty="0" err="1"/>
              <a:t>kulachokli</a:t>
            </a:r>
            <a:r>
              <a:rPr lang="en-US" sz="2400" dirty="0"/>
              <a:t> </a:t>
            </a:r>
            <a:r>
              <a:rPr lang="en-US" sz="2400" dirty="0" err="1"/>
              <a:t>mexanizm</a:t>
            </a:r>
            <a:r>
              <a:rPr lang="en-US" sz="2400" dirty="0"/>
              <a:t> </a:t>
            </a:r>
            <a:r>
              <a:rPr lang="en-US" sz="2400" dirty="0" err="1"/>
              <a:t>tolkateliga</a:t>
            </a:r>
            <a:r>
              <a:rPr lang="en-US" sz="2400" dirty="0"/>
              <a:t> </a:t>
            </a:r>
            <a:r>
              <a:rPr lang="en-US" sz="2400" dirty="0" err="1"/>
              <a:t>o’rnatilgan</a:t>
            </a:r>
            <a:r>
              <a:rPr lang="en-US" sz="2400" dirty="0"/>
              <a:t> </a:t>
            </a:r>
            <a:r>
              <a:rPr lang="en-US" sz="2400" dirty="0" err="1"/>
              <a:t>rolik</a:t>
            </a:r>
            <a:r>
              <a:rPr lang="en-US" sz="2400" dirty="0"/>
              <a:t> </a:t>
            </a:r>
            <a:r>
              <a:rPr lang="en-US" sz="2400" dirty="0" err="1"/>
              <a:t>kulachok</a:t>
            </a:r>
            <a:r>
              <a:rPr lang="en-US" sz="2400" dirty="0"/>
              <a:t> </a:t>
            </a:r>
            <a:r>
              <a:rPr lang="en-US" sz="2400" dirty="0" err="1"/>
              <a:t>profili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tolkatel</a:t>
            </a:r>
            <a:r>
              <a:rPr lang="ru-RU" sz="2400" dirty="0"/>
              <a:t>ь </a:t>
            </a:r>
            <a:r>
              <a:rPr lang="en-US" sz="2400" dirty="0" err="1"/>
              <a:t>orasida</a:t>
            </a:r>
            <a:r>
              <a:rPr lang="en-US" sz="2400" dirty="0"/>
              <a:t> </a:t>
            </a:r>
            <a:r>
              <a:rPr lang="en-US" sz="2400" dirty="0" err="1"/>
              <a:t>ishqalanishni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ishlatiladi</a:t>
            </a:r>
            <a:r>
              <a:rPr lang="en-US" sz="2400" dirty="0"/>
              <a:t>. 5-rasmda </a:t>
            </a:r>
            <a:r>
              <a:rPr lang="en-US" sz="2400" dirty="0" err="1"/>
              <a:t>ko’rsatilgan</a:t>
            </a:r>
            <a:r>
              <a:rPr lang="en-US" sz="2400" dirty="0"/>
              <a:t> </a:t>
            </a:r>
            <a:r>
              <a:rPr lang="en-US" sz="2400" dirty="0" err="1"/>
              <a:t>mexanizm</a:t>
            </a:r>
            <a:r>
              <a:rPr lang="en-US" sz="2400" dirty="0"/>
              <a:t> </a:t>
            </a:r>
            <a:r>
              <a:rPr lang="en-US" sz="2400" dirty="0" err="1"/>
              <a:t>tolkatelli</a:t>
            </a:r>
            <a:r>
              <a:rPr lang="en-US" sz="2400" dirty="0"/>
              <a:t>, </a:t>
            </a:r>
            <a:r>
              <a:rPr lang="en-US" sz="2400" dirty="0" err="1"/>
              <a:t>ilgarilanma</a:t>
            </a:r>
            <a:r>
              <a:rPr lang="en-US" sz="2400" dirty="0"/>
              <a:t>–</a:t>
            </a:r>
            <a:r>
              <a:rPr lang="en-US" sz="2400" dirty="0" err="1"/>
              <a:t>qaytma</a:t>
            </a:r>
            <a:r>
              <a:rPr lang="en-US" sz="2400" dirty="0"/>
              <a:t> </a:t>
            </a:r>
            <a:r>
              <a:rPr lang="en-US" sz="2400" dirty="0" err="1"/>
              <a:t>harakat</a:t>
            </a:r>
            <a:r>
              <a:rPr lang="en-US" sz="2400" dirty="0"/>
              <a:t> </a:t>
            </a:r>
            <a:r>
              <a:rPr lang="en-US" sz="2400" dirty="0" err="1"/>
              <a:t>qiluvchi</a:t>
            </a:r>
            <a:r>
              <a:rPr lang="en-US" sz="2400" dirty="0"/>
              <a:t> </a:t>
            </a:r>
            <a:r>
              <a:rPr lang="en-US" sz="2400" dirty="0" err="1"/>
              <a:t>kulachokli</a:t>
            </a:r>
            <a:r>
              <a:rPr lang="en-US" sz="2400" dirty="0"/>
              <a:t> </a:t>
            </a:r>
            <a:r>
              <a:rPr lang="en-US" sz="2400" dirty="0" err="1"/>
              <a:t>mexanizm</a:t>
            </a:r>
            <a:r>
              <a:rPr lang="en-US" sz="2400" dirty="0"/>
              <a:t> deb </a:t>
            </a:r>
            <a:r>
              <a:rPr lang="en-US" sz="2400" dirty="0" err="1"/>
              <a:t>ataladi</a:t>
            </a:r>
            <a:r>
              <a:rPr lang="en-US" sz="2400" dirty="0"/>
              <a:t>. </a:t>
            </a:r>
            <a:r>
              <a:rPr lang="en-US" sz="2400" dirty="0" err="1"/>
              <a:t>Kulachok</a:t>
            </a:r>
            <a:r>
              <a:rPr lang="en-US" sz="2400" dirty="0"/>
              <a:t> </a:t>
            </a:r>
            <a:r>
              <a:rPr lang="en-US" sz="2400" i="1" dirty="0"/>
              <a:t>w2 </a:t>
            </a:r>
            <a:r>
              <a:rPr lang="en-US" sz="2400" dirty="0" err="1"/>
              <a:t>burchak</a:t>
            </a:r>
            <a:r>
              <a:rPr lang="en-US" sz="2400" dirty="0"/>
              <a:t> </a:t>
            </a:r>
            <a:r>
              <a:rPr lang="en-US" sz="2400" dirty="0" err="1"/>
              <a:t>tezlik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aylansa</a:t>
            </a:r>
            <a:r>
              <a:rPr lang="en-US" sz="2400" dirty="0"/>
              <a:t> </a:t>
            </a:r>
            <a:r>
              <a:rPr lang="en-US" sz="2400" dirty="0" err="1"/>
              <a:t>tolkatel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oraliqqa</a:t>
            </a:r>
            <a:r>
              <a:rPr lang="en-US" sz="2400" dirty="0"/>
              <a:t> </a:t>
            </a:r>
            <a:r>
              <a:rPr lang="en-US" sz="2400" dirty="0" err="1"/>
              <a:t>ko’tarilib</a:t>
            </a:r>
            <a:r>
              <a:rPr lang="en-US" sz="2400" dirty="0"/>
              <a:t>,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oldingi</a:t>
            </a:r>
            <a:r>
              <a:rPr lang="en-US" sz="2400" dirty="0"/>
              <a:t> </a:t>
            </a:r>
            <a:r>
              <a:rPr lang="en-US" sz="2400" dirty="0" err="1"/>
              <a:t>vaziyatiga</a:t>
            </a:r>
            <a:r>
              <a:rPr lang="en-US" sz="2400" dirty="0"/>
              <a:t> </a:t>
            </a:r>
            <a:r>
              <a:rPr lang="en-US" sz="2400" dirty="0" err="1"/>
              <a:t>qaytib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Tolkateli</a:t>
            </a:r>
            <a:r>
              <a:rPr lang="en-US" sz="2400" dirty="0"/>
              <a:t> </a:t>
            </a:r>
            <a:r>
              <a:rPr lang="en-US" sz="2400" dirty="0" err="1"/>
              <a:t>ilgarilanma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qaytma</a:t>
            </a:r>
            <a:r>
              <a:rPr lang="en-US" sz="2400" dirty="0"/>
              <a:t> </a:t>
            </a:r>
            <a:r>
              <a:rPr lang="en-US" sz="2400" dirty="0" err="1"/>
              <a:t>xarakat</a:t>
            </a:r>
            <a:r>
              <a:rPr lang="en-US" sz="2400" dirty="0"/>
              <a:t> </a:t>
            </a:r>
            <a:r>
              <a:rPr lang="en-US" sz="2400" dirty="0" err="1"/>
              <a:t>qiladigan</a:t>
            </a:r>
            <a:r>
              <a:rPr lang="en-US" sz="2400" dirty="0"/>
              <a:t> </a:t>
            </a:r>
            <a:r>
              <a:rPr lang="en-US" sz="2400" dirty="0" err="1"/>
              <a:t>kulachokli</a:t>
            </a:r>
            <a:r>
              <a:rPr lang="en-US" sz="2400" dirty="0"/>
              <a:t> </a:t>
            </a:r>
            <a:r>
              <a:rPr lang="en-US" sz="2400" dirty="0" err="1"/>
              <a:t>mexanizmlar</a:t>
            </a:r>
            <a:r>
              <a:rPr lang="en-US" sz="2400" dirty="0"/>
              <a:t> </a:t>
            </a:r>
            <a:r>
              <a:rPr lang="en-US" sz="2400" dirty="0" err="1"/>
              <a:t>aksial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dezaksial</a:t>
            </a:r>
            <a:r>
              <a:rPr lang="en-US" sz="2400" dirty="0"/>
              <a:t> </a:t>
            </a:r>
            <a:r>
              <a:rPr lang="en-US" sz="2400" dirty="0" err="1"/>
              <a:t>turlari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. </a:t>
            </a:r>
            <a:r>
              <a:rPr lang="ru-RU" sz="2400" dirty="0"/>
              <a:t>(5,6,7-rasmlar).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23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9171" y="1070202"/>
            <a:ext cx="2051277" cy="2856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68453" y="1078547"/>
            <a:ext cx="1867081" cy="2847794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99191" y="943520"/>
            <a:ext cx="2274933" cy="298282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49172" y="4323193"/>
            <a:ext cx="182045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5-rasm. </a:t>
            </a:r>
            <a:r>
              <a:rPr lang="en-US" i="1" dirty="0" err="1"/>
              <a:t>Aksial</a:t>
            </a:r>
            <a:endParaRPr lang="ru-RU" dirty="0"/>
          </a:p>
          <a:p>
            <a:r>
              <a:rPr lang="en-US" i="1" dirty="0" err="1"/>
              <a:t>kulachokli</a:t>
            </a:r>
            <a:r>
              <a:rPr lang="en-US" i="1" dirty="0"/>
              <a:t> </a:t>
            </a:r>
            <a:r>
              <a:rPr lang="en-US" i="1" dirty="0" err="1"/>
              <a:t>mexanizm</a:t>
            </a:r>
            <a:r>
              <a:rPr lang="en-US" i="1" dirty="0"/>
              <a:t>:</a:t>
            </a:r>
            <a:endParaRPr lang="ru-RU" dirty="0"/>
          </a:p>
          <a:p>
            <a:r>
              <a:rPr lang="en-US" i="1" dirty="0"/>
              <a:t>1-qo’zg’almas </a:t>
            </a:r>
            <a:r>
              <a:rPr lang="en-US" i="1" dirty="0" err="1"/>
              <a:t>zveno</a:t>
            </a:r>
            <a:r>
              <a:rPr lang="en-US" i="1" dirty="0"/>
              <a:t>;</a:t>
            </a:r>
            <a:endParaRPr lang="ru-RU" dirty="0"/>
          </a:p>
          <a:p>
            <a:r>
              <a:rPr lang="en-US" i="1" dirty="0"/>
              <a:t>2-kulachok; 3-rolik;</a:t>
            </a:r>
            <a:endParaRPr lang="ru-RU" dirty="0"/>
          </a:p>
          <a:p>
            <a:r>
              <a:rPr lang="en-US" i="1" dirty="0"/>
              <a:t>4-tolkatel</a:t>
            </a:r>
            <a:r>
              <a:rPr lang="ru-RU" i="1" dirty="0"/>
              <a:t>ь</a:t>
            </a:r>
            <a:r>
              <a:rPr lang="en-US" i="1" dirty="0"/>
              <a:t>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950279" y="4050480"/>
            <a:ext cx="205467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i="1" dirty="0"/>
              <a:t> </a:t>
            </a:r>
            <a:r>
              <a:rPr lang="en-US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6-rasm. </a:t>
            </a:r>
            <a:r>
              <a:rPr lang="en-US" i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Dezaksial</a:t>
            </a:r>
            <a:r>
              <a:rPr lang="en-US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i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kulachokli</a:t>
            </a:r>
            <a:endParaRPr lang="ru-RU" sz="1050" dirty="0">
              <a:latin typeface="Arial" pitchFamily="34" charset="0"/>
              <a:cs typeface="Arial" pitchFamily="34" charset="0"/>
            </a:endParaRPr>
          </a:p>
          <a:p>
            <a:r>
              <a:rPr lang="en-US" i="1" dirty="0" smtClean="0"/>
              <a:t>1-qo’zg’almas </a:t>
            </a:r>
            <a:r>
              <a:rPr lang="en-US" i="1" dirty="0" err="1"/>
              <a:t>zveno</a:t>
            </a:r>
            <a:r>
              <a:rPr lang="en-US" i="1" dirty="0"/>
              <a:t>;</a:t>
            </a:r>
            <a:endParaRPr lang="ru-RU" dirty="0"/>
          </a:p>
          <a:p>
            <a:r>
              <a:rPr lang="en-US" i="1" dirty="0"/>
              <a:t>2-kulachok; 3-rolik; 4- </a:t>
            </a:r>
            <a:r>
              <a:rPr lang="en-US" i="1" dirty="0" err="1"/>
              <a:t>tolkatel</a:t>
            </a:r>
            <a:r>
              <a:rPr lang="ru-RU" i="1" dirty="0"/>
              <a:t>ь</a:t>
            </a:r>
            <a:r>
              <a:rPr lang="en-US" i="1" dirty="0"/>
              <a:t>; ye-</a:t>
            </a:r>
            <a:r>
              <a:rPr lang="en-US" i="1" dirty="0" err="1"/>
              <a:t>dezaktsial</a:t>
            </a:r>
            <a:r>
              <a:rPr lang="en-US" i="1" dirty="0"/>
              <a:t> </a:t>
            </a:r>
            <a:r>
              <a:rPr lang="en-US" i="1" dirty="0" err="1"/>
              <a:t>kattaligi</a:t>
            </a:r>
            <a:r>
              <a:rPr lang="en-US" i="1" dirty="0"/>
              <a:t>.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060872" y="4186862"/>
            <a:ext cx="182045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7-rasm. </a:t>
            </a:r>
            <a:r>
              <a:rPr lang="en-US" i="1" dirty="0" err="1"/>
              <a:t>Tekis</a:t>
            </a:r>
            <a:r>
              <a:rPr lang="en-US" i="1" dirty="0"/>
              <a:t> </a:t>
            </a:r>
            <a:r>
              <a:rPr lang="en-US" i="1" dirty="0" err="1"/>
              <a:t>tolkatelli</a:t>
            </a:r>
            <a:endParaRPr lang="ru-RU" dirty="0"/>
          </a:p>
          <a:p>
            <a:r>
              <a:rPr lang="en-US" i="1" dirty="0" err="1"/>
              <a:t>kulachokli</a:t>
            </a:r>
            <a:r>
              <a:rPr lang="en-US" i="1" dirty="0"/>
              <a:t> </a:t>
            </a:r>
            <a:r>
              <a:rPr lang="en-US" i="1" dirty="0" err="1"/>
              <a:t>mexanizm</a:t>
            </a:r>
            <a:r>
              <a:rPr lang="en-US" i="1" dirty="0"/>
              <a:t>: 1-qo’zg’almas </a:t>
            </a:r>
            <a:r>
              <a:rPr lang="en-US" i="1" dirty="0" err="1"/>
              <a:t>zveno</a:t>
            </a:r>
            <a:r>
              <a:rPr lang="en-US" i="1" dirty="0"/>
              <a:t>; 2-kulachok; 3-tekis </a:t>
            </a:r>
            <a:r>
              <a:rPr lang="en-US" i="1" dirty="0" err="1"/>
              <a:t>tolkatel</a:t>
            </a:r>
            <a:r>
              <a:rPr lang="ru-RU" i="1" dirty="0"/>
              <a:t>ь</a:t>
            </a:r>
            <a:r>
              <a:rPr lang="en-US" i="1" dirty="0"/>
              <a:t>.</a:t>
            </a:r>
            <a:endParaRPr lang="ru-RU" dirty="0"/>
          </a:p>
          <a:p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24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165" y="1759323"/>
            <a:ext cx="98951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dirty="0" err="1"/>
              <a:t>Tishli</a:t>
            </a:r>
            <a:r>
              <a:rPr lang="en-US" sz="3600" b="1" dirty="0"/>
              <a:t> </a:t>
            </a:r>
            <a:r>
              <a:rPr lang="en-US" sz="3600" b="1" dirty="0" err="1"/>
              <a:t>g’ildirakli</a:t>
            </a:r>
            <a:r>
              <a:rPr lang="en-US" sz="3600" b="1" dirty="0"/>
              <a:t> (</a:t>
            </a:r>
            <a:r>
              <a:rPr lang="en-US" sz="3600" b="1" dirty="0" err="1"/>
              <a:t>shesternyali</a:t>
            </a:r>
            <a:r>
              <a:rPr lang="en-US" sz="3600" b="1" dirty="0"/>
              <a:t>) </a:t>
            </a:r>
            <a:r>
              <a:rPr lang="en-US" sz="3600" b="1" dirty="0" err="1"/>
              <a:t>mexanizmlar</a:t>
            </a:r>
            <a:r>
              <a:rPr lang="en-US" sz="3600" b="1" dirty="0"/>
              <a:t> </a:t>
            </a:r>
            <a:r>
              <a:rPr lang="en-US" sz="3600" dirty="0" err="1"/>
              <a:t>xozirgi</a:t>
            </a:r>
            <a:r>
              <a:rPr lang="en-US" sz="3600" dirty="0"/>
              <a:t> </a:t>
            </a:r>
            <a:r>
              <a:rPr lang="en-US" sz="3600" dirty="0" err="1"/>
              <a:t>zamon</a:t>
            </a:r>
            <a:r>
              <a:rPr lang="en-US" sz="3600" dirty="0"/>
              <a:t> </a:t>
            </a:r>
            <a:r>
              <a:rPr lang="en-US" sz="3600" dirty="0" err="1"/>
              <a:t>texnikasida</a:t>
            </a:r>
            <a:r>
              <a:rPr lang="en-US" sz="3600" dirty="0"/>
              <a:t> </a:t>
            </a:r>
            <a:r>
              <a:rPr lang="en-US" sz="3600" dirty="0" err="1"/>
              <a:t>ishlatiladigan</a:t>
            </a:r>
            <a:r>
              <a:rPr lang="en-US" sz="3600" dirty="0"/>
              <a:t> </a:t>
            </a:r>
            <a:r>
              <a:rPr lang="en-US" sz="3600" dirty="0" err="1"/>
              <a:t>mexanizm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mashinalarda</a:t>
            </a:r>
            <a:r>
              <a:rPr lang="en-US" sz="3600" dirty="0"/>
              <a:t> </a:t>
            </a:r>
            <a:r>
              <a:rPr lang="en-US" sz="3600" dirty="0" err="1"/>
              <a:t>bir</a:t>
            </a:r>
            <a:r>
              <a:rPr lang="en-US" sz="3600" dirty="0"/>
              <a:t> </a:t>
            </a:r>
            <a:r>
              <a:rPr lang="en-US" sz="3600" dirty="0" err="1"/>
              <a:t>valdan</a:t>
            </a:r>
            <a:r>
              <a:rPr lang="en-US" sz="3600" dirty="0"/>
              <a:t> </a:t>
            </a:r>
            <a:r>
              <a:rPr lang="en-US" sz="3600" dirty="0" err="1"/>
              <a:t>ikkinchi</a:t>
            </a:r>
            <a:r>
              <a:rPr lang="en-US" sz="3600" dirty="0"/>
              <a:t> </a:t>
            </a:r>
            <a:r>
              <a:rPr lang="en-US" sz="3600" dirty="0" err="1"/>
              <a:t>valga</a:t>
            </a:r>
            <a:r>
              <a:rPr lang="en-US" sz="3600" dirty="0"/>
              <a:t> </a:t>
            </a:r>
            <a:r>
              <a:rPr lang="en-US" sz="3600" dirty="0" err="1"/>
              <a:t>aylanma</a:t>
            </a:r>
            <a:r>
              <a:rPr lang="en-US" sz="3600" dirty="0"/>
              <a:t> </a:t>
            </a:r>
            <a:r>
              <a:rPr lang="en-US" sz="3600" dirty="0" err="1"/>
              <a:t>harakatni</a:t>
            </a:r>
            <a:r>
              <a:rPr lang="en-US" sz="3600" dirty="0"/>
              <a:t> </a:t>
            </a:r>
            <a:r>
              <a:rPr lang="en-US" sz="3600" dirty="0" err="1"/>
              <a:t>uzatishda</a:t>
            </a:r>
            <a:r>
              <a:rPr lang="en-US" sz="3600" dirty="0"/>
              <a:t> </a:t>
            </a:r>
            <a:r>
              <a:rPr lang="en-US" sz="3600" dirty="0" err="1"/>
              <a:t>ishlatiladi</a:t>
            </a:r>
            <a:r>
              <a:rPr lang="en-US" sz="3600" dirty="0"/>
              <a:t>. </a:t>
            </a:r>
            <a:r>
              <a:rPr lang="en-US" sz="3600" dirty="0" err="1"/>
              <a:t>Harakat</a:t>
            </a:r>
            <a:r>
              <a:rPr lang="en-US" sz="3600" dirty="0"/>
              <a:t> </a:t>
            </a:r>
            <a:r>
              <a:rPr lang="en-US" sz="3600" dirty="0" err="1"/>
              <a:t>uzatishning</a:t>
            </a:r>
            <a:r>
              <a:rPr lang="en-US" sz="3600" dirty="0"/>
              <a:t>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turi</a:t>
            </a:r>
            <a:r>
              <a:rPr lang="en-US" sz="3600" dirty="0"/>
              <a:t> </a:t>
            </a:r>
            <a:r>
              <a:rPr lang="en-US" sz="3600" dirty="0" err="1"/>
              <a:t>shesternyali</a:t>
            </a:r>
            <a:r>
              <a:rPr lang="en-US" sz="3600" dirty="0"/>
              <a:t> </a:t>
            </a:r>
            <a:r>
              <a:rPr lang="en-US" sz="3600" dirty="0" err="1"/>
              <a:t>uzatma</a:t>
            </a:r>
            <a:r>
              <a:rPr lang="en-US" sz="3600" dirty="0"/>
              <a:t> ham deb </a:t>
            </a:r>
            <a:r>
              <a:rPr lang="en-US" sz="3600" dirty="0" err="1"/>
              <a:t>ataladi</a:t>
            </a:r>
            <a:r>
              <a:rPr lang="en-US" sz="3600" dirty="0"/>
              <a:t> (10-rasm).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25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61357" y="1417594"/>
            <a:ext cx="1023801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/>
              <a:t>Tishli</a:t>
            </a:r>
            <a:r>
              <a:rPr lang="en-US" sz="3000" dirty="0"/>
              <a:t> </a:t>
            </a:r>
            <a:r>
              <a:rPr lang="en-US" sz="3000" dirty="0" err="1"/>
              <a:t>mexanizmga</a:t>
            </a:r>
            <a:r>
              <a:rPr lang="en-US" sz="3000" dirty="0"/>
              <a:t> </a:t>
            </a:r>
            <a:r>
              <a:rPr lang="en-US" sz="3000" dirty="0" err="1"/>
              <a:t>chuqurroq</a:t>
            </a:r>
            <a:r>
              <a:rPr lang="en-US" sz="3000" dirty="0"/>
              <a:t> </a:t>
            </a:r>
            <a:r>
              <a:rPr lang="en-US" sz="3000" dirty="0" err="1"/>
              <a:t>nazar</a:t>
            </a:r>
            <a:r>
              <a:rPr lang="en-US" sz="3000" dirty="0"/>
              <a:t> </a:t>
            </a:r>
            <a:r>
              <a:rPr lang="en-US" sz="3000" dirty="0" err="1"/>
              <a:t>tashlansa</a:t>
            </a:r>
            <a:r>
              <a:rPr lang="en-US" sz="3000" dirty="0"/>
              <a:t>,  </a:t>
            </a:r>
            <a:r>
              <a:rPr lang="en-US" sz="3000" dirty="0" err="1"/>
              <a:t>har</a:t>
            </a:r>
            <a:r>
              <a:rPr lang="en-US" sz="3000" dirty="0"/>
              <a:t> </a:t>
            </a:r>
            <a:r>
              <a:rPr lang="en-US" sz="3000" dirty="0" err="1"/>
              <a:t>qaysi</a:t>
            </a:r>
            <a:r>
              <a:rPr lang="en-US" sz="3000" dirty="0"/>
              <a:t> </a:t>
            </a:r>
            <a:r>
              <a:rPr lang="en-US" sz="3000" dirty="0" err="1"/>
              <a:t>tishli</a:t>
            </a:r>
            <a:r>
              <a:rPr lang="en-US" sz="3000" dirty="0"/>
              <a:t> </a:t>
            </a:r>
            <a:r>
              <a:rPr lang="en-US" sz="3000" dirty="0" err="1"/>
              <a:t>g’ildirak</a:t>
            </a:r>
            <a:r>
              <a:rPr lang="en-US" sz="3000" dirty="0"/>
              <a:t> </a:t>
            </a:r>
            <a:r>
              <a:rPr lang="en-US" sz="3000" dirty="0" err="1"/>
              <a:t>bo’ylab</a:t>
            </a:r>
            <a:r>
              <a:rPr lang="en-US" sz="3000" dirty="0"/>
              <a:t> </a:t>
            </a:r>
            <a:r>
              <a:rPr lang="en-US" sz="3000" dirty="0" err="1"/>
              <a:t>qo’yilgan</a:t>
            </a:r>
            <a:r>
              <a:rPr lang="en-US" sz="3000" dirty="0"/>
              <a:t> </a:t>
            </a:r>
            <a:r>
              <a:rPr lang="en-US" sz="3000" dirty="0" err="1"/>
              <a:t>bir</a:t>
            </a:r>
            <a:r>
              <a:rPr lang="en-US" sz="3000" dirty="0"/>
              <a:t> </a:t>
            </a:r>
            <a:r>
              <a:rPr lang="en-US" sz="3000" dirty="0" err="1"/>
              <a:t>necha</a:t>
            </a:r>
            <a:r>
              <a:rPr lang="en-US" sz="3000" dirty="0"/>
              <a:t> </a:t>
            </a:r>
            <a:r>
              <a:rPr lang="en-US" sz="3000" dirty="0" err="1"/>
              <a:t>kulachokdan</a:t>
            </a:r>
            <a:r>
              <a:rPr lang="en-US" sz="3000" dirty="0"/>
              <a:t> </a:t>
            </a:r>
            <a:r>
              <a:rPr lang="en-US" sz="3000" dirty="0" err="1"/>
              <a:t>iborat</a:t>
            </a:r>
            <a:r>
              <a:rPr lang="en-US" sz="3000" dirty="0"/>
              <a:t> </a:t>
            </a:r>
            <a:r>
              <a:rPr lang="en-US" sz="3000" dirty="0" err="1"/>
              <a:t>ekanligini</a:t>
            </a:r>
            <a:r>
              <a:rPr lang="en-US" sz="3000" dirty="0"/>
              <a:t> </a:t>
            </a:r>
            <a:r>
              <a:rPr lang="en-US" sz="3000" dirty="0" err="1"/>
              <a:t>ko’rish</a:t>
            </a:r>
            <a:r>
              <a:rPr lang="en-US" sz="3000" dirty="0"/>
              <a:t> </a:t>
            </a:r>
            <a:r>
              <a:rPr lang="en-US" sz="3000" dirty="0" err="1"/>
              <a:t>qiyin</a:t>
            </a:r>
            <a:r>
              <a:rPr lang="en-US" sz="3000" dirty="0"/>
              <a:t> </a:t>
            </a:r>
            <a:r>
              <a:rPr lang="en-US" sz="3000" dirty="0" err="1"/>
              <a:t>emas</a:t>
            </a:r>
            <a:r>
              <a:rPr lang="en-US" sz="3000" dirty="0"/>
              <a:t>. </a:t>
            </a:r>
            <a:r>
              <a:rPr lang="en-US" sz="3000" dirty="0" err="1"/>
              <a:t>Aylana</a:t>
            </a:r>
            <a:r>
              <a:rPr lang="en-US" sz="3000" dirty="0"/>
              <a:t> </a:t>
            </a:r>
            <a:r>
              <a:rPr lang="en-US" sz="3000" dirty="0" err="1"/>
              <a:t>bo’ylab</a:t>
            </a:r>
            <a:r>
              <a:rPr lang="en-US" sz="3000" dirty="0"/>
              <a:t> </a:t>
            </a:r>
            <a:r>
              <a:rPr lang="en-US" sz="3000" dirty="0" err="1"/>
              <a:t>qo’yilgan</a:t>
            </a:r>
            <a:r>
              <a:rPr lang="en-US" sz="3000" dirty="0"/>
              <a:t> </a:t>
            </a:r>
            <a:r>
              <a:rPr lang="en-US" sz="3000" dirty="0" err="1"/>
              <a:t>ana</a:t>
            </a:r>
            <a:r>
              <a:rPr lang="en-US" sz="3000" dirty="0"/>
              <a:t> </a:t>
            </a:r>
            <a:r>
              <a:rPr lang="en-US" sz="3000" dirty="0" err="1"/>
              <a:t>shu</a:t>
            </a:r>
            <a:r>
              <a:rPr lang="en-US" sz="3000" dirty="0"/>
              <a:t> </a:t>
            </a:r>
            <a:r>
              <a:rPr lang="en-US" sz="3000" dirty="0" err="1"/>
              <a:t>kulachoklar</a:t>
            </a:r>
            <a:r>
              <a:rPr lang="en-US" sz="3000" dirty="0"/>
              <a:t> </a:t>
            </a:r>
            <a:r>
              <a:rPr lang="en-US" sz="3000" dirty="0" err="1"/>
              <a:t>tishli</a:t>
            </a:r>
            <a:r>
              <a:rPr lang="en-US" sz="3000" dirty="0"/>
              <a:t> </a:t>
            </a:r>
            <a:r>
              <a:rPr lang="en-US" sz="3000" dirty="0" err="1"/>
              <a:t>g’ildirak</a:t>
            </a:r>
            <a:r>
              <a:rPr lang="en-US" sz="3000" dirty="0"/>
              <a:t> </a:t>
            </a:r>
            <a:r>
              <a:rPr lang="en-US" sz="3000" dirty="0" err="1"/>
              <a:t>tishlari</a:t>
            </a:r>
            <a:r>
              <a:rPr lang="en-US" sz="3000" dirty="0"/>
              <a:t> deb </a:t>
            </a:r>
            <a:r>
              <a:rPr lang="en-US" sz="3000" dirty="0" err="1"/>
              <a:t>ataladi</a:t>
            </a:r>
            <a:r>
              <a:rPr lang="en-US" sz="3000" dirty="0"/>
              <a:t>. </a:t>
            </a:r>
            <a:r>
              <a:rPr lang="en-US" sz="3000" dirty="0" err="1"/>
              <a:t>Tishlar</a:t>
            </a:r>
            <a:r>
              <a:rPr lang="en-US" sz="3000" dirty="0"/>
              <a:t> </a:t>
            </a:r>
            <a:r>
              <a:rPr lang="en-US" sz="3000" dirty="0" err="1"/>
              <a:t>o’rnatilgan</a:t>
            </a:r>
            <a:r>
              <a:rPr lang="en-US" sz="3000" dirty="0"/>
              <a:t> </a:t>
            </a:r>
            <a:r>
              <a:rPr lang="en-US" sz="3000" dirty="0" err="1"/>
              <a:t>ana</a:t>
            </a:r>
            <a:r>
              <a:rPr lang="en-US" sz="3000" dirty="0"/>
              <a:t> </a:t>
            </a:r>
            <a:r>
              <a:rPr lang="en-US" sz="3000" dirty="0" err="1"/>
              <a:t>shu</a:t>
            </a:r>
            <a:r>
              <a:rPr lang="en-US" sz="3000" dirty="0"/>
              <a:t> </a:t>
            </a:r>
            <a:r>
              <a:rPr lang="en-US" sz="3000" dirty="0" err="1"/>
              <a:t>g’ildirakning</a:t>
            </a:r>
            <a:r>
              <a:rPr lang="en-US" sz="3000" dirty="0"/>
              <a:t> </a:t>
            </a:r>
            <a:r>
              <a:rPr lang="en-US" sz="3000" dirty="0" err="1"/>
              <a:t>radiusi</a:t>
            </a:r>
            <a:r>
              <a:rPr lang="en-US" sz="3000" dirty="0"/>
              <a:t> </a:t>
            </a:r>
            <a:r>
              <a:rPr lang="en-US" sz="3000" dirty="0" err="1"/>
              <a:t>cheksiz</a:t>
            </a:r>
            <a:r>
              <a:rPr lang="en-US" sz="3000" dirty="0"/>
              <a:t> </a:t>
            </a:r>
            <a:r>
              <a:rPr lang="en-US" sz="3000" dirty="0" err="1"/>
              <a:t>katta</a:t>
            </a:r>
            <a:r>
              <a:rPr lang="en-US" sz="3000" dirty="0"/>
              <a:t> </a:t>
            </a:r>
            <a:r>
              <a:rPr lang="en-US" sz="3000" dirty="0" err="1"/>
              <a:t>bo’lsa</a:t>
            </a:r>
            <a:r>
              <a:rPr lang="en-US" sz="3000" dirty="0"/>
              <a:t>, u  </a:t>
            </a:r>
            <a:r>
              <a:rPr lang="en-US" sz="3000" dirty="0" err="1"/>
              <a:t>xolda</a:t>
            </a:r>
            <a:r>
              <a:rPr lang="en-US" sz="3000" dirty="0"/>
              <a:t>,  </a:t>
            </a:r>
            <a:r>
              <a:rPr lang="en-US" sz="3000" dirty="0" err="1"/>
              <a:t>g’ildirak</a:t>
            </a:r>
            <a:r>
              <a:rPr lang="en-US" sz="3000" dirty="0"/>
              <a:t>  </a:t>
            </a:r>
            <a:r>
              <a:rPr lang="en-US" sz="3000" dirty="0" err="1"/>
              <a:t>aylanasi</a:t>
            </a:r>
            <a:r>
              <a:rPr lang="en-US" sz="3000" dirty="0"/>
              <a:t>  </a:t>
            </a:r>
            <a:r>
              <a:rPr lang="en-US" sz="3000" dirty="0" err="1"/>
              <a:t>to’g’ri</a:t>
            </a:r>
            <a:r>
              <a:rPr lang="en-US" sz="3000" dirty="0"/>
              <a:t>  </a:t>
            </a:r>
            <a:r>
              <a:rPr lang="en-US" sz="3000" dirty="0" err="1"/>
              <a:t>chiziq</a:t>
            </a:r>
            <a:r>
              <a:rPr lang="en-US" sz="3000" dirty="0"/>
              <a:t>  </a:t>
            </a:r>
            <a:r>
              <a:rPr lang="en-US" sz="3000" dirty="0" err="1"/>
              <a:t>bo’lib</a:t>
            </a:r>
            <a:r>
              <a:rPr lang="en-US" sz="3000" dirty="0"/>
              <a:t>  </a:t>
            </a:r>
            <a:r>
              <a:rPr lang="en-US" sz="3000" dirty="0" err="1"/>
              <a:t>qoladi</a:t>
            </a:r>
            <a:r>
              <a:rPr lang="en-US" sz="3000" dirty="0"/>
              <a:t>.  (11-rasm.).  </a:t>
            </a:r>
            <a:r>
              <a:rPr lang="en-US" sz="3000" dirty="0" err="1"/>
              <a:t>Bunday</a:t>
            </a:r>
            <a:r>
              <a:rPr lang="en-US" sz="3000" dirty="0"/>
              <a:t> </a:t>
            </a:r>
            <a:r>
              <a:rPr lang="en-US" sz="3000" dirty="0" err="1"/>
              <a:t>tishli</a:t>
            </a:r>
            <a:r>
              <a:rPr lang="en-US" sz="3000" dirty="0"/>
              <a:t> </a:t>
            </a:r>
            <a:r>
              <a:rPr lang="en-US" sz="3000" dirty="0" err="1"/>
              <a:t>zvenolar</a:t>
            </a:r>
            <a:r>
              <a:rPr lang="en-US" sz="3000" dirty="0"/>
              <a:t> </a:t>
            </a:r>
            <a:r>
              <a:rPr lang="en-US" sz="3000" dirty="0" err="1"/>
              <a:t>tishli</a:t>
            </a:r>
            <a:r>
              <a:rPr lang="en-US" sz="3000" dirty="0"/>
              <a:t> </a:t>
            </a:r>
            <a:r>
              <a:rPr lang="en-US" sz="3000" dirty="0" err="1"/>
              <a:t>reykalar</a:t>
            </a:r>
            <a:r>
              <a:rPr lang="en-US" sz="3000" dirty="0"/>
              <a:t> </a:t>
            </a:r>
            <a:r>
              <a:rPr lang="en-US" sz="3000" dirty="0" err="1"/>
              <a:t>deyiladi</a:t>
            </a:r>
            <a:r>
              <a:rPr lang="en-US" sz="3000" dirty="0"/>
              <a:t>. </a:t>
            </a:r>
            <a:r>
              <a:rPr lang="en-US" sz="3000" dirty="0" err="1"/>
              <a:t>Harakatning</a:t>
            </a:r>
            <a:r>
              <a:rPr lang="en-US" sz="3000" dirty="0"/>
              <a:t> </a:t>
            </a:r>
            <a:r>
              <a:rPr lang="en-US" sz="3000" dirty="0" err="1"/>
              <a:t>bunday</a:t>
            </a:r>
            <a:r>
              <a:rPr lang="en-US" sz="3000" dirty="0"/>
              <a:t> </a:t>
            </a:r>
            <a:r>
              <a:rPr lang="en-US" sz="3000" dirty="0" err="1"/>
              <a:t>uzatish</a:t>
            </a:r>
            <a:r>
              <a:rPr lang="en-US" sz="3000" dirty="0"/>
              <a:t> </a:t>
            </a:r>
            <a:r>
              <a:rPr lang="en-US" sz="3000" dirty="0" err="1"/>
              <a:t>xili</a:t>
            </a:r>
            <a:r>
              <a:rPr lang="en-US" sz="3000" dirty="0"/>
              <a:t> </a:t>
            </a:r>
            <a:r>
              <a:rPr lang="en-US" sz="3000" dirty="0" err="1"/>
              <a:t>reykali</a:t>
            </a:r>
            <a:r>
              <a:rPr lang="en-US" sz="3000" dirty="0"/>
              <a:t> </a:t>
            </a:r>
            <a:r>
              <a:rPr lang="en-US" sz="3000" dirty="0" err="1"/>
              <a:t>uzatma</a:t>
            </a:r>
            <a:r>
              <a:rPr lang="en-US" sz="3000" dirty="0"/>
              <a:t> </a:t>
            </a:r>
            <a:r>
              <a:rPr lang="en-US" sz="3000" dirty="0" err="1"/>
              <a:t>deyiladi</a:t>
            </a:r>
            <a:r>
              <a:rPr lang="en-US" sz="3000" dirty="0"/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26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0237" y="1551895"/>
            <a:ext cx="3431042" cy="2293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3369" y="1551895"/>
            <a:ext cx="1971402" cy="23669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88622" y="41753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 dirty="0"/>
              <a:t>10-rasm.</a:t>
            </a:r>
            <a:endParaRPr lang="ru-RU" dirty="0"/>
          </a:p>
          <a:p>
            <a:r>
              <a:rPr lang="en-US" i="1" dirty="0" err="1"/>
              <a:t>SHesternyali</a:t>
            </a:r>
            <a:r>
              <a:rPr lang="en-US" i="1" dirty="0"/>
              <a:t> </a:t>
            </a:r>
            <a:r>
              <a:rPr lang="en-US" i="1" dirty="0" err="1"/>
              <a:t>uzatma</a:t>
            </a:r>
            <a:r>
              <a:rPr lang="en-US" i="1" dirty="0"/>
              <a:t>: 1,2 </a:t>
            </a:r>
            <a:r>
              <a:rPr lang="en-US" i="1" dirty="0" err="1"/>
              <a:t>shesternyalar</a:t>
            </a:r>
            <a:endParaRPr lang="ru-RU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564085" y="4757901"/>
            <a:ext cx="1847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52273" y="4637022"/>
            <a:ext cx="3172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1-dasta; 2-reyka; 3-sobachka</a:t>
            </a:r>
            <a:endParaRPr lang="en-US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07246" y="4129190"/>
            <a:ext cx="2783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11-rasm. </a:t>
            </a:r>
            <a:r>
              <a:rPr lang="en-US" i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Reykali</a:t>
            </a:r>
            <a:r>
              <a:rPr lang="en-US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i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uzatma</a:t>
            </a:r>
            <a:r>
              <a:rPr lang="en-US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92058578"/>
              </p:ext>
            </p:extLst>
          </p:nvPr>
        </p:nvGraphicFramePr>
        <p:xfrm>
          <a:off x="1117600" y="691243"/>
          <a:ext cx="10116457" cy="2664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391552" y="3331720"/>
            <a:ext cx="9434285" cy="2246769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indent="450850" algn="just" eaLnBrk="0" hangingPunct="0"/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Kin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tik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z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njir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rkibig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kiruvchi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qo`zg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`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lm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zv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nisb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zv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mu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yyan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rtibd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h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tl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nd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z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njirning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q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lg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zv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h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`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lum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rtibd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h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qils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bund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 kin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tik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z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njir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lang="ru-RU" sz="2800" i="1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еха</a:t>
            </a:r>
            <a:r>
              <a:rPr lang="en-US" sz="2800" i="1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nizm</a:t>
            </a:r>
            <a:r>
              <a:rPr lang="en-US" sz="2800" i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8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12674367"/>
              </p:ext>
            </p:extLst>
          </p:nvPr>
        </p:nvGraphicFramePr>
        <p:xfrm>
          <a:off x="491318" y="191069"/>
          <a:ext cx="11700681" cy="6482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971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567440026"/>
              </p:ext>
            </p:extLst>
          </p:nvPr>
        </p:nvGraphicFramePr>
        <p:xfrm>
          <a:off x="1435695" y="904346"/>
          <a:ext cx="9308504" cy="5114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8319" t="41022" r="71753" b="45288"/>
          <a:stretch/>
        </p:blipFill>
        <p:spPr>
          <a:xfrm>
            <a:off x="9650961" y="3964214"/>
            <a:ext cx="767574" cy="595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6470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20010238"/>
              </p:ext>
            </p:extLst>
          </p:nvPr>
        </p:nvGraphicFramePr>
        <p:xfrm>
          <a:off x="1918607" y="751116"/>
          <a:ext cx="8760278" cy="4743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386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87792" y="793070"/>
            <a:ext cx="10367433" cy="1008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>
                <a:latin typeface="Algerian" pitchFamily="82" charset="0"/>
              </a:rPr>
              <a:t>Foydalanilgan</a:t>
            </a:r>
            <a:r>
              <a:rPr lang="en-US" sz="2400" dirty="0">
                <a:latin typeface="Algerian" pitchFamily="82" charset="0"/>
              </a:rPr>
              <a:t> </a:t>
            </a:r>
            <a:r>
              <a:rPr lang="en-US" sz="2400" dirty="0" err="1">
                <a:latin typeface="Algerian" pitchFamily="82" charset="0"/>
              </a:rPr>
              <a:t>adabiyotlar</a:t>
            </a:r>
            <a:endParaRPr lang="en-US" sz="2400" dirty="0">
              <a:latin typeface="Algerian" pitchFamily="82" charset="0"/>
            </a:endParaRPr>
          </a:p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Algerian" pitchFamily="82" charset="0"/>
              </a:rPr>
              <a:t>References</a:t>
            </a:r>
            <a:endParaRPr lang="ru-RU" sz="2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1987" name="Прямоугольник 2"/>
          <p:cNvSpPr>
            <a:spLocks noChangeArrowheads="1"/>
          </p:cNvSpPr>
          <p:nvPr/>
        </p:nvSpPr>
        <p:spPr bwMode="auto">
          <a:xfrm>
            <a:off x="1159935" y="2047195"/>
            <a:ext cx="1017693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2400" dirty="0"/>
              <a:t>1. </a:t>
            </a:r>
            <a:r>
              <a:rPr lang="en-US" sz="2400" dirty="0" err="1"/>
              <a:t>Izzatov</a:t>
            </a:r>
            <a:r>
              <a:rPr lang="en-US" sz="2400" dirty="0"/>
              <a:t> Z.X.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mexanizmlar</a:t>
            </a:r>
            <a:r>
              <a:rPr lang="en-US" sz="2400" dirty="0"/>
              <a:t> </a:t>
            </a:r>
            <a:r>
              <a:rPr lang="en-US" sz="2400" dirty="0" err="1"/>
              <a:t>nazariyasidan</a:t>
            </a:r>
            <a:r>
              <a:rPr lang="en-US" sz="2400" dirty="0"/>
              <a:t> </a:t>
            </a:r>
            <a:r>
              <a:rPr lang="en-US" sz="2400" dirty="0" err="1"/>
              <a:t>kursaviy</a:t>
            </a:r>
            <a:r>
              <a:rPr lang="en-US" sz="2400" dirty="0"/>
              <a:t> </a:t>
            </a:r>
            <a:r>
              <a:rPr lang="en-US" sz="2400" dirty="0" err="1"/>
              <a:t>loyihalash</a:t>
            </a:r>
            <a:r>
              <a:rPr lang="en-US" sz="2400" dirty="0"/>
              <a:t>. </a:t>
            </a:r>
            <a:r>
              <a:rPr lang="en-US" sz="2400" dirty="0" err="1"/>
              <a:t>T.Ukituvchi</a:t>
            </a:r>
            <a:r>
              <a:rPr lang="en-US" sz="2400" dirty="0"/>
              <a:t>, 1988.</a:t>
            </a:r>
            <a:endParaRPr lang="ru-RU" sz="2400" dirty="0"/>
          </a:p>
          <a:p>
            <a:pPr algn="just"/>
            <a:r>
              <a:rPr lang="en-US" sz="2400" dirty="0" smtClean="0"/>
              <a:t>2</a:t>
            </a:r>
            <a:r>
              <a:rPr lang="en-US" sz="2400" dirty="0"/>
              <a:t>. </a:t>
            </a:r>
            <a:r>
              <a:rPr lang="en-US" sz="2400" dirty="0" err="1"/>
              <a:t>Karimov</a:t>
            </a:r>
            <a:r>
              <a:rPr lang="en-US" sz="2400" dirty="0"/>
              <a:t> R.I, </a:t>
            </a:r>
            <a:r>
              <a:rPr lang="en-US" sz="2400" dirty="0" err="1"/>
              <a:t>Saliyev</a:t>
            </a:r>
            <a:r>
              <a:rPr lang="en-US" sz="2400" dirty="0"/>
              <a:t> A. </a:t>
            </a:r>
            <a:r>
              <a:rPr lang="en-US" sz="2400" dirty="0" err="1"/>
              <a:t>Mexanizm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mashinalar</a:t>
            </a:r>
            <a:r>
              <a:rPr lang="en-US" sz="2400" dirty="0"/>
              <a:t> </a:t>
            </a:r>
            <a:r>
              <a:rPr lang="en-US" sz="2400" dirty="0" err="1"/>
              <a:t>nazariyasi</a:t>
            </a:r>
            <a:r>
              <a:rPr lang="en-US" sz="2400" dirty="0"/>
              <a:t> </a:t>
            </a:r>
            <a:r>
              <a:rPr lang="en-US" sz="2400" dirty="0" err="1"/>
              <a:t>fanidan</a:t>
            </a:r>
            <a:r>
              <a:rPr lang="en-US" sz="2400" dirty="0"/>
              <a:t> </a:t>
            </a:r>
            <a:r>
              <a:rPr lang="en-US" sz="2400" dirty="0" err="1"/>
              <a:t>o’quv</a:t>
            </a:r>
            <a:r>
              <a:rPr lang="en-US" sz="2400" dirty="0"/>
              <a:t> </a:t>
            </a:r>
            <a:r>
              <a:rPr lang="en-US" sz="2400" dirty="0" err="1"/>
              <a:t>qo’llanma</a:t>
            </a:r>
            <a:r>
              <a:rPr lang="en-US" sz="2400" dirty="0"/>
              <a:t>. </a:t>
            </a:r>
          </a:p>
          <a:p>
            <a:pPr algn="just"/>
            <a:r>
              <a:rPr lang="en-US" sz="2400" dirty="0"/>
              <a:t>T.: </a:t>
            </a:r>
            <a:r>
              <a:rPr lang="en-US" sz="2400" dirty="0" err="1"/>
              <a:t>ToshDTU</a:t>
            </a:r>
            <a:r>
              <a:rPr lang="en-US" sz="2400" dirty="0"/>
              <a:t>, 2006.</a:t>
            </a:r>
          </a:p>
          <a:p>
            <a:pPr algn="just"/>
            <a:r>
              <a:rPr lang="en-US" sz="2400" dirty="0"/>
              <a:t>3.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mexanimlar</a:t>
            </a:r>
            <a:r>
              <a:rPr lang="en-US" sz="2400" dirty="0"/>
              <a:t> </a:t>
            </a:r>
            <a:r>
              <a:rPr lang="en-US" sz="2400" dirty="0" err="1"/>
              <a:t>nazariyasi</a:t>
            </a:r>
            <a:r>
              <a:rPr lang="en-US" sz="2400" dirty="0"/>
              <a:t> </a:t>
            </a:r>
            <a:r>
              <a:rPr lang="en-US" sz="2400" dirty="0" err="1"/>
              <a:t>fanidan</a:t>
            </a:r>
            <a:r>
              <a:rPr lang="en-US" sz="2400" dirty="0"/>
              <a:t> </a:t>
            </a:r>
            <a:r>
              <a:rPr lang="en-US" sz="2400" dirty="0" err="1"/>
              <a:t>uslubiy</a:t>
            </a:r>
            <a:r>
              <a:rPr lang="en-US" sz="2400" dirty="0"/>
              <a:t> </a:t>
            </a:r>
            <a:r>
              <a:rPr lang="en-US" sz="2400" dirty="0" err="1"/>
              <a:t>majmua</a:t>
            </a:r>
            <a:r>
              <a:rPr lang="en-US" sz="2400" dirty="0"/>
              <a:t>. </a:t>
            </a:r>
            <a:r>
              <a:rPr lang="en-US" sz="2400" dirty="0" err="1"/>
              <a:t>AndMI</a:t>
            </a:r>
            <a:r>
              <a:rPr lang="en-US" sz="2400" dirty="0"/>
              <a:t> 2021y. </a:t>
            </a:r>
            <a:r>
              <a:rPr lang="en-US" sz="2400" dirty="0" err="1"/>
              <a:t>Daliyev</a:t>
            </a:r>
            <a:r>
              <a:rPr lang="en-US" sz="2400" dirty="0"/>
              <a:t> </a:t>
            </a:r>
            <a:r>
              <a:rPr lang="en-US" sz="2400" dirty="0" err="1"/>
              <a:t>Sh</a:t>
            </a:r>
            <a:r>
              <a:rPr lang="en-US" sz="2400" dirty="0"/>
              <a:t>, </a:t>
            </a:r>
            <a:r>
              <a:rPr lang="en-US" sz="2400" dirty="0" err="1"/>
              <a:t>Sobirov</a:t>
            </a:r>
            <a:r>
              <a:rPr lang="en-US" sz="2400" dirty="0"/>
              <a:t> X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4. </a:t>
            </a:r>
            <a:r>
              <a:rPr lang="en-US" sz="2400" dirty="0" err="1"/>
              <a:t>Usmonxodjaev</a:t>
            </a:r>
            <a:r>
              <a:rPr lang="en-US" sz="2400" dirty="0"/>
              <a:t> K.X.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mexanizmlar</a:t>
            </a:r>
            <a:r>
              <a:rPr lang="en-US" sz="2400" dirty="0"/>
              <a:t> </a:t>
            </a:r>
            <a:r>
              <a:rPr lang="en-US" sz="2400" dirty="0" err="1"/>
              <a:t>nazariyasi</a:t>
            </a:r>
            <a:r>
              <a:rPr lang="en-US" sz="2400" dirty="0"/>
              <a:t>. </a:t>
            </a:r>
            <a:r>
              <a:rPr lang="en-US" sz="2400" dirty="0" err="1"/>
              <a:t>T.Uqituvchi</a:t>
            </a:r>
            <a:r>
              <a:rPr lang="en-US" sz="2400" dirty="0"/>
              <a:t>, 1981.</a:t>
            </a:r>
            <a:endParaRPr lang="en-US" sz="2400" dirty="0"/>
          </a:p>
          <a:p>
            <a:pPr algn="just"/>
            <a:r>
              <a:rPr lang="en-US" sz="2400" dirty="0" smtClean="0"/>
              <a:t>5. </a:t>
            </a:r>
            <a:r>
              <a:rPr lang="en-US" sz="2400" u="sng" dirty="0">
                <a:hlinkClick r:id="rId2"/>
              </a:rPr>
              <a:t>www</a:t>
            </a:r>
            <a:r>
              <a:rPr lang="ru-RU" sz="2400" u="sng" dirty="0">
                <a:hlinkClick r:id="rId2"/>
              </a:rPr>
              <a:t>.</a:t>
            </a:r>
            <a:r>
              <a:rPr lang="en-US" sz="2400" u="sng" dirty="0" err="1">
                <a:hlinkClick r:id="rId2"/>
              </a:rPr>
              <a:t>ziyonet</a:t>
            </a:r>
            <a:r>
              <a:rPr lang="ru-RU" sz="2400" u="sng" dirty="0">
                <a:hlinkClick r:id="rId2"/>
              </a:rPr>
              <a:t>.</a:t>
            </a:r>
            <a:r>
              <a:rPr lang="en-US" sz="2400" u="sng" dirty="0" err="1">
                <a:hlinkClick r:id="rId2"/>
              </a:rPr>
              <a:t>uz</a:t>
            </a:r>
            <a:r>
              <a:rPr lang="en-US" sz="2400" dirty="0"/>
              <a:t> </a:t>
            </a:r>
            <a:r>
              <a:rPr lang="en-US" sz="2400" u="sng" dirty="0">
                <a:hlinkClick r:id="rId3"/>
              </a:rPr>
              <a:t>www</a:t>
            </a:r>
            <a:r>
              <a:rPr lang="ru-RU" sz="2400" u="sng" dirty="0">
                <a:hlinkClick r:id="rId3"/>
              </a:rPr>
              <a:t>.</a:t>
            </a:r>
            <a:r>
              <a:rPr lang="en-US" sz="2400" u="sng" dirty="0" err="1">
                <a:hlinkClick r:id="rId3"/>
              </a:rPr>
              <a:t>sapr</a:t>
            </a:r>
            <a:r>
              <a:rPr lang="ru-RU" sz="2400" u="sng" dirty="0">
                <a:hlinkClick r:id="rId3"/>
              </a:rPr>
              <a:t>.</a:t>
            </a:r>
            <a:r>
              <a:rPr lang="en-US" sz="2400" u="sng" dirty="0" err="1">
                <a:hlinkClick r:id="rId3"/>
              </a:rPr>
              <a:t>ru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952935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129246" y="2299063"/>
            <a:ext cx="8712926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E’TIBORINGIZ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UCHUN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RAXMAT!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148</TotalTime>
  <Words>887</Words>
  <Application>Microsoft Office PowerPoint</Application>
  <PresentationFormat>Произвольный</PresentationFormat>
  <Paragraphs>95</Paragraphs>
  <Slides>32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Натуральные материалы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Mashkhurbek</dc:creator>
  <cp:lastModifiedBy>Пользователь Windows</cp:lastModifiedBy>
  <cp:revision>19</cp:revision>
  <dcterms:created xsi:type="dcterms:W3CDTF">2018-10-03T04:16:05Z</dcterms:created>
  <dcterms:modified xsi:type="dcterms:W3CDTF">2021-04-17T10:42:19Z</dcterms:modified>
</cp:coreProperties>
</file>