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342" r:id="rId3"/>
    <p:sldId id="343" r:id="rId4"/>
    <p:sldId id="344" r:id="rId5"/>
    <p:sldId id="345" r:id="rId6"/>
    <p:sldId id="346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23" r:id="rId17"/>
    <p:sldId id="324" r:id="rId18"/>
    <p:sldId id="325" r:id="rId19"/>
    <p:sldId id="326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340" r:id="rId34"/>
    <p:sldId id="341" r:id="rId35"/>
    <p:sldId id="357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1086" y="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64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0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76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77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4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87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116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7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200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88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97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454324" y="1364723"/>
            <a:ext cx="7489732" cy="32565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95677" y="4621244"/>
            <a:ext cx="8262040" cy="1774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ELEKTROKARDIOGRAFIYA 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(EKG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ctr">
              <a:spcAft>
                <a:spcPts val="800"/>
              </a:spcAft>
            </a:pP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 KUZATUV TIZIMI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16237" y="439041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6198" y="1330481"/>
            <a:ext cx="982872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tuxum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urug’lanishidan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o’lgunicha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morfologik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to’rtta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tafovut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qomidagi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(antenatal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qarili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postnatal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ko’rsatishida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kasalliklarga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duchor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bor.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embriologiya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Bola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kasalliklami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pediatriyaning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Gerontologiya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geriatriya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qariyalar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fiziologiyasi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patologiyasi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shug’ullanadi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63159" y="514013"/>
            <a:ext cx="48202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 KUZATUV TIZIMI</a:t>
            </a:r>
            <a:endParaRPr lang="ru-RU" sz="1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00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9555" y="1208233"/>
            <a:ext cx="913112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metabolik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kattalashishi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zahiralarda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to’planishi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Ammo bola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ko’rsatishida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bor.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to’qima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ko’payishi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ko’zda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to’qimalarning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mukammallashishi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pay do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06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0919" y="918563"/>
            <a:ext cx="971066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qonuniyatlari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/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notekisligi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/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to’qimalar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/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arenR"/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omillariga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yodda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qonuniyatlarga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bo’ysunish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bola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murg’ak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O’smirlik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qonuniyatlari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15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1676" y="290834"/>
            <a:ext cx="9311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sog’liqni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mutaxassislari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postnatal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(1-jadval).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42797" y="1614273"/>
            <a:ext cx="6957362" cy="483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7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2884" y="271452"/>
            <a:ext cx="1054779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turibdiki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bolalikka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hoi.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“bola”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noaniq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bola,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yigitcha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13-14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o’smir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 bola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o’zgargani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gap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yuritilganda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Bolalikni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bo’linishining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60-yillarida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JST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(2-jadval).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t="10211"/>
          <a:stretch/>
        </p:blipFill>
        <p:spPr>
          <a:xfrm>
            <a:off x="1949093" y="3683358"/>
            <a:ext cx="8375378" cy="2962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8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2686" y="750726"/>
            <a:ext cx="940587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maorif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sog’liqni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shug’ullanadigan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sohalaming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Ammo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Ko’pchilik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olimlaming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qilinganda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ko’rsatishidagi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ro’y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burilish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postnatal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kritik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Juda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25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3645" y="1021594"/>
            <a:ext cx="999400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o’zgarishlaming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jadallikka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mutloq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kechirishiga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moddalaming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barchasini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homila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tug’ilgandan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key in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o’pka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kapillyarlari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Homila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qomidagi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muvozanatligidan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(37 0 C)</a:t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(20-22 0 C)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doimiyligini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saqlovchi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zo’riqadi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46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8045" y="544458"/>
            <a:ext cx="833263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1-jadvalda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kun,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hafta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mazonlardagi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kun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chegaralagan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tadqiqotchilar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ovqatlanishidagi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odiiy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oqsillar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mineral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(immunoglobulin 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2-3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immunoglobulin 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yuqumli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kasalliklarga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chidamliligi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Ammo 10 kun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tugamaydi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uzayib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(2-jadvalga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qaralsin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cho’zilishini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O’zbek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40 kun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chillasi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chuiqquncha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avaylab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asralishi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bejiz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8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1076" y="270420"/>
            <a:ext cx="749550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impriting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to’xtalmasa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taassurotda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demakdir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qo’zichoq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ko’rmasa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so’rg’ichdan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boqqan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Inkubatorda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tuxumdan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jo ’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ona-tovuq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impritingning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bor.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ko’zlarini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taassuroti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tug’ilgandan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o’tmasdan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qo’yniga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yig’ilib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qolmasdan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to’yib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so’rg’ich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so’rg’ichni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ko’kragidan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emmay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kunlaridanoq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reflekslar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Bulaming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ovqatlanishidagi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5-6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oy) bola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Emizikli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Bola 2,5-3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vertikal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-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bukuvchi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muskullar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tonusi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pasayib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bola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yengillashadi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antigravitatsion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tortish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reaksiya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emizikli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54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798" y="521867"/>
            <a:ext cx="10032643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5-6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antigravitatsion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reaksiya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11-12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antigravitatsion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reaksiya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ko’ramiz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ovqat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ko’krakdan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xilma-xil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taomlar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hazm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ovqatlardan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Emiziklidan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tayanch-harakat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mukammallashadi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fazoda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Ammo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yugurishini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oyoqlari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tizza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bo’g’imlarida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bukilmaydi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yugurishga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parvoz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almashinuvida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ro’y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boblarda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o’tamiz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17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5015" y="117693"/>
            <a:ext cx="806217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?”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pay do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hodisalarini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olmosh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o’yinlami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skelet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muskullari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zimmasiga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o’yinlar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davming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o’rniga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yugurishi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kattalamikiga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o’xshaydi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Yugurganda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oyoqlar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zumga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bo’lsada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to’grisida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Chaqaloqlik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emizikli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bolalaming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deyishadi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qizlaming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</a:t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davming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11,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to’lganida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balog’atga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4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223" y="821663"/>
            <a:ext cx="93629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12-13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balog’atga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jo ’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shqin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morfologik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O’smirlik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deyishadi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jadallashadi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O’smirlarga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emotsional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beqarorlik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past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charchab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qoladilar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gipotalamo-gipofizar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faollashib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bezlami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rag’batlantirishi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gormonlaming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ortishining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gormonal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a’zolaming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qiyofasi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o’zgarishi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balog’atga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Balog’atga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yigit-qizlar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o’spirinlar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pediatr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ketidilar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20-21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tugaydigan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o’spirinlik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O’z-o’zini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hissiyotlak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kamolotga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to’xtaydi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27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5617" y="840878"/>
            <a:ext cx="913112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O’spirinlikdan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ayollarda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ayollar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55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erkaklr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to’lganida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pasayib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vegetativ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somatik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barqarorlikni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turg’un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tugaganidan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involyutsion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kuch-qudrati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zakovati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kamayadi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bola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keksayib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umrboqiylar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yetuklik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keksalik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keksalik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xronologik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pasportdagi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3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4254" y="760230"/>
            <a:ext cx="995536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Postnatal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tamoyil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yo’qligini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qonuniyatlaridan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funksional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morfologik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Ontogenezning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ustuvorlik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Ibtidoiy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kechiradigan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qabilalarda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balog’atga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ta’lim-tarbiya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tadbirlarini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O’g’il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qabila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habardor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ro’zg’or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omillarga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o’zlashtirmaganlar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odamzod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populyatsiyadan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tashlanganlar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ettirganlar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21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89166" y="1057502"/>
            <a:ext cx="9823269" cy="421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Elektrokardiograf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EKG-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potensiallari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Bipolyar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Unipolyar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6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125" y="510315"/>
            <a:ext cx="10257245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Bipolyar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potensiali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potensiallar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chap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“+”,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“-“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/>
              <a:t>II </a:t>
            </a:r>
            <a:r>
              <a:rPr lang="en-US" sz="2400" b="1" dirty="0" err="1"/>
              <a:t>standart</a:t>
            </a:r>
            <a:r>
              <a:rPr lang="en-US" sz="2400" b="1" dirty="0"/>
              <a:t> </a:t>
            </a:r>
            <a:r>
              <a:rPr lang="en-US" sz="2400" b="1" dirty="0" err="1"/>
              <a:t>tarmoq</a:t>
            </a:r>
            <a:r>
              <a:rPr lang="en-US" sz="2400" dirty="0"/>
              <a:t>- </a:t>
            </a:r>
            <a:r>
              <a:rPr lang="en-US" sz="2400" dirty="0" err="1"/>
              <a:t>o’ng</a:t>
            </a:r>
            <a:r>
              <a:rPr lang="en-US" sz="2400" dirty="0"/>
              <a:t> </a:t>
            </a:r>
            <a:r>
              <a:rPr lang="en-US" sz="2400" dirty="0" err="1"/>
              <a:t>qo’l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chap </a:t>
            </a:r>
            <a:r>
              <a:rPr lang="en-US" sz="2400" dirty="0" err="1"/>
              <a:t>oyoq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potensiallar</a:t>
            </a:r>
            <a:r>
              <a:rPr lang="en-US" sz="2400" dirty="0"/>
              <a:t> </a:t>
            </a:r>
            <a:r>
              <a:rPr lang="en-US" sz="2400" dirty="0" err="1"/>
              <a:t>farqi</a:t>
            </a:r>
            <a:r>
              <a:rPr lang="en-US" sz="2400" dirty="0"/>
              <a:t> </a:t>
            </a:r>
            <a:r>
              <a:rPr lang="en-US" sz="2400" dirty="0" err="1"/>
              <a:t>bo’lib,o’ng</a:t>
            </a:r>
            <a:r>
              <a:rPr lang="en-US" sz="2400" dirty="0"/>
              <a:t> </a:t>
            </a:r>
            <a:r>
              <a:rPr lang="en-US" sz="2400" dirty="0" err="1"/>
              <a:t>qo’l</a:t>
            </a:r>
            <a:r>
              <a:rPr lang="en-US" sz="2400" dirty="0"/>
              <a:t> </a:t>
            </a:r>
            <a:r>
              <a:rPr lang="en-US" sz="2400" dirty="0" err="1"/>
              <a:t>manfiy</a:t>
            </a:r>
            <a:r>
              <a:rPr lang="en-US" sz="2400" dirty="0"/>
              <a:t> , chap </a:t>
            </a:r>
            <a:r>
              <a:rPr lang="en-US" sz="2400" dirty="0" err="1"/>
              <a:t>oyoqga</a:t>
            </a:r>
            <a:r>
              <a:rPr lang="en-US" sz="2400" dirty="0"/>
              <a:t> </a:t>
            </a:r>
            <a:r>
              <a:rPr lang="en-US" sz="2400" dirty="0" err="1"/>
              <a:t>musbat</a:t>
            </a:r>
            <a:r>
              <a:rPr lang="en-US" sz="2400" dirty="0"/>
              <a:t> </a:t>
            </a:r>
            <a:r>
              <a:rPr lang="en-US" sz="2400" dirty="0" err="1"/>
              <a:t>elektrod</a:t>
            </a:r>
            <a:r>
              <a:rPr lang="en-US" sz="2400" dirty="0"/>
              <a:t> </a:t>
            </a:r>
            <a:r>
              <a:rPr lang="en-US" sz="2400" dirty="0" err="1" smtClean="0"/>
              <a:t>ulanadi</a:t>
            </a:r>
            <a:endParaRPr lang="en-US" sz="2400" dirty="0" smtClean="0"/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/>
              <a:t>III </a:t>
            </a:r>
            <a:r>
              <a:rPr lang="en-US" sz="2400" b="1" dirty="0" err="1"/>
              <a:t>standart</a:t>
            </a:r>
            <a:r>
              <a:rPr lang="en-US" sz="2400" b="1" dirty="0"/>
              <a:t> </a:t>
            </a:r>
            <a:r>
              <a:rPr lang="en-US" sz="2400" b="1" dirty="0" err="1"/>
              <a:t>tarmoq</a:t>
            </a:r>
            <a:r>
              <a:rPr lang="en-US" sz="2400" dirty="0"/>
              <a:t>- chap </a:t>
            </a:r>
            <a:r>
              <a:rPr lang="en-US" sz="2400" dirty="0" err="1"/>
              <a:t>qo’l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chap </a:t>
            </a:r>
            <a:r>
              <a:rPr lang="en-US" sz="2400" dirty="0" err="1"/>
              <a:t>oyoq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potensial</a:t>
            </a:r>
            <a:r>
              <a:rPr lang="en-US" sz="2400" dirty="0"/>
              <a:t> </a:t>
            </a:r>
            <a:r>
              <a:rPr lang="en-US" sz="2400" dirty="0" err="1"/>
              <a:t>farqi,chap</a:t>
            </a:r>
            <a:r>
              <a:rPr lang="en-US" sz="2400" dirty="0"/>
              <a:t> </a:t>
            </a:r>
            <a:r>
              <a:rPr lang="en-US" sz="2400" dirty="0" err="1"/>
              <a:t>oyoq</a:t>
            </a:r>
            <a:r>
              <a:rPr lang="en-US" sz="2400" dirty="0"/>
              <a:t> </a:t>
            </a:r>
            <a:r>
              <a:rPr lang="en-US" sz="2400" dirty="0" err="1"/>
              <a:t>musbat</a:t>
            </a:r>
            <a:r>
              <a:rPr lang="en-US" sz="2400" dirty="0"/>
              <a:t>, chap </a:t>
            </a:r>
            <a:r>
              <a:rPr lang="en-US" sz="2400" dirty="0" err="1"/>
              <a:t>qo’lga</a:t>
            </a:r>
            <a:r>
              <a:rPr lang="en-US" sz="2400" dirty="0"/>
              <a:t> </a:t>
            </a:r>
            <a:r>
              <a:rPr lang="en-US" sz="2400" dirty="0" err="1"/>
              <a:t>manfiy</a:t>
            </a:r>
            <a:r>
              <a:rPr lang="en-US" sz="2400" dirty="0"/>
              <a:t> </a:t>
            </a:r>
            <a:r>
              <a:rPr lang="en-US" sz="2400" dirty="0" err="1"/>
              <a:t>elektrod</a:t>
            </a:r>
            <a:r>
              <a:rPr lang="en-US" sz="2400" dirty="0"/>
              <a:t> </a:t>
            </a:r>
            <a:r>
              <a:rPr lang="en-US" sz="2400" dirty="0" err="1"/>
              <a:t>ulanadi</a:t>
            </a:r>
            <a:r>
              <a:rPr lang="en-US" sz="2400" dirty="0"/>
              <a:t>.</a:t>
            </a:r>
            <a:endParaRPr lang="ru-RU" sz="2400" dirty="0"/>
          </a:p>
          <a:p>
            <a:pPr marL="45720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22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9359" y="323467"/>
            <a:ext cx="7820297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Unipolyar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qo’l-oyoq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potensiallar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farqinigina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VL- chap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biriktirilga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VF- chap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biriktirilga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90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0181" y="131295"/>
            <a:ext cx="1009164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unipolyar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(Augmented unipolar limb leads)-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“+”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”-“)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“+”,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“-“)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”+”,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“-“)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08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16789" y="772776"/>
            <a:ext cx="7088777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tarmoq jo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912" y="2279285"/>
            <a:ext cx="9084533" cy="3403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680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8617" y="369083"/>
            <a:ext cx="8399417" cy="169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sz="2400" b="1" baseline="-25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bazal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miokard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infarktiga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shubha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qilinganda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ishlatilinadi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sa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970" y="2943907"/>
            <a:ext cx="9911533" cy="2255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741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46811" y="530262"/>
            <a:ext cx="7994469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“chap”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tushunchasi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III, aVF,V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1-2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 I,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5-6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91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0776" y="1424077"/>
            <a:ext cx="734568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resiprokligi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ko’zguda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ko’ringani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I- III, II-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1-6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aVF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6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6800" y="2430502"/>
            <a:ext cx="5188665" cy="14184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 TISHCHALARI 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 BO’LISH MEXANIZMI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94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241727"/>
            <a:ext cx="110729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P-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ifodalaydi.Boshlang’ich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depolyarizatsiyasini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depolyarizatsiyasi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yakunlanganligini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I, II, aVF,V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III,aVL,V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1-2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konstitutsiyaga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fazalai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bo’ladi.P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1,5-2,5 mm,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0,1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amplitudasi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- 0,1- 0,12 mV. Chap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gipertrofiyasi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mitral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stenoz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stenozi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trikuspidal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stenozda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0,5 mV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uzayadi.Qorinchalar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fibrilyatsiyasida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noto’g’ri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qachonki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ektopik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oeysmeker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ag’darilgandek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38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0559" y="564228"/>
            <a:ext cx="10374811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Q-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to’siqda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depolyarizatsiya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boshlanganini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ifodalaydi.QRS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kuzatilmasligi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Kuzatilinsa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1 / 4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-V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Q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1 / 6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V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1-3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Q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0,03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Q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tishlangan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yirik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o’choqli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miokard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infarktida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vujudga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09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573822"/>
            <a:ext cx="9964057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qo’zg’alishini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QRS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keying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Doimo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II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1-4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kattalashib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kichrayishi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kichraymasa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4ta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chap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gipertrofiyasi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sz="2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3-4 mm.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5-25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mmgacha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0,04-b0,08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sek.gacha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0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9268" y="296190"/>
            <a:ext cx="11090366" cy="611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–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keying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1-6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chuqurlashib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kichrayib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bo’ladi.Buni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0-12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mm.gacha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0-0.06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sek.gacha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repolyarizatsiyasini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eshemiyaga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shubha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uyg’otadi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5-18mm,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izoliniyada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miokarddagi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distrofik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3-4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≥V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5-6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≥V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1-2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nosimmetrik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simmetrik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ishemiyadan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dalolat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0.1- 0.25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sigmentdan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keying T-P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kuzatilinmaydi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Miokardning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83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3265" y="2264620"/>
            <a:ext cx="548502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EKG INTERVALLARI </a:t>
            </a:r>
          </a:p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 SEGMENTLARI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51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389" y="219423"/>
            <a:ext cx="11469187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P- R interval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boshlanishidan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boshlangunga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qo’zg’aluvchanligini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 P-R interval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blokadasida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blokadasi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P-R interval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0,2- 0,3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sek.gacha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0,3-0,45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depolyarizatsiya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repolyarizatsiya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Q-T interval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boshlanishigacha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Ishemiya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o’tkazuvchanligida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defect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gipokeliyemiyada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Q-T interval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uzayadi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T- P interval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diastolasini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S-T segment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repolyarizatsiyasiga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Miokard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infarktida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S-T segment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23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5974" y="2421374"/>
            <a:ext cx="709681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RITMNI  BOSHQARUVCHISINI </a:t>
            </a:r>
          </a:p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ANIQLASH .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1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6206" y="424004"/>
            <a:ext cx="10633165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Sinus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ritmni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QRST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Bo’lmachalar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ritmi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QRST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 nodal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ritm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QRS 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yuqoriroqda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QRS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ko’rinmaydi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QRS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Normada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sinus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kuzatilinadi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Sinus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Sunusli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kata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kichkina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R-R interval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10-15 %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R-R 0,7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kata R-R interval 0,76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8,5%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Sinusli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noto’g’ri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kata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R-R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intervallar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10-15 %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R-R -0,9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R-R 0,7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28,5 %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sinusli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aritmiya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41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8052" y="2482753"/>
            <a:ext cx="5297156" cy="8345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YURAK ELEKTR O’QI 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82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1704" y="318048"/>
            <a:ext cx="11077302" cy="6011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Beyle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kordinatalar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sistemasida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joylashuviga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 C*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visual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R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 R 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 R</a:t>
            </a:r>
            <a:r>
              <a:rPr lang="en-US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 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C*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II&gt; R I &gt; RIII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90 C*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III ≥ R II &gt;R 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vertical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joylashuv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90C*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120 C*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III ≥R II &gt;R I + SI = RI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120c*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150 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III≥ RII&gt; RI+SI &gt;RI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o’ngga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-30 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R I&gt; RII&gt; R III+ SIII&gt;R III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chapga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-30 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-60C*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RI &gt; RII &gt; RIII+SII&gt; RII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chapga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EKGda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QRS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Beyle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kordinatalar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Isboti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perpendikulyar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tishchaga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40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13904" y="2513408"/>
            <a:ext cx="82338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68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</TotalTime>
  <Words>1717</Words>
  <Application>Microsoft Office PowerPoint</Application>
  <PresentationFormat>Широкоэкранный</PresentationFormat>
  <Paragraphs>85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32</cp:revision>
  <dcterms:created xsi:type="dcterms:W3CDTF">2021-03-22T12:52:27Z</dcterms:created>
  <dcterms:modified xsi:type="dcterms:W3CDTF">2021-04-10T05:23:12Z</dcterms:modified>
</cp:coreProperties>
</file>