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348" r:id="rId3"/>
    <p:sldId id="349" r:id="rId4"/>
    <p:sldId id="350" r:id="rId5"/>
    <p:sldId id="351" r:id="rId6"/>
    <p:sldId id="352" r:id="rId7"/>
    <p:sldId id="353" r:id="rId8"/>
    <p:sldId id="354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23" r:id="rId17"/>
    <p:sldId id="324" r:id="rId18"/>
    <p:sldId id="326" r:id="rId19"/>
    <p:sldId id="327" r:id="rId20"/>
    <p:sldId id="328" r:id="rId21"/>
    <p:sldId id="330" r:id="rId22"/>
    <p:sldId id="331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39" r:id="rId31"/>
    <p:sldId id="340" r:id="rId32"/>
    <p:sldId id="341" r:id="rId33"/>
    <p:sldId id="342" r:id="rId34"/>
    <p:sldId id="343" r:id="rId35"/>
    <p:sldId id="344" r:id="rId36"/>
    <p:sldId id="345" r:id="rId37"/>
    <p:sldId id="347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2D2555-3125-4B38-AB82-B68827617E83}" type="doc">
      <dgm:prSet loTypeId="urn:microsoft.com/office/officeart/2008/layout/Picture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D8870E2-FD34-460A-8E41-22DC6448068E}">
      <dgm:prSet phldrT="[Текст]" custT="1"/>
      <dgm:spPr/>
      <dgm:t>
        <a:bodyPr/>
        <a:lstStyle/>
        <a:p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yelka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arteriyasida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o'lchash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texnikasi</a:t>
          </a:r>
          <a:r>
            <a:rPr lang="en-US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odam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5466A4-56C3-49CA-B531-0F8245AA9C75}" type="parTrans" cxnId="{66E9BE42-561A-4199-8009-834154AA35D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259AC14-15B2-4DB5-B47B-6E8C01EC4F3B}" type="sibTrans" cxnId="{66E9BE42-561A-4199-8009-834154AA35D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1B7631-CC80-4F74-B6D6-DE81ADE0682C}">
      <dgm:prSet phldrT="[Текст]" custT="1"/>
      <dgm:spPr/>
      <dgm:t>
        <a:bodyPr/>
        <a:lstStyle/>
        <a:p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tinch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o‘tirishi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yotishi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F6E913-D4BA-48A0-8D2C-5692F5C6EA7C}" type="parTrans" cxnId="{2366F403-1020-468A-A2CD-E34FF77FCAF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AAB005-220D-4130-8B72-BE3084BC9BBF}" type="sibTrans" cxnId="{2366F403-1020-468A-A2CD-E34FF77FCAF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7E528A-0C57-4819-A2F0-2C59F872B241}">
      <dgm:prSet phldrT="[Текст]" custT="1"/>
      <dgm:spPr/>
      <dgm:t>
        <a:bodyPr/>
        <a:lstStyle/>
        <a:p>
          <a:r>
            <a:rPr lang="en-US" sz="2000" b="0" i="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gaplashmasligi</a:t>
          </a:r>
          <a:r>
            <a:rPr lang="en-US" sz="20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896EC0-E5DC-4892-B6D9-605EA1D776C8}" type="parTrans" cxnId="{2215C0D3-C0B4-408A-8569-E639067BBA6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535081-800D-4C5B-909C-832604418371}" type="sibTrans" cxnId="{2215C0D3-C0B4-408A-8569-E639067BBA6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470C31-2DF4-4868-A789-D2536C5583F8}">
      <dgm:prSet custT="1"/>
      <dgm:spPr/>
      <dgm:t>
        <a:bodyPr/>
        <a:lstStyle/>
        <a:p>
          <a:r>
            <a:rPr lang="en-US" sz="2000" b="0" i="0" smtClean="0">
              <a:latin typeface="Times New Roman" panose="02020603050405020304" pitchFamily="18" charset="0"/>
              <a:cs typeface="Times New Roman" panose="02020603050405020304" pitchFamily="18" charset="0"/>
            </a:rPr>
            <a:t>zinadan ko‘tarilib kelganda, tez yurib kelgan bo‘lsa 10 - 15 minut</a:t>
          </a:r>
          <a:r>
            <a:rPr lang="en-US" sz="200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smtClean="0">
              <a:latin typeface="Times New Roman" panose="02020603050405020304" pitchFamily="18" charset="0"/>
              <a:cs typeface="Times New Roman" panose="02020603050405020304" pitchFamily="18" charset="0"/>
            </a:rPr>
            <a:t>kelgandan so‘ng tinchlanishi;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3B7A5F-FE16-4C3F-8B73-BF16641AD500}" type="parTrans" cxnId="{C27A5F52-BA63-4B68-BC5C-18BA1C508028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C89430-09BF-4ABF-A59E-010B7902D080}" type="sibTrans" cxnId="{C27A5F52-BA63-4B68-BC5C-18BA1C508028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E26E58-3300-476A-9550-6A99C5F1E8FD}">
      <dgm:prSet custT="1"/>
      <dgm:spPr/>
      <dgm:t>
        <a:bodyPr/>
        <a:lstStyle/>
        <a:p>
          <a:r>
            <a:rPr lang="en-US" sz="2000" b="0" i="0" smtClean="0">
              <a:latin typeface="Times New Roman" panose="02020603050405020304" pitchFamily="18" charset="0"/>
              <a:cs typeface="Times New Roman" panose="02020603050405020304" pitchFamily="18" charset="0"/>
            </a:rPr>
            <a:t>yelka sohasida yara va jarohatlar bo‘lmasligi;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F4CDB8-CFDC-45A3-B62D-E94BED5A4E80}" type="parTrans" cxnId="{3D519C39-8229-4E62-8D7E-08E32ABCBD9D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9EB73F-E3AE-4DB8-814F-843D254B078F}" type="sibTrans" cxnId="{3D519C39-8229-4E62-8D7E-08E32ABCBD9D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A45C39-8C45-4593-981F-CBD4B167854F}">
      <dgm:prSet custT="1"/>
      <dgm:spPr/>
      <dgm:t>
        <a:bodyPr/>
        <a:lstStyle/>
        <a:p>
          <a:r>
            <a:rPr lang="en-US" sz="2000" b="0" i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o’lchashni kuzatib turmasligi;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994B52-213F-455F-9E11-F2B53DE6EF0E}" type="parTrans" cxnId="{B808E6C1-71C1-480C-A23F-401867FACD97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C4D451-BE67-4B0E-A4CD-2C90D4AB7F49}" type="sibTrans" cxnId="{B808E6C1-71C1-480C-A23F-401867FACD97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87B5F-BFBC-42F0-9384-3A08C681337C}">
      <dgm:prSet custT="1"/>
      <dgm:spPr/>
      <dgm:t>
        <a:bodyPr/>
        <a:lstStyle/>
        <a:p>
          <a:r>
            <a:rPr lang="en-US" sz="2000" b="0" i="0" smtClean="0">
              <a:latin typeface="Times New Roman" panose="02020603050405020304" pitchFamily="18" charset="0"/>
              <a:cs typeface="Times New Roman" panose="02020603050405020304" pitchFamily="18" charset="0"/>
            </a:rPr>
            <a:t>hayajonlanmasligi kerak.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578547-1401-49CD-BDF1-1E8C7C7E6D24}" type="parTrans" cxnId="{7F877268-C130-4D28-88C3-7EAF2D122A2C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821FD4-6743-4255-BAC2-FD0176E42D00}" type="sibTrans" cxnId="{7F877268-C130-4D28-88C3-7EAF2D122A2C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2B4347-1532-4770-A35D-3D006CFFAD7E}" type="pres">
      <dgm:prSet presAssocID="{0B2D2555-3125-4B38-AB82-B68827617E83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E227550-B697-4768-BA10-E8568DAC4757}" type="pres">
      <dgm:prSet presAssocID="{7D8870E2-FD34-460A-8E41-22DC6448068E}" presName="root" presStyleCnt="0">
        <dgm:presLayoutVars>
          <dgm:chMax/>
          <dgm:chPref val="4"/>
        </dgm:presLayoutVars>
      </dgm:prSet>
      <dgm:spPr/>
    </dgm:pt>
    <dgm:pt modelId="{6EF64B7A-22A1-4A90-A706-5B56701323B2}" type="pres">
      <dgm:prSet presAssocID="{7D8870E2-FD34-460A-8E41-22DC6448068E}" presName="rootComposite" presStyleCnt="0">
        <dgm:presLayoutVars/>
      </dgm:prSet>
      <dgm:spPr/>
    </dgm:pt>
    <dgm:pt modelId="{F3940BCF-648A-411E-A147-8ADEC489B585}" type="pres">
      <dgm:prSet presAssocID="{7D8870E2-FD34-460A-8E41-22DC6448068E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98638719-2BBF-4BE4-AD00-23E2BC3D434F}" type="pres">
      <dgm:prSet presAssocID="{7D8870E2-FD34-460A-8E41-22DC6448068E}" presName="childShape" presStyleCnt="0">
        <dgm:presLayoutVars>
          <dgm:chMax val="0"/>
          <dgm:chPref val="0"/>
        </dgm:presLayoutVars>
      </dgm:prSet>
      <dgm:spPr/>
    </dgm:pt>
    <dgm:pt modelId="{165A13C9-718F-4898-987B-E58983EFD8B1}" type="pres">
      <dgm:prSet presAssocID="{131B7631-CC80-4F74-B6D6-DE81ADE0682C}" presName="childComposite" presStyleCnt="0">
        <dgm:presLayoutVars>
          <dgm:chMax val="0"/>
          <dgm:chPref val="0"/>
        </dgm:presLayoutVars>
      </dgm:prSet>
      <dgm:spPr/>
    </dgm:pt>
    <dgm:pt modelId="{6F1BF20E-8985-4AA5-B50A-A7D2667B6276}" type="pres">
      <dgm:prSet presAssocID="{131B7631-CC80-4F74-B6D6-DE81ADE0682C}" presName="Image" presStyleLbl="node1" presStyleIdx="0" presStyleCnt="6"/>
      <dgm:spPr/>
    </dgm:pt>
    <dgm:pt modelId="{80CF0FF9-7082-4FB1-BBC3-70EB6BD3619E}" type="pres">
      <dgm:prSet presAssocID="{131B7631-CC80-4F74-B6D6-DE81ADE0682C}" presName="childText" presStyleLbl="ln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FE0384-DD60-4021-AEBC-8168AA1AA7D5}" type="pres">
      <dgm:prSet presAssocID="{817E528A-0C57-4819-A2F0-2C59F872B241}" presName="childComposite" presStyleCnt="0">
        <dgm:presLayoutVars>
          <dgm:chMax val="0"/>
          <dgm:chPref val="0"/>
        </dgm:presLayoutVars>
      </dgm:prSet>
      <dgm:spPr/>
    </dgm:pt>
    <dgm:pt modelId="{C74B3197-A8E4-426E-8487-952A61991503}" type="pres">
      <dgm:prSet presAssocID="{817E528A-0C57-4819-A2F0-2C59F872B241}" presName="Image" presStyleLbl="node1" presStyleIdx="1" presStyleCnt="6"/>
      <dgm:spPr/>
    </dgm:pt>
    <dgm:pt modelId="{1B412896-582E-4903-9EF8-819D0B97220A}" type="pres">
      <dgm:prSet presAssocID="{817E528A-0C57-4819-A2F0-2C59F872B241}" presName="childText" presStyleLbl="ln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72A8D-41E6-4874-BEB9-DAF5159F581C}" type="pres">
      <dgm:prSet presAssocID="{6B470C31-2DF4-4868-A789-D2536C5583F8}" presName="childComposite" presStyleCnt="0">
        <dgm:presLayoutVars>
          <dgm:chMax val="0"/>
          <dgm:chPref val="0"/>
        </dgm:presLayoutVars>
      </dgm:prSet>
      <dgm:spPr/>
    </dgm:pt>
    <dgm:pt modelId="{CE56298E-BC25-47F8-9576-261782ED8835}" type="pres">
      <dgm:prSet presAssocID="{6B470C31-2DF4-4868-A789-D2536C5583F8}" presName="Image" presStyleLbl="node1" presStyleIdx="2" presStyleCnt="6"/>
      <dgm:spPr/>
    </dgm:pt>
    <dgm:pt modelId="{10287E2B-2397-41A4-9211-ADB9960499AF}" type="pres">
      <dgm:prSet presAssocID="{6B470C31-2DF4-4868-A789-D2536C5583F8}" presName="childText" presStyleLbl="ln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7C8F5-E2E1-4A97-89DF-67F0A8DE635B}" type="pres">
      <dgm:prSet presAssocID="{ECE26E58-3300-476A-9550-6A99C5F1E8FD}" presName="childComposite" presStyleCnt="0">
        <dgm:presLayoutVars>
          <dgm:chMax val="0"/>
          <dgm:chPref val="0"/>
        </dgm:presLayoutVars>
      </dgm:prSet>
      <dgm:spPr/>
    </dgm:pt>
    <dgm:pt modelId="{202F7102-7204-4868-9BC8-255E9CD510DE}" type="pres">
      <dgm:prSet presAssocID="{ECE26E58-3300-476A-9550-6A99C5F1E8FD}" presName="Image" presStyleLbl="node1" presStyleIdx="3" presStyleCnt="6"/>
      <dgm:spPr/>
    </dgm:pt>
    <dgm:pt modelId="{0F93420C-A3B9-47CB-A0C0-2361206B34E0}" type="pres">
      <dgm:prSet presAssocID="{ECE26E58-3300-476A-9550-6A99C5F1E8FD}" presName="childText" presStyleLbl="ln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F193C-7E56-4D94-9617-B6196F0603BF}" type="pres">
      <dgm:prSet presAssocID="{E3A45C39-8C45-4593-981F-CBD4B167854F}" presName="childComposite" presStyleCnt="0">
        <dgm:presLayoutVars>
          <dgm:chMax val="0"/>
          <dgm:chPref val="0"/>
        </dgm:presLayoutVars>
      </dgm:prSet>
      <dgm:spPr/>
    </dgm:pt>
    <dgm:pt modelId="{69217E37-9A9D-4F00-A965-3A6913ED8E4B}" type="pres">
      <dgm:prSet presAssocID="{E3A45C39-8C45-4593-981F-CBD4B167854F}" presName="Image" presStyleLbl="node1" presStyleIdx="4" presStyleCnt="6"/>
      <dgm:spPr/>
    </dgm:pt>
    <dgm:pt modelId="{3AA49B08-0C67-4377-89DB-7AB25F63AA0E}" type="pres">
      <dgm:prSet presAssocID="{E3A45C39-8C45-4593-981F-CBD4B167854F}" presName="childText" presStyleLbl="ln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FC9653-C262-4DF0-9E15-68E17F9E5AD5}" type="pres">
      <dgm:prSet presAssocID="{1A387B5F-BFBC-42F0-9384-3A08C681337C}" presName="childComposite" presStyleCnt="0">
        <dgm:presLayoutVars>
          <dgm:chMax val="0"/>
          <dgm:chPref val="0"/>
        </dgm:presLayoutVars>
      </dgm:prSet>
      <dgm:spPr/>
    </dgm:pt>
    <dgm:pt modelId="{C346BFCE-C7DB-431D-8BF3-70A2DD727353}" type="pres">
      <dgm:prSet presAssocID="{1A387B5F-BFBC-42F0-9384-3A08C681337C}" presName="Image" presStyleLbl="node1" presStyleIdx="5" presStyleCnt="6"/>
      <dgm:spPr/>
    </dgm:pt>
    <dgm:pt modelId="{9245D84A-70FB-469D-A803-AA7958AABA3D}" type="pres">
      <dgm:prSet presAssocID="{1A387B5F-BFBC-42F0-9384-3A08C681337C}" presName="childText" presStyleLbl="ln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E9C671-4B3A-4367-BA98-BE40A87B8F1C}" type="presOf" srcId="{1A387B5F-BFBC-42F0-9384-3A08C681337C}" destId="{9245D84A-70FB-469D-A803-AA7958AABA3D}" srcOrd="0" destOrd="0" presId="urn:microsoft.com/office/officeart/2008/layout/PictureAccentList"/>
    <dgm:cxn modelId="{7F877268-C130-4D28-88C3-7EAF2D122A2C}" srcId="{7D8870E2-FD34-460A-8E41-22DC6448068E}" destId="{1A387B5F-BFBC-42F0-9384-3A08C681337C}" srcOrd="5" destOrd="0" parTransId="{64578547-1401-49CD-BDF1-1E8C7C7E6D24}" sibTransId="{66821FD4-6743-4255-BAC2-FD0176E42D00}"/>
    <dgm:cxn modelId="{3D519C39-8229-4E62-8D7E-08E32ABCBD9D}" srcId="{7D8870E2-FD34-460A-8E41-22DC6448068E}" destId="{ECE26E58-3300-476A-9550-6A99C5F1E8FD}" srcOrd="3" destOrd="0" parTransId="{21F4CDB8-CFDC-45A3-B62D-E94BED5A4E80}" sibTransId="{2B9EB73F-E3AE-4DB8-814F-843D254B078F}"/>
    <dgm:cxn modelId="{B808E6C1-71C1-480C-A23F-401867FACD97}" srcId="{7D8870E2-FD34-460A-8E41-22DC6448068E}" destId="{E3A45C39-8C45-4593-981F-CBD4B167854F}" srcOrd="4" destOrd="0" parTransId="{0B994B52-213F-455F-9E11-F2B53DE6EF0E}" sibTransId="{86C4D451-BE67-4B0E-A4CD-2C90D4AB7F49}"/>
    <dgm:cxn modelId="{FCD2DEDA-470E-4DBC-A1BA-46BBDE59B04B}" type="presOf" srcId="{7D8870E2-FD34-460A-8E41-22DC6448068E}" destId="{F3940BCF-648A-411E-A147-8ADEC489B585}" srcOrd="0" destOrd="0" presId="urn:microsoft.com/office/officeart/2008/layout/PictureAccentList"/>
    <dgm:cxn modelId="{66E9BE42-561A-4199-8009-834154AA35D6}" srcId="{0B2D2555-3125-4B38-AB82-B68827617E83}" destId="{7D8870E2-FD34-460A-8E41-22DC6448068E}" srcOrd="0" destOrd="0" parTransId="{855466A4-56C3-49CA-B531-0F8245AA9C75}" sibTransId="{3259AC14-15B2-4DB5-B47B-6E8C01EC4F3B}"/>
    <dgm:cxn modelId="{D7A6B670-129D-45F1-890D-54DF0D2D9C3A}" type="presOf" srcId="{ECE26E58-3300-476A-9550-6A99C5F1E8FD}" destId="{0F93420C-A3B9-47CB-A0C0-2361206B34E0}" srcOrd="0" destOrd="0" presId="urn:microsoft.com/office/officeart/2008/layout/PictureAccentList"/>
    <dgm:cxn modelId="{2215C0D3-C0B4-408A-8569-E639067BBA6F}" srcId="{7D8870E2-FD34-460A-8E41-22DC6448068E}" destId="{817E528A-0C57-4819-A2F0-2C59F872B241}" srcOrd="1" destOrd="0" parTransId="{E5896EC0-E5DC-4892-B6D9-605EA1D776C8}" sibTransId="{7F535081-800D-4C5B-909C-832604418371}"/>
    <dgm:cxn modelId="{A1D5B486-CF10-47F1-8F19-CB6C9C0A02B4}" type="presOf" srcId="{0B2D2555-3125-4B38-AB82-B68827617E83}" destId="{212B4347-1532-4770-A35D-3D006CFFAD7E}" srcOrd="0" destOrd="0" presId="urn:microsoft.com/office/officeart/2008/layout/PictureAccentList"/>
    <dgm:cxn modelId="{D5EE2C5E-9321-4C8D-A8F1-B993853CFD7C}" type="presOf" srcId="{6B470C31-2DF4-4868-A789-D2536C5583F8}" destId="{10287E2B-2397-41A4-9211-ADB9960499AF}" srcOrd="0" destOrd="0" presId="urn:microsoft.com/office/officeart/2008/layout/PictureAccentList"/>
    <dgm:cxn modelId="{2366F403-1020-468A-A2CD-E34FF77FCAFB}" srcId="{7D8870E2-FD34-460A-8E41-22DC6448068E}" destId="{131B7631-CC80-4F74-B6D6-DE81ADE0682C}" srcOrd="0" destOrd="0" parTransId="{2BF6E913-D4BA-48A0-8D2C-5692F5C6EA7C}" sibTransId="{2CAAB005-220D-4130-8B72-BE3084BC9BBF}"/>
    <dgm:cxn modelId="{65A424FF-4E77-43EB-885F-D506C2A468D9}" type="presOf" srcId="{131B7631-CC80-4F74-B6D6-DE81ADE0682C}" destId="{80CF0FF9-7082-4FB1-BBC3-70EB6BD3619E}" srcOrd="0" destOrd="0" presId="urn:microsoft.com/office/officeart/2008/layout/PictureAccentList"/>
    <dgm:cxn modelId="{110C350B-F2B8-48A6-B932-97E494DAC6E6}" type="presOf" srcId="{817E528A-0C57-4819-A2F0-2C59F872B241}" destId="{1B412896-582E-4903-9EF8-819D0B97220A}" srcOrd="0" destOrd="0" presId="urn:microsoft.com/office/officeart/2008/layout/PictureAccentList"/>
    <dgm:cxn modelId="{C27A5F52-BA63-4B68-BC5C-18BA1C508028}" srcId="{7D8870E2-FD34-460A-8E41-22DC6448068E}" destId="{6B470C31-2DF4-4868-A789-D2536C5583F8}" srcOrd="2" destOrd="0" parTransId="{C03B7A5F-FE16-4C3F-8B73-BF16641AD500}" sibTransId="{26C89430-09BF-4ABF-A59E-010B7902D080}"/>
    <dgm:cxn modelId="{1D2262F4-60B2-4274-BD10-4F4E9727D2D6}" type="presOf" srcId="{E3A45C39-8C45-4593-981F-CBD4B167854F}" destId="{3AA49B08-0C67-4377-89DB-7AB25F63AA0E}" srcOrd="0" destOrd="0" presId="urn:microsoft.com/office/officeart/2008/layout/PictureAccentList"/>
    <dgm:cxn modelId="{399CE6E8-8198-49F1-8B4C-8558BA6825B8}" type="presParOf" srcId="{212B4347-1532-4770-A35D-3D006CFFAD7E}" destId="{3E227550-B697-4768-BA10-E8568DAC4757}" srcOrd="0" destOrd="0" presId="urn:microsoft.com/office/officeart/2008/layout/PictureAccentList"/>
    <dgm:cxn modelId="{AFF41B68-2D2A-4E9B-B99C-730F20504350}" type="presParOf" srcId="{3E227550-B697-4768-BA10-E8568DAC4757}" destId="{6EF64B7A-22A1-4A90-A706-5B56701323B2}" srcOrd="0" destOrd="0" presId="urn:microsoft.com/office/officeart/2008/layout/PictureAccentList"/>
    <dgm:cxn modelId="{AD323B75-5268-4C72-A57E-EA09F069BABB}" type="presParOf" srcId="{6EF64B7A-22A1-4A90-A706-5B56701323B2}" destId="{F3940BCF-648A-411E-A147-8ADEC489B585}" srcOrd="0" destOrd="0" presId="urn:microsoft.com/office/officeart/2008/layout/PictureAccentList"/>
    <dgm:cxn modelId="{08906931-3701-463D-AA51-8A19B4CD9D08}" type="presParOf" srcId="{3E227550-B697-4768-BA10-E8568DAC4757}" destId="{98638719-2BBF-4BE4-AD00-23E2BC3D434F}" srcOrd="1" destOrd="0" presId="urn:microsoft.com/office/officeart/2008/layout/PictureAccentList"/>
    <dgm:cxn modelId="{AA5F4CE4-8EC1-4A76-9CC7-62B88F667596}" type="presParOf" srcId="{98638719-2BBF-4BE4-AD00-23E2BC3D434F}" destId="{165A13C9-718F-4898-987B-E58983EFD8B1}" srcOrd="0" destOrd="0" presId="urn:microsoft.com/office/officeart/2008/layout/PictureAccentList"/>
    <dgm:cxn modelId="{3F9A018A-FA31-43D3-9D52-BC8BF0E8CD59}" type="presParOf" srcId="{165A13C9-718F-4898-987B-E58983EFD8B1}" destId="{6F1BF20E-8985-4AA5-B50A-A7D2667B6276}" srcOrd="0" destOrd="0" presId="urn:microsoft.com/office/officeart/2008/layout/PictureAccentList"/>
    <dgm:cxn modelId="{7AB4205A-DD67-4C07-9DD6-58A8482A7FCB}" type="presParOf" srcId="{165A13C9-718F-4898-987B-E58983EFD8B1}" destId="{80CF0FF9-7082-4FB1-BBC3-70EB6BD3619E}" srcOrd="1" destOrd="0" presId="urn:microsoft.com/office/officeart/2008/layout/PictureAccentList"/>
    <dgm:cxn modelId="{2EC7D3AD-8280-4B09-AA62-4A16DA011517}" type="presParOf" srcId="{98638719-2BBF-4BE4-AD00-23E2BC3D434F}" destId="{32FE0384-DD60-4021-AEBC-8168AA1AA7D5}" srcOrd="1" destOrd="0" presId="urn:microsoft.com/office/officeart/2008/layout/PictureAccentList"/>
    <dgm:cxn modelId="{C1D9582C-ABA3-40D9-9119-0B9B77A6B078}" type="presParOf" srcId="{32FE0384-DD60-4021-AEBC-8168AA1AA7D5}" destId="{C74B3197-A8E4-426E-8487-952A61991503}" srcOrd="0" destOrd="0" presId="urn:microsoft.com/office/officeart/2008/layout/PictureAccentList"/>
    <dgm:cxn modelId="{46900CB4-F4A6-4D5D-98E3-7E889E6755FC}" type="presParOf" srcId="{32FE0384-DD60-4021-AEBC-8168AA1AA7D5}" destId="{1B412896-582E-4903-9EF8-819D0B97220A}" srcOrd="1" destOrd="0" presId="urn:microsoft.com/office/officeart/2008/layout/PictureAccentList"/>
    <dgm:cxn modelId="{5C123BCA-5ED4-437A-B3B1-D9B198920B40}" type="presParOf" srcId="{98638719-2BBF-4BE4-AD00-23E2BC3D434F}" destId="{D9772A8D-41E6-4874-BEB9-DAF5159F581C}" srcOrd="2" destOrd="0" presId="urn:microsoft.com/office/officeart/2008/layout/PictureAccentList"/>
    <dgm:cxn modelId="{1C8403A1-0883-42F7-B5C9-CC03BFCA8B55}" type="presParOf" srcId="{D9772A8D-41E6-4874-BEB9-DAF5159F581C}" destId="{CE56298E-BC25-47F8-9576-261782ED8835}" srcOrd="0" destOrd="0" presId="urn:microsoft.com/office/officeart/2008/layout/PictureAccentList"/>
    <dgm:cxn modelId="{7CE198F4-BE83-4A7F-A3E0-E15B891F1E1F}" type="presParOf" srcId="{D9772A8D-41E6-4874-BEB9-DAF5159F581C}" destId="{10287E2B-2397-41A4-9211-ADB9960499AF}" srcOrd="1" destOrd="0" presId="urn:microsoft.com/office/officeart/2008/layout/PictureAccentList"/>
    <dgm:cxn modelId="{81421574-6F48-46AA-AE75-524E4FFB36E4}" type="presParOf" srcId="{98638719-2BBF-4BE4-AD00-23E2BC3D434F}" destId="{4FF7C8F5-E2E1-4A97-89DF-67F0A8DE635B}" srcOrd="3" destOrd="0" presId="urn:microsoft.com/office/officeart/2008/layout/PictureAccentList"/>
    <dgm:cxn modelId="{ED583ADF-D3AF-4234-B04F-6354CC3F76BF}" type="presParOf" srcId="{4FF7C8F5-E2E1-4A97-89DF-67F0A8DE635B}" destId="{202F7102-7204-4868-9BC8-255E9CD510DE}" srcOrd="0" destOrd="0" presId="urn:microsoft.com/office/officeart/2008/layout/PictureAccentList"/>
    <dgm:cxn modelId="{46D43D49-480A-4530-8449-461C2B05178B}" type="presParOf" srcId="{4FF7C8F5-E2E1-4A97-89DF-67F0A8DE635B}" destId="{0F93420C-A3B9-47CB-A0C0-2361206B34E0}" srcOrd="1" destOrd="0" presId="urn:microsoft.com/office/officeart/2008/layout/PictureAccentList"/>
    <dgm:cxn modelId="{DCFAA99F-6F49-42BF-B964-16FE65A7CD2B}" type="presParOf" srcId="{98638719-2BBF-4BE4-AD00-23E2BC3D434F}" destId="{3CBF193C-7E56-4D94-9617-B6196F0603BF}" srcOrd="4" destOrd="0" presId="urn:microsoft.com/office/officeart/2008/layout/PictureAccentList"/>
    <dgm:cxn modelId="{BED0B38B-DD38-4FA8-81AA-277A17E3D877}" type="presParOf" srcId="{3CBF193C-7E56-4D94-9617-B6196F0603BF}" destId="{69217E37-9A9D-4F00-A965-3A6913ED8E4B}" srcOrd="0" destOrd="0" presId="urn:microsoft.com/office/officeart/2008/layout/PictureAccentList"/>
    <dgm:cxn modelId="{5413B6E2-7E31-41A2-8DC6-ABFB18A349B7}" type="presParOf" srcId="{3CBF193C-7E56-4D94-9617-B6196F0603BF}" destId="{3AA49B08-0C67-4377-89DB-7AB25F63AA0E}" srcOrd="1" destOrd="0" presId="urn:microsoft.com/office/officeart/2008/layout/PictureAccentList"/>
    <dgm:cxn modelId="{74D985DC-5036-4C12-AB0B-5B6B30107903}" type="presParOf" srcId="{98638719-2BBF-4BE4-AD00-23E2BC3D434F}" destId="{F0FC9653-C262-4DF0-9E15-68E17F9E5AD5}" srcOrd="5" destOrd="0" presId="urn:microsoft.com/office/officeart/2008/layout/PictureAccentList"/>
    <dgm:cxn modelId="{24C39C8C-B0BD-4170-8388-D982D437CAFF}" type="presParOf" srcId="{F0FC9653-C262-4DF0-9E15-68E17F9E5AD5}" destId="{C346BFCE-C7DB-431D-8BF3-70A2DD727353}" srcOrd="0" destOrd="0" presId="urn:microsoft.com/office/officeart/2008/layout/PictureAccentList"/>
    <dgm:cxn modelId="{12812609-D771-4748-9B4D-9F8FCAC203E3}" type="presParOf" srcId="{F0FC9653-C262-4DF0-9E15-68E17F9E5AD5}" destId="{9245D84A-70FB-469D-A803-AA7958AABA3D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940BCF-648A-411E-A147-8ADEC489B585}">
      <dsp:nvSpPr>
        <dsp:cNvPr id="0" name=""/>
        <dsp:cNvSpPr/>
      </dsp:nvSpPr>
      <dsp:spPr>
        <a:xfrm>
          <a:off x="2893716" y="2460"/>
          <a:ext cx="6112830" cy="69585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yelka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arteriyasida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o'lchash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i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texnikasi</a:t>
          </a:r>
          <a:r>
            <a:rPr lang="en-US" sz="20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Arterial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bosimni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o‘lchash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vaqtida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tekshirilayotgan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odam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14097" y="22841"/>
        <a:ext cx="6072068" cy="655092"/>
      </dsp:txXfrm>
    </dsp:sp>
    <dsp:sp modelId="{6F1BF20E-8985-4AA5-B50A-A7D2667B6276}">
      <dsp:nvSpPr>
        <dsp:cNvPr id="0" name=""/>
        <dsp:cNvSpPr/>
      </dsp:nvSpPr>
      <dsp:spPr>
        <a:xfrm>
          <a:off x="2893716" y="823568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CF0FF9-7082-4FB1-BBC3-70EB6BD3619E}">
      <dsp:nvSpPr>
        <dsp:cNvPr id="0" name=""/>
        <dsp:cNvSpPr/>
      </dsp:nvSpPr>
      <dsp:spPr>
        <a:xfrm>
          <a:off x="3631322" y="823568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tinch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o‘tirishi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yotishi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857543"/>
        <a:ext cx="5307275" cy="627904"/>
      </dsp:txXfrm>
    </dsp:sp>
    <dsp:sp modelId="{C74B3197-A8E4-426E-8487-952A61991503}">
      <dsp:nvSpPr>
        <dsp:cNvPr id="0" name=""/>
        <dsp:cNvSpPr/>
      </dsp:nvSpPr>
      <dsp:spPr>
        <a:xfrm>
          <a:off x="2893716" y="1602925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412896-582E-4903-9EF8-819D0B97220A}">
      <dsp:nvSpPr>
        <dsp:cNvPr id="0" name=""/>
        <dsp:cNvSpPr/>
      </dsp:nvSpPr>
      <dsp:spPr>
        <a:xfrm>
          <a:off x="3631322" y="1602925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-1470669"/>
            <a:satOff val="-2046"/>
            <a:lumOff val="-7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gaplashmasligi</a:t>
          </a:r>
          <a:r>
            <a:rPr lang="en-US" sz="20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1636900"/>
        <a:ext cx="5307275" cy="627904"/>
      </dsp:txXfrm>
    </dsp:sp>
    <dsp:sp modelId="{CE56298E-BC25-47F8-9576-261782ED8835}">
      <dsp:nvSpPr>
        <dsp:cNvPr id="0" name=""/>
        <dsp:cNvSpPr/>
      </dsp:nvSpPr>
      <dsp:spPr>
        <a:xfrm>
          <a:off x="2893716" y="2382282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87E2B-2397-41A4-9211-ADB9960499AF}">
      <dsp:nvSpPr>
        <dsp:cNvPr id="0" name=""/>
        <dsp:cNvSpPr/>
      </dsp:nvSpPr>
      <dsp:spPr>
        <a:xfrm>
          <a:off x="3631322" y="2382282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-2941338"/>
            <a:satOff val="-4091"/>
            <a:lumOff val="-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zinadan ko‘tarilib kelganda, tez yurib kelgan bo‘lsa 10 - 15 minut</a:t>
          </a:r>
          <a:r>
            <a:rPr lang="en-US" sz="20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0" i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kelgandan so‘ng tinchlanishi;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2416257"/>
        <a:ext cx="5307275" cy="627904"/>
      </dsp:txXfrm>
    </dsp:sp>
    <dsp:sp modelId="{202F7102-7204-4868-9BC8-255E9CD510DE}">
      <dsp:nvSpPr>
        <dsp:cNvPr id="0" name=""/>
        <dsp:cNvSpPr/>
      </dsp:nvSpPr>
      <dsp:spPr>
        <a:xfrm>
          <a:off x="2893716" y="3161638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93420C-A3B9-47CB-A0C0-2361206B34E0}">
      <dsp:nvSpPr>
        <dsp:cNvPr id="0" name=""/>
        <dsp:cNvSpPr/>
      </dsp:nvSpPr>
      <dsp:spPr>
        <a:xfrm>
          <a:off x="3631322" y="3161638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-4412007"/>
            <a:satOff val="-6137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yelka sohasida yara va jarohatlar bo‘lmasligi;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3195613"/>
        <a:ext cx="5307275" cy="627904"/>
      </dsp:txXfrm>
    </dsp:sp>
    <dsp:sp modelId="{69217E37-9A9D-4F00-A965-3A6913ED8E4B}">
      <dsp:nvSpPr>
        <dsp:cNvPr id="0" name=""/>
        <dsp:cNvSpPr/>
      </dsp:nvSpPr>
      <dsp:spPr>
        <a:xfrm>
          <a:off x="2893716" y="3940995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49B08-0C67-4377-89DB-7AB25F63AA0E}">
      <dsp:nvSpPr>
        <dsp:cNvPr id="0" name=""/>
        <dsp:cNvSpPr/>
      </dsp:nvSpPr>
      <dsp:spPr>
        <a:xfrm>
          <a:off x="3631322" y="3940995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-5882676"/>
            <a:satOff val="-8182"/>
            <a:lumOff val="-31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o’lchashni kuzatib turmasligi;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3974970"/>
        <a:ext cx="5307275" cy="627904"/>
      </dsp:txXfrm>
    </dsp:sp>
    <dsp:sp modelId="{C346BFCE-C7DB-431D-8BF3-70A2DD727353}">
      <dsp:nvSpPr>
        <dsp:cNvPr id="0" name=""/>
        <dsp:cNvSpPr/>
      </dsp:nvSpPr>
      <dsp:spPr>
        <a:xfrm>
          <a:off x="2893716" y="4720352"/>
          <a:ext cx="695854" cy="695854"/>
        </a:xfrm>
        <a:prstGeom prst="roundRect">
          <a:avLst>
            <a:gd name="adj" fmla="val 1667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45D84A-70FB-469D-A803-AA7958AABA3D}">
      <dsp:nvSpPr>
        <dsp:cNvPr id="0" name=""/>
        <dsp:cNvSpPr/>
      </dsp:nvSpPr>
      <dsp:spPr>
        <a:xfrm>
          <a:off x="3631322" y="4720352"/>
          <a:ext cx="5375225" cy="695854"/>
        </a:xfrm>
        <a:prstGeom prst="roundRect">
          <a:avLst>
            <a:gd name="adj" fmla="val 1667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hayajonlanmasligi kerak.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65297" y="4754327"/>
        <a:ext cx="5307275" cy="627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64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76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77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4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876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65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116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7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200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88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977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mymedic.u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724781" y="1364723"/>
            <a:ext cx="6882858" cy="29926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21001" y="5786187"/>
            <a:ext cx="7784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QON BOSIMINI O'LCHASH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24781" y="4702813"/>
            <a:ext cx="7291945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 SINOVLARI O’TKAZISH, TEKSHIRGICH VA TAXLIL QILISH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00762" y="4118303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kasalligida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tarixini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697" y="1825624"/>
            <a:ext cx="10867103" cy="473740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tarixini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to‘ldirishda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familiyasi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manzili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shifoxonaga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shifoxonadan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transportda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kelgani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yo‘llanmasidagi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qabulxonada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shikoyatlari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og‘rishi,boshning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anamnezida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boshlanishi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08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gapirishi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odatdagidek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aylanasimon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paypaslab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chandiq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kemtik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Barmoq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sezilmaydi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odatdagidek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kifozi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bel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lordozi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skolioz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pog‘onasi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paypaslaganda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4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Meningial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Meningial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mushagining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Kernig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brudzinskiy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havzacha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tarangligi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og‘rig‘i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shovqinni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yoqtirmaslik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9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83458"/>
            <a:ext cx="10515600" cy="1327355"/>
          </a:xfrm>
        </p:spPr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Bosh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Hidlov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susayishi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anosmiya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ko‘payishi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achchiq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hidlatilmaydi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Kamfora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kerosin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hidlari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teshiklariga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alohida-alohida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visusod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=l,0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90°,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55°,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55°,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70°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66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Mimik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684" y="1825624"/>
            <a:ext cx="10749116" cy="4840647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Mimik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sinovlarda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qoshlarini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tirjayganda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-lab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qatlami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lunjlarni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shishira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koxlear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o‘tkirligi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quloqda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shovqin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shang‘illash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eshitish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gallutsinatsiyalari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vestibular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nistagm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gapiradi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qiynaladi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yutganda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Yumshoq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tanglay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simmetrik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tanglay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halqum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1/3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yelkani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kuraklarni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Tilosti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nervi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tolalarining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72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68013"/>
            <a:ext cx="10515600" cy="400895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bo‘g‘imlarda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Sust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tonusi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trofikasi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Mushaklarning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alohida-alohida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Ixtiyorsiz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giperkinez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fibrillar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fassikular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qaltirashlar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harakatsizlik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akineziya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amimiya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tutqanoq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xurujlari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67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91031"/>
            <a:ext cx="10515600" cy="4185931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romberg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burun-barmoq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tizza-tovon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sinovi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pay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axill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qorinning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kremaster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panjasining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patologik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reflekslari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Babinskiy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Oppengeym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rossolimo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jukovskiy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tizza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kosasi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panjasining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titrashi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klonus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98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Sezuvchanlik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61535"/>
            <a:ext cx="10515600" cy="4215428"/>
          </a:xfrm>
        </p:spPr>
        <p:txBody>
          <a:bodyPr>
            <a:normAutofit lnSpcReduction="10000"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Sezuvchanlik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shikoyatlari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so‘raladi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uvishish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chumoli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yurgandek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Tortishish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Lasseg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vasserman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Yuzaki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og‘riqni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issiq-sovuqni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mushak-bo‘g‘imdagi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og‘irlik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tebranish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paypaslab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29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Vegetativ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Vegetativ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oqargan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qizarganligi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Dermografizm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bo‘rtib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barmoqlar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qaltirashi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axlatning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a.radialis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a.femoralis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pasterior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tirnoqlar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diqqatni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gnozis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apraksiya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Uyqu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kayfiyat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psixomotor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6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tekshirishlar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balg‘amni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biokimyoviy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EXO, EEG,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EKG,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umurtqa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pog‘onasining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rentgen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tekshiruvlari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o‘xshash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fizioterapevtik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muolajalar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parhez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to‘shakda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uqalash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parafin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refleksoterapiya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Kundaliklar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ahvoli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Muolaja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olgandan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o‘zgarishlar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73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parvarish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974" y="1690687"/>
            <a:ext cx="10515600" cy="450363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parvarish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parhez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moddalari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jarrohlik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Bemorni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hamshiralarning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muolajalarni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bajaribgina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so‘zlari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sog‘ayib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hamshirasi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sabr-toqatli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shirinso‘z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mehribon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talabchan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Bemorlar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xushchaqchaq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kamtarin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hushyor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yoqtiradilar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hamshirasi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egallagan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kechishini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dori-darmonlarning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organizmga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61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Sog‘lig‘ini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tiklash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Shifokor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suhbatlashishi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oilada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kasaliga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ko‘rsatishning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biologic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dori-darmonlar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fizioterapiya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ruhiy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psixoterapiya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Reabilitatsiyaning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uchala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ikkinchisiga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63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Amnestik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afaziya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Amnestik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afaziya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narsalarni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kerakligini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hollarda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hamshiralar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yuvintirish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kiyintirish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ishlariga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jarohatlarida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(bosh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chayqalishi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subaraxnoidal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bo‘shliqqa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yotishini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og‘iz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bo‘shlig‘ini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og‘izda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so‘lak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shilimshiq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to‘planib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bezovta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tinchlantiradigan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dorilar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tutilib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qolganda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kateter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olmaslikda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siydikdon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51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suyuqligi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suyuqligini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igna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sanchilgan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sterillangan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tampon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aravachada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Lumbal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yonboshi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yotqizib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engashtirib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Punksiya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anesteziya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Punksiyadan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bemor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yostiq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qo‘ymasdan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chalqancha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yotishi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punksiya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ovqatlantirsa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kungacha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turg‘izmaslik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Punksiyadan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2–3 kun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0,5 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urotropin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79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2" y="343717"/>
            <a:ext cx="1056435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Arterial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‘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lchash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punksiya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manometming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kanyulasi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kardiojarrohlikda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Palpator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Ossillografik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6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6206" y="550968"/>
            <a:ext cx="1078992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1905-yildaN. S.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Korotkov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sfigmomanometr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fonendoskopdan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Sfigmomanometr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Ballonchadan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‘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zgartirishda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manometer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Riva—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Rochchi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strelkaning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Korotkov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Korotkov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paytlardaqayd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atmosfera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charchagan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qo‘zg‘algan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67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849356882"/>
              </p:ext>
            </p:extLst>
          </p:nvPr>
        </p:nvGraphicFramePr>
        <p:xfrm>
          <a:off x="169816" y="575974"/>
          <a:ext cx="1190026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985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4584" y="352697"/>
            <a:ext cx="10711542" cy="5019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yalang‘och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tirsak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bo‘g‘imidan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12-14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kenglikdagi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siqmasdan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sig‘adigan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o‘raladi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kaftini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Tirsak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bo‘g‘im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yelka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bosmasdan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fonendoskop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shisha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ko‘tariladi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Shkaladagi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yelka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bosilganini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78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1555" y="362391"/>
            <a:ext cx="11425645" cy="2351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yo‘qoladigan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so‘ngra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birmuncha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ton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Simob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ustunchasidagi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1555" y="3165737"/>
            <a:ext cx="1132114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yo‘qoladi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Ton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yo‘qolgan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diastolik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Manometrdagilar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shikastlantirmaslik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muncha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asta-sekin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manometrlarni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bo‘shashib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7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51314" y="345471"/>
            <a:ext cx="8138160" cy="3901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Palpatsiya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usuldagiga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kamroq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bilakning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tirsakdan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arteriyaning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bo‘shashtirilgandagina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quyiroqda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Palpator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93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8184" y="505331"/>
            <a:ext cx="9417231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Ossilyator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usulida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arterial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o‘lchanganda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faqatgina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sistolik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diastolik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maksimal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minimal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o‘rtacha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arterial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tonusi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elastikligi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haqidagi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a’lumotlarni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Ossilograf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—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manometr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yozuvchi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qismdan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iborat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sistola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arterial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tomirining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joyidan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o'tganda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havo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ortadi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o‘tkazgich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qog‘oz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lentaga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tushiriladi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Ossilografik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tekshirishda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yirik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yelka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son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devorlarining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o‘rganiladi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butunlay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qisilib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undan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to‘xtaganda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ossillograf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faqat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bilinar-bilinmas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berkilgan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So‘ngra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sekin-asta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havo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chiqarila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boshlaydi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sistolik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darajasiga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ossilogrammada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amplitudalari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boshlaydi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devorlarining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natijasida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tushirilganda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amplitudasi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ko‘tarilib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baland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ossilografik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to'lqinlar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o‘rtacha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dinamik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darajasiga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to ‘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g‘ri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8550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4552" y="1013537"/>
            <a:ext cx="102265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manjetkada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pasayib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amplitudasi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kamayib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asta-sekin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yo‘qoladi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diastolik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darajasiga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to‘g‘ri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Ossillogramma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maksimal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o‘rta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minimal arterial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ossillyator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indeksi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ko‘rsatkichi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puls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to‘lqinining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balandligini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Sog‘lom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odamda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ko'rsatkich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10—13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kPa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80—100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simob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ustuniga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to‘g‘ri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dinamik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urmagan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vaqtda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qonning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bo‘ylab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harakatini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ta’minlaydi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tekshirilayotgan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tebranish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amplitudasi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katta-kichikligi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arteriyalar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devorining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tonusi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sistolik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hajmning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kattaligiga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bog‘liqbo‘ladi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5045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7746" y="561913"/>
            <a:ext cx="1046429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Ossillyator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ko‘rsatkichning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kattalashib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tonusining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pasayganligidan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aksincha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kichiklashib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endoarterit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skleroz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simmetrik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ossillografik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Arterial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manjetka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qisilganda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o‘zining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to‘qimalarning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aytilgandek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sog‘lom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zo‘riqish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atmosfera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bazal</a:t>
            </a: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ayollarda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02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57550" y="21342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 BOSIMI OSHISHI — SABABLARI, BELGILARI, GIPERTONIYANI DAVOLASH, OLDINI OLISH</a:t>
            </a:r>
            <a:endParaRPr lang="ru-RU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43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4450" y="486951"/>
            <a:ext cx="954405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nerv-funksional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ayollar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erkaklar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aziyat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20-30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foizida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tashxislansa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65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50-65%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yurak-tomir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yetakchi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yetishmovchiligi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sababchilari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turtki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insult,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xurujiga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sayyoramizdagi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nogironlikning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ahvoli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15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84969" y="184235"/>
            <a:ext cx="2050561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59636"/>
              </p:ext>
            </p:extLst>
          </p:nvPr>
        </p:nvGraphicFramePr>
        <p:xfrm>
          <a:off x="2183642" y="1214279"/>
          <a:ext cx="8420668" cy="4080510"/>
        </p:xfrm>
        <a:graphic>
          <a:graphicData uri="http://schemas.openxmlformats.org/drawingml/2006/table">
            <a:tbl>
              <a:tblPr firstRow="1" firstCol="1" bandRow="1">
                <a:tableStyleId>{68D230F3-CF80-4859-8CE7-A43EE81993B5}</a:tableStyleId>
              </a:tblPr>
              <a:tblGrid>
                <a:gridCol w="3175860">
                  <a:extLst>
                    <a:ext uri="{9D8B030D-6E8A-4147-A177-3AD203B41FA5}">
                      <a16:colId xmlns:a16="http://schemas.microsoft.com/office/drawing/2014/main" val="4240546456"/>
                    </a:ext>
                  </a:extLst>
                </a:gridCol>
                <a:gridCol w="2985044">
                  <a:extLst>
                    <a:ext uri="{9D8B030D-6E8A-4147-A177-3AD203B41FA5}">
                      <a16:colId xmlns:a16="http://schemas.microsoft.com/office/drawing/2014/main" val="1876759907"/>
                    </a:ext>
                  </a:extLst>
                </a:gridCol>
                <a:gridCol w="2131669">
                  <a:extLst>
                    <a:ext uri="{9D8B030D-6E8A-4147-A177-3AD203B41FA5}">
                      <a16:colId xmlns:a16="http://schemas.microsoft.com/office/drawing/2014/main" val="1113203964"/>
                    </a:ext>
                  </a:extLst>
                </a:gridCol>
                <a:gridCol w="128095">
                  <a:extLst>
                    <a:ext uri="{9D8B030D-6E8A-4147-A177-3AD203B41FA5}">
                      <a16:colId xmlns:a16="http://schemas.microsoft.com/office/drawing/2014/main" val="1220455635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Arterial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gipertoniya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(arterial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bosim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(AB) </a:t>
                      </a:r>
                      <a:r>
                        <a:rPr lang="en-US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ko’rsatkichlari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953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kategoriyasi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SAB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DAB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7192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Optimal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120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80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03188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– 129 (&lt; 120*)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 – 84 (&lt; 80*)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1876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Me’yordan yuqori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 – 139 (120-129*)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 – 89 (&lt; 80*)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725405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1-darajarli AG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 – 159 (130-139*)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 – 99 (80-89*)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2669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2-darajarli AG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160 – 179 (140-159*)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– 109 (90-99*)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789220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3-darajarli AG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180 (≥ 160*)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110 (≥ 100*)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73255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Izolyatsiyalangan sistolik AG **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140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90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7505084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43150" y="5368985"/>
            <a:ext cx="79057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— 2017-yil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AG`ning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** — ISAG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sistolik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AB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darajasiga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1, 2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3-darajalarga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27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" y="274320"/>
            <a:ext cx="12041875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spazmi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torayishi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og’rig’idir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quloqlarda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bosh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zo’riqib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yetishmovchiligi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ko’plab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Osonlikcha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Ko’ngil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Uyqusizlik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faollikdan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og’riq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shishlar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Charchoq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309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375" y="0"/>
            <a:ext cx="10895911" cy="5624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ru-RU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tushkunlik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holatida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psixologik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zo’riqshlardir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taranglikni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chayqalishiga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moyillik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avlodida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barobarga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kamharakat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turmush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tarzidir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borgani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sari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ateroskleroz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jiddiylashtirib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toraygan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2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603" y="124054"/>
            <a:ext cx="10181230" cy="6601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olganda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rivojlanishiga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metabolik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endokrin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kamharakat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turmush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emotsional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stresslar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ruhiy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tushkunlik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fojeali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insonlarni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yo’qotish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Biznesdagi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ishdagi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taranglik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avtohalokat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gipotermiya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Yurak-tomir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diabet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podagra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revmatoid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artrit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Irsiy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moyillik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Infektsion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meningit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sinusit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gaymorit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xolesterin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to’planmalar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Menopauza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40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ayollar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gormonal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yashirin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boshlaydi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gipertoniya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alkogolli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ichimliklar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me’yordan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qahva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adrenalin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qarshisida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287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6038" y="317917"/>
            <a:ext cx="11592602" cy="6639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kriz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cho’qqisining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ko’ngil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qusish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qorong’ulashishi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krizlar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soatgacha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qo’rquv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hayajon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yonoqlar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kechqurun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Gipertonik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krizning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4-5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nutqning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qo’l-oyoqlarda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sezuvchanlikning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0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8741" y="125570"/>
            <a:ext cx="11048642" cy="650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kelguniga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chora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tadbirlar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koʻtarish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qimirlatmaslik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tor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kiyimlarini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boʻshatish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taʼminlash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oynalarni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shaboda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preparatlar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Nifedipin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Kaptopril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tabletkalaridan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soʻrish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​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Koʻkrak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koʻkrak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ogʻriq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Nitroglitserin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tabletkasidan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Sedativ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Korvalol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Valokordin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muolajalar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xantallar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grelkalarni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qoʻyish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a’zolarda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gemorragiyani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52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00048" y="298541"/>
            <a:ext cx="835910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tonometr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anamnez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xastalangani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shikoyatlar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qandli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deabit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xolesterin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miqorining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yuqoriligi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fonendoskop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shovqin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tonlarning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noodatiy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ovozlarni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Elektrokardiogramma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(EKG)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lentada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exokardiografiya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arteriografiya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dopplerografiya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qalqonsimon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bez UT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14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9559" y="191069"/>
            <a:ext cx="11286698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shifokor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kombinatsiyasi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buyuriladi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Tiazid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diuretiklar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Sartanlar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angiotenzin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retseptorlari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— 1990-yillardan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24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davoimda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Kalsiy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antagonistlari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sarkoplazmiga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kaltsiy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vazospazmga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to’sqinlik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gipotenziv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anomaliyalari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aritmiyalar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stenokardiya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aterosklerozi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kuzatilganda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tayinlanadi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Beta-adrenoblokatorlar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qisqarishlari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kamayitish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gipotenziv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haydaladigan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oqibatida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Alfa-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adrenoretseptor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blokatorlari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AAF-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ingibitorlari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—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vazodilatatori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bradikininni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transformatsiyalovchi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angiotenzin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angiotenzin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angiotenzin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kininaza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So’nggisi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vazokonstriktor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ingibitsiyalash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vazodilatatsiya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12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2971" y="498727"/>
            <a:ext cx="60524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Ovqatlanish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Avvalo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kundalik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xolesterin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Yog’li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go’sht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Charvi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Qovurilgan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Dudlangan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Tuzlamalar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07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67888" y="406106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Taomnomaga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servitamin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minerallarga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boy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kasallikka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kurashishga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mahsulotlardan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darkor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Sabzavotlar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Mevalar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Rezavorlar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Parhezbop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go’sht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Loviya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grechka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Tandirdan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bir-ikki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kun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39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2282" y="2513408"/>
            <a:ext cx="100068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  <a:p>
            <a:pPr marL="342900" lvl="0" indent="-342900">
              <a:lnSpc>
                <a:spcPct val="150000"/>
              </a:lnSpc>
              <a:buFontTx/>
              <a:buAutoNum type="arabicPeriod"/>
            </a:pPr>
            <a:r>
              <a:rPr lang="en-US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https://mymedic.uz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77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492</TotalTime>
  <Words>2831</Words>
  <Application>Microsoft Office PowerPoint</Application>
  <PresentationFormat>Широкоэкранный</PresentationFormat>
  <Paragraphs>189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Asab kasalligida bemorlarning kasallik tarixini yozish</vt:lpstr>
      <vt:lpstr>Asab sohasini tekshirish</vt:lpstr>
      <vt:lpstr>Meningial belgilar </vt:lpstr>
      <vt:lpstr>Bosh miya nervlari</vt:lpstr>
      <vt:lpstr>Mimik sinovlarda yuzdagi harakatlar</vt:lpstr>
      <vt:lpstr>Harakat sohasi</vt:lpstr>
      <vt:lpstr>Harakat muvozanati</vt:lpstr>
      <vt:lpstr>Sezuvchanlik</vt:lpstr>
      <vt:lpstr>Vegetativ asab tizimi</vt:lpstr>
      <vt:lpstr>Qo‘shimcha tekshirishlar</vt:lpstr>
      <vt:lpstr>Asab kasalliklarini davolash va parvarish qilish </vt:lpstr>
      <vt:lpstr>Sog‘lig‘ini tiklash asosiy tamoyillari</vt:lpstr>
      <vt:lpstr>Amnestik afaziya </vt:lpstr>
      <vt:lpstr> Orqa miya suyuqligi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</cp:lastModifiedBy>
  <cp:revision>35</cp:revision>
  <dcterms:created xsi:type="dcterms:W3CDTF">2021-03-22T12:52:27Z</dcterms:created>
  <dcterms:modified xsi:type="dcterms:W3CDTF">2021-04-10T05:24:19Z</dcterms:modified>
</cp:coreProperties>
</file>