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4" r:id="rId3"/>
    <p:sldId id="258" r:id="rId4"/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6" r:id="rId22"/>
    <p:sldId id="275" r:id="rId23"/>
    <p:sldId id="277" r:id="rId24"/>
    <p:sldId id="280" r:id="rId25"/>
    <p:sldId id="281" r:id="rId26"/>
    <p:sldId id="283" r:id="rId27"/>
    <p:sldId id="284" r:id="rId28"/>
    <p:sldId id="285" r:id="rId29"/>
    <p:sldId id="286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9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51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0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72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48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70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6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33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2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946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49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9DF5-F60C-4E0B-B11A-F09CDA056369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6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222505" y="1465921"/>
            <a:ext cx="7948274" cy="3455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42178" y="5023013"/>
            <a:ext cx="77849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BRONXOSKOPIYA TIZIMLARI, 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ASAB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TIZIMLARI, BIS MONITORLARI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42178" y="5939271"/>
            <a:ext cx="77849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ENDOSKOP</a:t>
            </a:r>
            <a:endParaRPr lang="ru-RU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68017" y="474158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</p:spTree>
    <p:extLst>
      <p:ext uri="{BB962C8B-B14F-4D97-AF65-F5344CB8AC3E}">
        <p14:creationId xmlns:p14="http://schemas.microsoft.com/office/powerpoint/2010/main" val="3952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363" y="1825625"/>
            <a:ext cx="11185451" cy="459644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I.P.Pavlov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ta’limoti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yig‘indisi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bo‘lmay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umumlashgan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tizimdir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organizmda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69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fiziologiyasi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325" y="1825624"/>
            <a:ext cx="11189369" cy="4695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Reflektor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yoyi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ta’sirotlarini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ixtisoslashgan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qo’zgalishni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bez.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28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85011" y="1825624"/>
            <a:ext cx="11454063" cy="4623301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retseptorni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qo‘zg‘atishga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MNT,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yig‘indisidan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MNT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sekinlashadi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cho‘zilganda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76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retseptiv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retseptiv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Ta’sirlanganda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reflex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chaqiriladigan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anatomik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retseptiv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qorachiqni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toraytiruvchi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yorug‘lik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tushganda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tizza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tizza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qopqog‘idan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pastroqqa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urganda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chaqiriladi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5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3137" y="1825624"/>
            <a:ext cx="11141242" cy="4695491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buzilganida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po‘stlog‘ining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to‘liqligi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MNT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bo‘lganidagina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yarimshari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po‘stlog‘ini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tashlasa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ventilatsiyasi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nozik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so‘g‘onigina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yarimsharlar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po‘stlog‘i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85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Reflekslarni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tasniflanishi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697" y="1825625"/>
            <a:ext cx="11238271" cy="4619420"/>
          </a:xfrm>
        </p:spPr>
        <p:txBody>
          <a:bodyPr>
            <a:normAutofit fontScale="92500"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ovqatlanish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chamalash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mudofaa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ekstratseptiv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retseptorlardan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ta’sirotni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taktil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interotseptiv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osmo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xemoretseptorlaridan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ta’sirotni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propriotseptiv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pay,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boylamlarda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retseptorlardan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ta’sirotni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sekretor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24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Sinapslarda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9935" y="1825624"/>
            <a:ext cx="11002297" cy="4663665"/>
          </a:xfrm>
        </p:spPr>
        <p:txBody>
          <a:bodyPr>
            <a:norm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qo‘zgalish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dendritlarida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aksonning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periferik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o‘tkazuvchanlikka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tugunchalardan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 nm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tugunchalarida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mediator 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mln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pufakchalarda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aksonning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depolyarizatsiya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Ca++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pufakchalar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sinaptik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yoriqqa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60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326" y="1825624"/>
            <a:ext cx="11165306" cy="5032375"/>
          </a:xfrm>
        </p:spPr>
        <p:txBody>
          <a:bodyPr>
            <a:norm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o‘chiruvchi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chaqiradigan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pasaytiradigan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to‘xtatadigan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to‘sqinlik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Ingliz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Sherrington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qisqarganida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antagonist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02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Dominant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ravoqlardan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o‘chog‘i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A.A.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Uxtomskiy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dominant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suvsirash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Odamda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dominantga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shug‘ullanish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sevgi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instinkti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g‘ala-g‘ovurlar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halaqit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05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710111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(medulla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spinalis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yassilangan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(180-rasm),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chekkasida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konusini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I–II bel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ingichka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Homila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taroqqiyotining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pog‘onasining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pog‘onasini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47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77516" y="1825624"/>
            <a:ext cx="7507705" cy="4575175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simmetrik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tizimchalarga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kulrang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shoxida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o‘siqlaridan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48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simmetrik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joylashuvi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simmetrik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tizimchalarga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yig‘indisi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tizimchalarda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bitishma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tizimchalarni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tizimchada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po‘stloqorqa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bo‘rtig‘i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dahliz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68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9934" y="1810876"/>
            <a:ext cx="11061291" cy="4825898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yupqa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plastinka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umurtqalararo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yupqa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retikulyar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to‘qima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77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fiziologiyasi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o‘tkazuvchanlik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avtonon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Afferent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efferent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skelet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segmentar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retseptorlar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bor.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po‘stlog‘ining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segment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periferiya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segmentar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72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0947" y="1825624"/>
            <a:ext cx="11526253" cy="4815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(cerebrum)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qopqog‘i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gumbaz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chuqurchalarga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relyefga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2000 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erkaklarda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1394 g,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ayollarda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1245 g,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chaqaloqlarda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330–390 g.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Homila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yarimsharlari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so‘g‘onidan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taroqqiy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07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48668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meddulla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oblangata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rombsimon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o‘xshagani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myelencephalon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chekkasida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chekkasida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hoshiyalariga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piyozcha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piyozchasi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atashadi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06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Miya </a:t>
            </a:r>
            <a:r>
              <a:rPr lang="en-US" b="1" dirty="0" err="1" smtClean="0"/>
              <a:t>so’g’oning</a:t>
            </a:r>
            <a:r>
              <a:rPr lang="en-US" b="1" dirty="0" smtClean="0"/>
              <a:t> </a:t>
            </a:r>
            <a:r>
              <a:rPr lang="en-US" b="1" dirty="0" err="1" smtClean="0"/>
              <a:t>oldingi</a:t>
            </a:r>
            <a:r>
              <a:rPr lang="en-US" b="1" dirty="0" smtClean="0"/>
              <a:t> </a:t>
            </a:r>
            <a:r>
              <a:rPr lang="en-US" b="1" dirty="0" err="1" smtClean="0"/>
              <a:t>yuzasi</a:t>
            </a:r>
            <a:endParaRPr lang="ru-RU" b="1" dirty="0"/>
          </a:p>
        </p:txBody>
      </p:sp>
      <p:pic>
        <p:nvPicPr>
          <p:cNvPr id="4" name="Объект 3" descr="C:\Users\Yodgor\Desktop\Untitled.png"/>
          <p:cNvPicPr>
            <a:picLocks noGrp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8"/>
          <a:stretch/>
        </p:blipFill>
        <p:spPr bwMode="auto">
          <a:xfrm>
            <a:off x="838200" y="1929120"/>
            <a:ext cx="10515600" cy="42310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4775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Ortqi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Ortqi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pufagidan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taroqqiy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ventral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dorsal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qorinchani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Ko‘prik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(pons)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ko‘ndalang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so‘g‘on-ko‘prik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oyoqchasiga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shoxli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ildizlari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31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(cerebellum)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chuqurchasida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ko‘ndalang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yarimsharlarning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bo‘lagidan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(187-rasm).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gorizontal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kichkina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chuqurchasi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yarimshar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chuvalchangi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Chuvalchang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74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o’zaklari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7680158" cy="4351338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Miyachani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kulrang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kulrang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po‘stloqni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o‘zaklarini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po‘stlog‘i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o‘zaklaridan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chuvalchangning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/>
          </p:cNvPicPr>
          <p:nvPr>
            <p:ph sz="half" idx="2"/>
          </p:nvPr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362" y="1825625"/>
            <a:ext cx="298383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56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Fiziologiyasi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0942" y="1825624"/>
            <a:ext cx="11046542" cy="4737407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vegetativ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trofikasi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shikastlanganida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yo‘qotadi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ataksiy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muvofiqlashmagan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L.A.Orbeli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ta’biricha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skelet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a’zolar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po‘stlog‘ni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yordamchisidir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Rombsimon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taroqqiyot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33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ventriculus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quartus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rombsimon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pufagining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rombsimon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To‘rtinchi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palatka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tubini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uzinchoq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rombga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o‘xshaydi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rombsimon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uzunchoq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ko‘ndalang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qorinchaning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rombsimon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chuqurchaning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ko‘ndalang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97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1786989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XVIII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asroxiridan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qo'llanilaboshlangan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o‘tdi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Endoskopiya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farqlanadi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1795-1932-yillar.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1932-1958-yillar.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1958-1981-yillar.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1981 -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09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1-davr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1795-yil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oxirigaborib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1806-yiIda Fillip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Bozzini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bachadonni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apparat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shamlardan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LICHT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LEITER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nomlandi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ozzini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endoskopixtiro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chisihisoblanadi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yig'ilgan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apparat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topmadi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 '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ixtironing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tushunmasdilar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19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2-davr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Gastroskopiya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qo‘shganlardan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Shinder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(1932)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gastroskopni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Bu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apparat 1932— 1958-yillarda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qoilanildi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Shinder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gastroskopi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78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trubkaga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fokusli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linzalarni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83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3-davr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181" y="1825625"/>
            <a:ext cx="10958051" cy="436869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fibrogastroskoplar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yorugiik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elastik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shisha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tolalaridan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boiib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muolajaning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bemorlarda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aydonlarining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kengayganligi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qizilo‘ngach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oqli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ingichka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boshlangich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teleekranda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biopsiya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manipulyatsiyalarini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fibroezofagogastroduodenoskopiya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roi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1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4-davr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1974-yilga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Welch Allyn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injenerlari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videoendoskoplar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yaratdi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Yo‘g‘on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regidli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rektosigmoidoskop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yo‘g‘on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distal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qismlarinigina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Yo‘g‘on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97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Ko‘pchilik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qulayliklari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klinikada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qoilanilishiga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Yorugiik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g‘oyasi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1928-yil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Bayriddan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Endoskopikapparatlaming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yorug‘lik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tolalarga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obyektning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jgutlarda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tubusni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20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Fibroskoplar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89747"/>
            <a:ext cx="10515600" cy="42351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Distal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boshqariluvchi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Proksimal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boshqariluvchi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Egiluvchan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yorug‘lik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shnur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Yorug‘lik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manbasi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Okulyar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8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Endoskopiyada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asbob-uskunalar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1.Biopsiya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shpris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ignalar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7.Inyektor.</a:t>
            </a:r>
            <a:b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2.Sitologik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shyotka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8.Choklami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qaychilar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3.Uch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ekstraktor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9.Magnitli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ekstraktor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4.Savatcha.                               10.Koagulyatsiya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5.Qopchalar.                             11.Ipchali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ignali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diatezli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kesgichlar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6.Dorilarni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trubalar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12.Diatermik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ilmoq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44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17005" y="1825625"/>
            <a:ext cx="5369417" cy="4351338"/>
          </a:xfrm>
        </p:spPr>
        <p:txBody>
          <a:bodyPr/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okulyar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bloke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egiluvchan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distal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boshqamvi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chiroq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manbayi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yoruglik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uzatgich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72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Endoskopiyaga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bemorlami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Gomeostazning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o‘zgargan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korreksiyalash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fiinksiyalarni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butunlay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to‘xtatish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sekretsiya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tonus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reaksiyasini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50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Qizilo‘ngach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ichakni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Ezofagoskopiya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qizilo‘ngachning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bosqichidagi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o'simtalari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qizilo‘ngach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Gastroskopiya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biopsiya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poliplarni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Duodenoskopiya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ko'zdan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03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yalligianishi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eroziya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‘sma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deformatsiyalar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motor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evakuator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funksiyasi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Duodenogastral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gastroezofogal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refluks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perforatsiya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penetratsiya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1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ko‘rsatma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qizilo‘ngach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haddan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toraygan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boisa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o‘sma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mediastenit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yaqqol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kifoskolioz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yaqqol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nostabil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stenokardiya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miokard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infarkti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stabil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stenokardiya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FK III —IV.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33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389" y="365125"/>
            <a:ext cx="11213431" cy="14605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Yo‘g‘on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apparaturalar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65683"/>
            <a:ext cx="10515600" cy="4011279"/>
          </a:xfrm>
        </p:spPr>
        <p:txBody>
          <a:bodyPr>
            <a:normAutofit fontScale="92500"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Kolonoskopiya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yo‘g‘on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kolonoskop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oxirigacha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kechirishga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Kolonoskopiya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yo‘g‘on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yalligManish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— 4 kun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Shlaksiz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parhez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ovqatlar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go‘shtli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sho‘rva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qaynatilgan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go‘sht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oqsili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omlet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tvorog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quritilgan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tayinlanadi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kartoshka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mutlaqo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ratsiondan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99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Kolonoskop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Kolonoskop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yo‘g‘on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o‘ljallanganbo‘lib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farqlanadi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Sigmonoskopiya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65 — 85 sm.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Kalta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kolonoskopiya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105 — 110 sm.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0 ‘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rtacha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kolonoskopiya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135 — 145 sm.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kolonoskopiya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165 — 175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sm.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Klizmadan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Kolonoskopiya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7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apparaturalar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7517" y="1825625"/>
            <a:ext cx="11117178" cy="4551112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Rektorom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oskopiya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to ‘g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poliklinika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to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muolajalarni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hamshirasining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anjomlarni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rektoskop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kiritilgandan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Ichakdan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yuvindi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rektoskop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naychasining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tog‘orani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taxt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Rektoskopni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kiritiladigan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ichakka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haydash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50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Endoskopik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Laparoskopiya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organlarini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tekshiribgina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qolmay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biopsiya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xolangiografiya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jarrohlik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yotqiziladi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kindikdan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mushagidan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tashqarida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Teshiladigan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awal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spirt,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55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Laparoskopik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sanatsiya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bajariladigan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muolajalar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Asoratlari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Qo’llanilishi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Troakorni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Laparoskopik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sanatsiyaga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ko‘rsatma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ko‘rsatma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67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tosh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kasalligida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litotripsiya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Buyragida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(1,5 — 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bemorlarni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distansion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zarb-to‘lqinli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litotripsiya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og‘riqsizlantirish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UTT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Distansion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zarb-to‘lqinli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litotripsiya2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parchalay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qayta-qayta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litotripsiya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parchalanadi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Parchalangan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ustaqil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pufagi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zichlikdagi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perkutant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litotripsiya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maydalanadi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83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UTT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UTT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agan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nefroskop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litotriptor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zondi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parchalabgina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lib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statsionarda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spinal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anesteziya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toiiq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operatsiyadan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— 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qiyshiq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pielolitotomiya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01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rezonans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tomografiya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(MRT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rezonans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tomografiya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(MRT)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vazamonavisiy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tomograflari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xohlagan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qismiyuzasini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nurlanishlarfoydalanilmaydi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to'sqinlik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qimmatroq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jahatdan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radioperedatchik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radiochastotali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g‘altak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tunel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shaklidaboiib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moijallangan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Ko‘pchilik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qismimagnit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tanasio‘qining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paralleldir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68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MRT da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MRT da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impulsli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ketma-ketlikning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o ii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to‘qima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yorqinligiga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to‘qimanmg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rejimda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Impulsli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ketma-ketlik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to'qima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protonlandan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MR-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signalni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yaratuvchi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koordinata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o‘suvchi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gradientli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chastotali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impulslarning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takrorlanuvchi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seriyasidir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MRTda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MR-signal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yorqinlik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impulsli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kema-ketliklar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9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qoilaniladigan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apparatlar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Biz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bilamizki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holdagina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ultrabinafsha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infra-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at.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xarakteristikalarining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o‘zgarishlaridari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’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faktorlarining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rentgenografiya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ionli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radiografiya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sinxrotron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klimatoterapiya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baroterapiya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h.k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89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effektlari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effektlari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awalo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moddaning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proporsional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boiadi.Vaqt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quwati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Nurlanishning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grey (Gr)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I kg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massali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J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boigan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dozasidir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quwati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sekundiga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greylarda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Gr/s)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rad (1 rad -1 O'2 Gr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100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erg/g),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quwatining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sekundiga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rad (rad/s) (≪rad≫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Radiation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Absorbed Dose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so‘zlarining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harflaridan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13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sistemasida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ekspozitsion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ekspozitsion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kilogrammga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Kulon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Kl/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gamma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nurlanishning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ekspozitsion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(R)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Ism3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0US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760 mm sim.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ishorasi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SGSq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ekspozitsion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0,001293 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2,08-109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barobardir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R 2,58 1 O’4 Kl/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Ekspozitsion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quwatining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A/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sistemadan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R7s dir.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nurlanishga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proporsional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ekspozitsion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proporsional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boshlanish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boiishi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40463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‘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Ichov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asboblari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jonsiz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miqdoriy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boidi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Dozimetriyaning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etishini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oralig‘ida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ishlatuvchi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kishiga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quwatini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aniqlashga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1.xo'jalik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ro‘zg‘or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2.shaxsiy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3.radiometrlar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00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Dozimetrik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dozasini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kattaliklami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Konstruksion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yadroviy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detektori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oichov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qurilipasidan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birliklarida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darajalangan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quwatini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signalizatsiyalash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detektori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dozimetrlami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ionizatsion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lyuminessent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‘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tkazgichli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fotodozimetrlar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ajratadilar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Dozimetrlar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maium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oichashga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yokiaralash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36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Dozimetrlar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ta’siridan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himoyalanishlari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Himoyalanishning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himoyalanishiii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Biofizika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bi2ga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qaiichalik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qanehalik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ekspozitsion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shunchalik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Binobarin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ionlovchi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nurlanishlamiturlichayutish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4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0417" y="2397499"/>
            <a:ext cx="89422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89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3442</Words>
  <Application>Microsoft Office PowerPoint</Application>
  <PresentationFormat>Широкоэкранный</PresentationFormat>
  <Paragraphs>171</Paragraphs>
  <Slides>52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Umumiy ma’lumotlar</vt:lpstr>
      <vt:lpstr>Markaziy nerv tizimining umumiy fiziologiyasi</vt:lpstr>
      <vt:lpstr>Refleks vaqti</vt:lpstr>
      <vt:lpstr>Refleksning retseptiv maydoni</vt:lpstr>
      <vt:lpstr>Nerv markazi</vt:lpstr>
      <vt:lpstr>Reflekslarni tasniflanishi</vt:lpstr>
      <vt:lpstr>Sinapslarda qo‘zg‘alishni o‘tkazish mexanizmi</vt:lpstr>
      <vt:lpstr>Tormozlanish</vt:lpstr>
      <vt:lpstr>Dominant haqida tushuncha</vt:lpstr>
      <vt:lpstr>Orqa miya</vt:lpstr>
      <vt:lpstr>Orqa miyaning oldingi yuzasi</vt:lpstr>
      <vt:lpstr>Orqa miyaning simmetrik joylashuvi</vt:lpstr>
      <vt:lpstr>Orqa miyaning to‘r pardasi </vt:lpstr>
      <vt:lpstr>Orqa miyaning fiziologiyasi</vt:lpstr>
      <vt:lpstr>Bosh miya</vt:lpstr>
      <vt:lpstr>Uzunchoq miya</vt:lpstr>
      <vt:lpstr>Miya so’g’oning oldingi yuzasi</vt:lpstr>
      <vt:lpstr>Ortqi miya</vt:lpstr>
      <vt:lpstr>Miyacha</vt:lpstr>
      <vt:lpstr>Miyacha o’zaklari</vt:lpstr>
      <vt:lpstr>Fiziologiyasi</vt:lpstr>
      <vt:lpstr>To‘rtinchi qorincha </vt:lpstr>
      <vt:lpstr>Dastlabki endoskopik diagnostika</vt:lpstr>
      <vt:lpstr>1-davr</vt:lpstr>
      <vt:lpstr>2-davr</vt:lpstr>
      <vt:lpstr>3-davr</vt:lpstr>
      <vt:lpstr>4-davr</vt:lpstr>
      <vt:lpstr>Tolali optik apparatlar tuzilishi va ishlash prinsipi</vt:lpstr>
      <vt:lpstr>Fibroskoplar qismlari</vt:lpstr>
      <vt:lpstr> Endoskopiyada ishlatiladigan asbob-uskunalar</vt:lpstr>
      <vt:lpstr>Endoskop apparatining tuzilishi</vt:lpstr>
      <vt:lpstr> Endoskopiyaga bemorlami tayyorlash</vt:lpstr>
      <vt:lpstr>Qizilo‘ngach, oshqozon va o‘n ikki barmoqli ichakni endoskopik tekshirish</vt:lpstr>
      <vt:lpstr> Patologik holatlarda quyidagilarga e’tibor berish kerak</vt:lpstr>
      <vt:lpstr>Qarshi ko‘rsatma</vt:lpstr>
      <vt:lpstr> Yo‘g‘on ichakni tolali optik apparaturalar yordamida tekshirish</vt:lpstr>
      <vt:lpstr>Kolonoskop apparati</vt:lpstr>
      <vt:lpstr>To‘g‘ri ichakni tolali optik apparaturalar yordamida tekshirish</vt:lpstr>
      <vt:lpstr>Endoskopik operatsiyalar</vt:lpstr>
      <vt:lpstr>Laparoskopik sanatsiya orqali bajariladigan muolajalar</vt:lpstr>
      <vt:lpstr>Buyrak tosh kasalligida litotripsiya</vt:lpstr>
      <vt:lpstr>Rentgen va UTT</vt:lpstr>
      <vt:lpstr>Magnit rezonans tomografiya (MRT)</vt:lpstr>
      <vt:lpstr>MRT da impulsli ketma-ketligi</vt:lpstr>
      <vt:lpstr>Tashqi muhitning salbiy omillari</vt:lpstr>
      <vt:lpstr>Ionlovchi nurlanishning turli effektlari</vt:lpstr>
      <vt:lpstr>SI sistemasida ekspozitsion doza birligi</vt:lpstr>
      <vt:lpstr>Umumiy va shaxsiy muhofaza va о ‘Ichov asboblari</vt:lpstr>
      <vt:lpstr>Dozimetrik asboblar</vt:lpstr>
      <vt:lpstr>Dozimetrlar ishlash prinsipining umumiy sxemasi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Umumiy ma’lumotlar</dc:title>
  <dc:creator>User</dc:creator>
  <cp:lastModifiedBy>Yodgor</cp:lastModifiedBy>
  <cp:revision>11</cp:revision>
  <dcterms:created xsi:type="dcterms:W3CDTF">2021-03-30T12:37:41Z</dcterms:created>
  <dcterms:modified xsi:type="dcterms:W3CDTF">2021-04-10T06:09:49Z</dcterms:modified>
</cp:coreProperties>
</file>