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419" r:id="rId3"/>
    <p:sldId id="420" r:id="rId4"/>
    <p:sldId id="421" r:id="rId5"/>
    <p:sldId id="423" r:id="rId6"/>
    <p:sldId id="422" r:id="rId7"/>
    <p:sldId id="424" r:id="rId8"/>
    <p:sldId id="425" r:id="rId9"/>
    <p:sldId id="426" r:id="rId10"/>
    <p:sldId id="427" r:id="rId11"/>
    <p:sldId id="428" r:id="rId12"/>
    <p:sldId id="429" r:id="rId13"/>
    <p:sldId id="430" r:id="rId14"/>
    <p:sldId id="431" r:id="rId15"/>
    <p:sldId id="432" r:id="rId16"/>
    <p:sldId id="433" r:id="rId17"/>
    <p:sldId id="434" r:id="rId18"/>
    <p:sldId id="435" r:id="rId19"/>
    <p:sldId id="436" r:id="rId20"/>
    <p:sldId id="437" r:id="rId21"/>
    <p:sldId id="438" r:id="rId22"/>
    <p:sldId id="439" r:id="rId23"/>
    <p:sldId id="440" r:id="rId24"/>
    <p:sldId id="441" r:id="rId25"/>
    <p:sldId id="442" r:id="rId26"/>
    <p:sldId id="443" r:id="rId27"/>
    <p:sldId id="444" r:id="rId28"/>
    <p:sldId id="445" r:id="rId29"/>
    <p:sldId id="446" r:id="rId30"/>
    <p:sldId id="312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2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8518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505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720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948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704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665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330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001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72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946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492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261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21001" y="164394"/>
            <a:ext cx="6791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 MUHANDISLIK TEXNOLOGIYALARI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Tiger Medical, Inc. Mission Statement, Employees and Hiring | LinkedI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2" b="7739"/>
          <a:stretch/>
        </p:blipFill>
        <p:spPr bwMode="auto">
          <a:xfrm>
            <a:off x="2222505" y="1401104"/>
            <a:ext cx="7948274" cy="34558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368017" y="4741582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https://www.linkedin.com/company/tiger-medical-inc/?trk=similar-companies_org_title&amp;originalSubdomain=mk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148642" y="4972414"/>
            <a:ext cx="6096000" cy="157889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</a:pPr>
            <a:r>
              <a:rPr lang="uz-Latn-UZ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 TURLARI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uz-Latn-UZ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 STIMULYATORI 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uz-Latn-UZ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(pacemakers)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83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36914" y="1678937"/>
            <a:ext cx="960120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Defibrilatorlarni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15000"/>
              </a:lnSpc>
            </a:pP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(AED)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13920" y="774273"/>
            <a:ext cx="4233531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DEFIBRILLATOR TURLARI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efibrillator Guide for Rescuers | St John Ambul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019" y="2893621"/>
            <a:ext cx="4500153" cy="2812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592285" y="5797516"/>
            <a:ext cx="6096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https://www.sja.org.uk/get-advice/i-need-to-know/defibrillator-guide-for-rescuers/</a:t>
            </a:r>
          </a:p>
        </p:txBody>
      </p:sp>
    </p:spTree>
    <p:extLst>
      <p:ext uri="{BB962C8B-B14F-4D97-AF65-F5344CB8AC3E}">
        <p14:creationId xmlns:p14="http://schemas.microsoft.com/office/powerpoint/2010/main" val="171155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800" y="1124063"/>
            <a:ext cx="11341100" cy="5121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just">
              <a:lnSpc>
                <a:spcPct val="150000"/>
              </a:lnSpc>
            </a:pP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defibrillyatorlar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kavikulasi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to'qima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bardoshli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(6.8-rasm).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to'g'ridan-to'g'ri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to'g'ridan-to'g'ri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bo'lmaganligi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batareyaga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zarbalarni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EKG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mikroprosessor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radio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batareya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transmitter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14699" y="360617"/>
            <a:ext cx="7289176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implantatsiyalanadigan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</a:t>
            </a:r>
            <a:endParaRPr lang="ru-RU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01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9300" y="668295"/>
            <a:ext cx="108839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simsiz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Implantatsiya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rad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iloji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inert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Kassalar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zanglamaydigan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po'latdan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qotishmalardan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titandan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Qo'rg'oshinlar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zanglamaydigan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po'latdan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qotishmadan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o'xshash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02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plantsif defibrilator sizning turmush tarzingizga qanday ta'sir qiladi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675" y="368040"/>
            <a:ext cx="8328025" cy="5562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73400" y="6159500"/>
            <a:ext cx="6096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https://uz.approby.com/implantsif-defibrilator-sizning-turmush-tarzingizga-qanday-tasir-qiladi/</a:t>
            </a:r>
          </a:p>
        </p:txBody>
      </p:sp>
    </p:spTree>
    <p:extLst>
      <p:ext uri="{BB962C8B-B14F-4D97-AF65-F5344CB8AC3E}">
        <p14:creationId xmlns:p14="http://schemas.microsoft.com/office/powerpoint/2010/main" val="280307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63701" y="1113287"/>
            <a:ext cx="9118600" cy="113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Bular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avtoulovlarda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kasalxonalar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klinikalarning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muolajalari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zonalarida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avariya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javob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ko'plab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transport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uchraydigan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tarqalgan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hozirgacha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defibrilatorlardir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031918" y="416859"/>
            <a:ext cx="4559966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qo'lda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</a:t>
            </a:r>
            <a:endParaRPr lang="ru-RU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2,241 Defibrilator Stock Photos, Images | Download Defibrilator Pictures on  Depositphotos®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675" y="2385001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31918" y="6131597"/>
            <a:ext cx="36579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https://depositphotos.com/stock-photos/defibrilator.html</a:t>
            </a:r>
          </a:p>
        </p:txBody>
      </p:sp>
    </p:spTree>
    <p:extLst>
      <p:ext uri="{BB962C8B-B14F-4D97-AF65-F5344CB8AC3E}">
        <p14:creationId xmlns:p14="http://schemas.microsoft.com/office/powerpoint/2010/main" val="985530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8800" y="718046"/>
            <a:ext cx="10769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o'tkazgichlarsiz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protsedura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chiqarmadilar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EKG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EKG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monitoridan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qo'shildi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EKG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CRT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so'ngra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diagramma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yozuvchisi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yoqilishi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oksimetri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nonvasiv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kapnografiya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EKG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to'shak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monitoriga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monitoring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modem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ulagichlar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versiyalarda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past-past EKG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sozlamalaridan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ko'rsatkichlari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batareyaning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ogohlantirish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"oh-oh"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Defibrilatatorlar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empedansi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85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8300" y="1328695"/>
            <a:ext cx="111887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just">
              <a:lnSpc>
                <a:spcPct val="150000"/>
              </a:lnSpc>
            </a:pP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defibrilatatorlar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EKG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Kardiyoversiyonni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sinxronlashtirilgan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kardioversiya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QRS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qozonish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atriyal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fibrilatsiyani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noto'g'ri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fibrilatsiyasini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EKG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ideal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defibrilatsiyadan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EKG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aritmiyalarni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78524" y="404159"/>
            <a:ext cx="3539752" cy="4238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EKGni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endParaRPr lang="ru-RU" sz="16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04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7300" y="536518"/>
            <a:ext cx="98679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ctr">
              <a:lnSpc>
                <a:spcPct val="150000"/>
              </a:lnSpc>
            </a:pP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Videomagnitofonlar</a:t>
            </a:r>
            <a:endParaRPr lang="ru-RU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Klinik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defibrilatsiyani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voqealarni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qog'ozda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Strip chart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yozuvlari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ko'chma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ehtiyojlariga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magnitafonlar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qog'oz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gorizontal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siljiganida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vertikal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qizdirilgan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chizig'i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qog'oz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soviydi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nuqta-matritsaga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o'xshash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65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7400" y="512749"/>
            <a:ext cx="10769600" cy="5864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EKG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amplituda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o'lchovi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harflar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stavkalari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empedansi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signal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allaqachon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panjara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qog'ozga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panjara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Magnitafonlar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tushirishlarning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jurnallarini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Ko'pgina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magnitafonlar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o'tmishda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soniyadan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EKG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yozuvlar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tug'ruqdan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oluvchilar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voqealari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voqealarning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818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7100" y="197346"/>
            <a:ext cx="1069340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Qo'shimcha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endParaRPr lang="ru-RU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monitoring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bo'lmaganlardan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qo'shildi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joylashuviga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kontaktlarning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zanglashiga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displeylaridan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Ko'pincha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zarba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oksimetri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sensorlardan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pompalanish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yo'nalishini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reanimatsiyani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Darbeli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oksimetrda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sensor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ulagich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ko'rsatkichlari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Darbeli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oksimetriya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batafsil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3-bobda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muhokama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240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6900" y="257118"/>
            <a:ext cx="6311900" cy="628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Kardiyak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EKG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kabellari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ko'pincha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paddlari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Darbeli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oksimetriyadan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tashxis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karbonat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angidrid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Kapnografiya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oximetriya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shassisiga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Yurak defibrilatsiyasi protsedurasi. Elektr yurak defibrilatsiyasi va uning  xususiyatlari Defibrilator mo'ljallang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4575" y="491154"/>
            <a:ext cx="4327525" cy="3882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226300" y="4540935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https://sanatoriyru.ru/uz/hernia/procedura-defibrillyacii-serdca-elektricheskaya-defibrillyaciya.html</a:t>
            </a:r>
          </a:p>
        </p:txBody>
      </p:sp>
    </p:spTree>
    <p:extLst>
      <p:ext uri="{BB962C8B-B14F-4D97-AF65-F5344CB8AC3E}">
        <p14:creationId xmlns:p14="http://schemas.microsoft.com/office/powerpoint/2010/main" val="93155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1221269"/>
            <a:ext cx="6096000" cy="5168916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60045" algn="just">
              <a:lnSpc>
                <a:spcPct val="115000"/>
              </a:lnSpc>
            </a:pP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Ko'pgina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LCD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plazma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CRT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foydalanilmoqda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defitsitlarda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o'lchovlar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alfa-raqamli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ko'rsatmoqda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so'rovlar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Rang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tobora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chalkashib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o'qishni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osonlashtirishga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hue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o'qilishi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ixcham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bardoshli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'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yorug'lik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45930" y="315087"/>
            <a:ext cx="1460657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Monitor</a:t>
            </a:r>
            <a:endParaRPr lang="ru-RU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Defibrillator/Monitor Mediana, 12 Channel ECG, SpO2, NIBP, Temp |  Kvantum-tim Web Sh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75" y="1221269"/>
            <a:ext cx="4571952" cy="351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946900" y="4883835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https://www.kvantum-tim.com/defibrillator-monitor-mediana-12-channel-ecg-spo2-nibp-temp.html</a:t>
            </a:r>
          </a:p>
        </p:txBody>
      </p:sp>
    </p:spTree>
    <p:extLst>
      <p:ext uri="{BB962C8B-B14F-4D97-AF65-F5344CB8AC3E}">
        <p14:creationId xmlns:p14="http://schemas.microsoft.com/office/powerpoint/2010/main" val="251327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5300" y="0"/>
            <a:ext cx="114681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ctr">
              <a:lnSpc>
                <a:spcPct val="150000"/>
              </a:lnSpc>
            </a:pPr>
            <a:r>
              <a:rPr lang="en-US" sz="3200" b="1" dirty="0" err="1">
                <a:solidFill>
                  <a:srgbClr val="365F9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Ovoz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evolyutsiyasi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boshlanishidan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ovoz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tez-tez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chalkash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favqulodda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tovushlardan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Ixtisoslashtirilgan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pallada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audio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kondensatorini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defitsitda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voltli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kontaktlarning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zanglash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tez-tez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ko'tarilgan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ohangni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qo'shimcha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olayotganini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kapitallashtirildi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yaqinlashayotganini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Hatto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tovushlarini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chiqarmagan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ko'tarilgan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tovushlarni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taqlid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audio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qo'shdilar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erishilganligini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bildirish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barqaror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ohang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qo'shildi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ko'pincha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jangovar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ohang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zaryadlanganligini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tovushlar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o'chirilmaydi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9376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4200" y="467193"/>
            <a:ext cx="6096000" cy="586487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60045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EKG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novizual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ko'rsatkichini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chertishlar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tovushlarni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tez-tez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ko'pincha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Uyg'otish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vizual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signal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intensivligiga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intensivligi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Signal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o'chirilmaydi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ogohlantirish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ovozli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so'rovlardan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foydalanadilar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Simulated Patient Monitor/ Defibrillator Zoll® X Series® | Vital Signs  Simulator for EMS | iSimulate REALIT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599" y="467193"/>
            <a:ext cx="4689475" cy="468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318373" y="5156668"/>
            <a:ext cx="445770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https://www.3bscientific.com/zoll-x-series-patient-monitor-screen-simulation-for-realiti360-8000980-isimulate-m-szx,p_1595_31887.html</a:t>
            </a:r>
          </a:p>
        </p:txBody>
      </p:sp>
    </p:spTree>
    <p:extLst>
      <p:ext uri="{BB962C8B-B14F-4D97-AF65-F5344CB8AC3E}">
        <p14:creationId xmlns:p14="http://schemas.microsoft.com/office/powerpoint/2010/main" val="94635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230145"/>
            <a:ext cx="1099185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ctr">
              <a:lnSpc>
                <a:spcPct val="150000"/>
              </a:lnSpc>
            </a:pPr>
            <a:r>
              <a:rPr lang="en-US" sz="3200" b="1" dirty="0" err="1">
                <a:solidFill>
                  <a:srgbClr val="24406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Ergonomika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ergonomika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o'ynaydi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iloji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ixcham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baribir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osongina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ko'chirilishi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ko'chirishga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xalaqit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Favqulodda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muqarrar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tomchilar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zarbalarga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bardosh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Defibrilatatorlardan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ko'pincha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og'ir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band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konsentratsiya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chalg'itadigan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narsalardan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iloji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osongina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Ideal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ikkilanmasdan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mashg'ulotsiz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30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0100" y="515895"/>
            <a:ext cx="10668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ctr">
              <a:lnSpc>
                <a:spcPct val="150000"/>
              </a:lnSpc>
            </a:pP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qo'llab-quvvatlovchi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ehtiyotkorlik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Aksariyat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bo'linmalar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o'zlarining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o'z-o'zini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O'z-o'zini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klinik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jurnalda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berilayotganligini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O'z-o'zini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zaryadlashni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avariya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ushlagichlariga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terminallari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zaryadlashni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Supero'tkazuvchilar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yo'llarning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uzluksizligini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1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1100" y="400022"/>
            <a:ext cx="1053465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just"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O'z-o'zini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g'ayritabiiylik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xabar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ko'rikdan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jurnallariga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tijorat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davomiyligi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Ko'pgina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osiloskopning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Aksariyat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batareyalarni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2-4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nostandart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92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2450" y="387846"/>
            <a:ext cx="11029950" cy="6038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tizimning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defbrillatorlari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xurujidan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jabrlanganlar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tirik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reanimatsiya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ayniqsa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hujumdan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o'tgach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Amerika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Assotsiatsiyasining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to'satdan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xuruji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qurbonlarining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tirik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defibrilatsiyaga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kechiktirishning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7% -10%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KPRda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o'qitilgan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ayniqsa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ko'pincha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shifoxonalarda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chiqdilar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deyarli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AEDlar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(6.10-rasm).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ta'minoti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voltli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shakllantiruvchi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EKGni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89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6800" y="466201"/>
            <a:ext cx="10477500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AED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150 J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ko'pgina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kardiyak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shikast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AEDlar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xarajatlarni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minimallashtirish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ko'rsatmalarga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qadamlarni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Ko'pgina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hatto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ovozli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chaqiruvlarni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Qo'llanmani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prokladkalar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yopishqoq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prokladkalar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prokladkalarda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ishlatilmay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batareyalari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lityum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ko'rsatkichlarni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etmoqda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qo'rg'oshin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kislotali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batareyalardan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foydalanadilar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AC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pallasini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21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5300" y="252367"/>
            <a:ext cx="657225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AED-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aksariyat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o'z-o'zini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AED-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batareyalar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optimal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oralig'ida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prokladkalarning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prokladkalar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o'tkazmaydigan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paketlarga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muhrlangan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vaqti-vaqti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Defibrilator - monitor DKI-N-11 (EKG, SPO2, NIBP) (Axion) Rossiya, narhi 0  so'm, sotuvchi OOO &quot;YANGI MAKON&quot;, O'zbekiston, Toshkent shahrida sotib  oling - suratlar va sharxlar Glotr.uz 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4575" y="514350"/>
            <a:ext cx="4629150" cy="462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067550" y="5506135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https://glotr.uz/uz/defibrilator-monitor-dki-n-11-ekg-spo2-nibp-axion-rossiya-p360085/</a:t>
            </a:r>
          </a:p>
        </p:txBody>
      </p:sp>
    </p:spTree>
    <p:extLst>
      <p:ext uri="{BB962C8B-B14F-4D97-AF65-F5344CB8AC3E}">
        <p14:creationId xmlns:p14="http://schemas.microsoft.com/office/powerpoint/2010/main" val="1466386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09750" y="2629863"/>
            <a:ext cx="96012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just">
              <a:lnSpc>
                <a:spcPct val="115000"/>
              </a:lnSpc>
            </a:pP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Kardiologiya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tadqiqotchilari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tartibsiz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EKG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og'rigan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sur'atda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to'qimasiga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normal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batafsilroq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2-bobda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muhokama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13561" y="1185209"/>
            <a:ext cx="1898277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</a:t>
            </a:r>
            <a:endParaRPr lang="ru-RU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731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0" y="635496"/>
            <a:ext cx="1042035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ctr">
              <a:lnSpc>
                <a:spcPct val="150000"/>
              </a:lnSpc>
            </a:pPr>
            <a:r>
              <a:rPr lang="en-US" sz="3200" b="1" dirty="0" err="1">
                <a:solidFill>
                  <a:srgbClr val="365F9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Tarix</a:t>
            </a:r>
            <a:endParaRPr lang="ru-RU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1950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kanadaliklar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Hopps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Bigelow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Callaghan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yaratdilar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vakuum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ko'krak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qafasi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qo'pol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og'riqli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1950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Zoll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AC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kamchiliklarga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Lillehei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to'g'ridan-to'g'ri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sezilarli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Lilleyning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ko'krak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qafasi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Furman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bog'laydigan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to'qimalariga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shikastlanishni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3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50" y="716998"/>
            <a:ext cx="107442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1958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shvedlar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Elmqvist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o'rnatdilar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43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tirik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vafot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generatorlarini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qo'llaydilar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plutoniy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parchalanishi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isitadi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100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yadroviy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tashlanganidan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Los-Alamos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Nyu-Meksiko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qirrali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600000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ilg'or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tez-tez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implantatsiya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piyodani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keyinchalik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bo'lguncha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ko'prik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49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6300" y="451871"/>
            <a:ext cx="1045845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tamoyillariga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tayanadilar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EKG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yo'qligi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so'ngra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shakllantirilgan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yetkazishlari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defibrilatsiya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25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mkJ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defitsitlar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35 J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batareya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Batareyalar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ko'rishlari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Implantatsiya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10-40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mkVt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oralig'ida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batareyaning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konstruktsiyalar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240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nVt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rejalashtirilmoqda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891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9650" y="606426"/>
            <a:ext cx="10496550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EKG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pulsning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so'ngra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shakllantiruvchi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Yurish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aritmi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og'rigan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bo'shliqlarni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to'ldirish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bradikardiya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og'rigan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akselerometr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mikroelektromexanik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Implantatsiya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transversivatorlarga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o'zgartirilishi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Dasturchilar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saytiga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antennadan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foydalanadilar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terminal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05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ermanent Pacemaker Implantation | Professor Neil Rupare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1086" y="193674"/>
            <a:ext cx="4816475" cy="481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227839" y="5911334"/>
            <a:ext cx="40810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https://www.neilruparelia.com/page-2/page-16/</a:t>
            </a:r>
          </a:p>
        </p:txBody>
      </p:sp>
    </p:spTree>
    <p:extLst>
      <p:ext uri="{BB962C8B-B14F-4D97-AF65-F5344CB8AC3E}">
        <p14:creationId xmlns:p14="http://schemas.microsoft.com/office/powerpoint/2010/main" val="419094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3450" y="936568"/>
            <a:ext cx="10782300" cy="49059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ctr">
              <a:lnSpc>
                <a:spcPct val="115000"/>
              </a:lnSpc>
            </a:pP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Ilova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15000"/>
              </a:lnSpc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yurak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stimulyatori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odatda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bemorning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ko'krak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qafasidagi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to'qima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ichiga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solingan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cho'ntagiga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o'rnatiladi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Elektrodlar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chap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subklavian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tomir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yurakning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sohasiga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kiritiladi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simlar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implantatsiyalangan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yurak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stimulyatoriga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ulanish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teri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ostiga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yo'naltiriladi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Aksillar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sefalik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venalar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Elektrod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joylashadigan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joylar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o'ng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atrium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qorinchani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o'ng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atrium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o'ng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qorinchaning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xil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joyini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o'ng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chap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qorinchalarning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birini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ixtisoslashgan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joylarni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o'z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ichiga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15000"/>
              </a:lnSpc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yurak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stimulyatori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signallari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odatda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amplituda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volt (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usuliga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qarab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milliamper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davomiyligi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0,2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0,5 s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gacha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2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7700" y="317530"/>
            <a:ext cx="10858500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FrankRuehl" panose="020E0503060101010101" pitchFamily="34" charset="-79"/>
                <a:cs typeface="FrankRuehl" panose="020E0503060101010101" pitchFamily="34" charset="-79"/>
              </a:rPr>
              <a:t>Tashqi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FrankRuehl" panose="020E0503060101010101" pitchFamily="34" charset="-79"/>
                <a:cs typeface="FrankRuehl" panose="020E0503060101010101" pitchFamily="34" charset="-79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FrankRuehl" panose="020E0503060101010101" pitchFamily="34" charset="-79"/>
                <a:cs typeface="FrankRuehl" panose="020E0503060101010101" pitchFamily="34" charset="-79"/>
              </a:rPr>
              <a:t>kasalliklar</a:t>
            </a:r>
            <a:endParaRPr lang="ru-RU" sz="1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15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Ba'zi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bemorlar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shoshilinch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qisqa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patsiyasini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stimulyatoridan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implantatsiyalanadigan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defibrilatorlarga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o'xshash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EKGni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tortib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tahlil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tizimlaridan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foydalanadi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, ammo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jismoniy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qurilish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quvvat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jihatlari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kattaroq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holatlar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kamroq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vositalariga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qo'lda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kirish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quvvat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AC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tarmog'idan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zaryadlanuvchi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martali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batareyalardan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olinishi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15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Ba'zi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elektron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stimulyatorlari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kiritilgan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signallarni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endokardial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elektrodlar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yurakka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to'g'ridan-to'g'ri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yurakka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yetkazishi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, ammo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ko'pchilik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transkutan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elektrodlarga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tayanadi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kamroq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shikastli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tezroq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qo'llash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osonroq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. Ammo,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surunkali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signallar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ko'krak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qafasi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etkazilganligi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apparatlar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yuborilganlarga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qaraganda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amplitudaga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ko'rsatkich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taxminan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10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baravar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pacers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odatiy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elektrodni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qo'yish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sternumning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qismida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chap axilla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bo'ylab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qovurg'aning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qismida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15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Transkutan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yurish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signallari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atrofiga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etib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borguncha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atrofdagi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mushaklarni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bosib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o'tganligi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mushaklar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tezlikda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siqilib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ketishi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bemorda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noqulaylik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tug'dirishi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elektrodlarga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o'tkazuvchan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gelga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sezgirlik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reaktsiyalari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ko'rinishi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elektron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stimulyatorlari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mustaqil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birliklar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qurilmalarga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defibrilatorlarga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birlashtirilishi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52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40417" y="2397499"/>
            <a:ext cx="89422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", Z. B.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Juraev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Y. K.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Ismoiljonov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2020.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xnikasi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S.X.Umarov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Toshkent-2018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44528" y="1016288"/>
            <a:ext cx="5311711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 ADABIYOTLAR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69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3140</Words>
  <Application>Microsoft Office PowerPoint</Application>
  <PresentationFormat>Широкоэкранный</PresentationFormat>
  <Paragraphs>100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7" baseType="lpstr">
      <vt:lpstr>Arial</vt:lpstr>
      <vt:lpstr>Calibri</vt:lpstr>
      <vt:lpstr>Calibri Light</vt:lpstr>
      <vt:lpstr>FrankRuehl</vt:lpstr>
      <vt:lpstr>Lucida Sans Unicode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Umumiy ma’lumotlar</dc:title>
  <dc:creator>User</dc:creator>
  <cp:lastModifiedBy>Yodgor</cp:lastModifiedBy>
  <cp:revision>33</cp:revision>
  <dcterms:created xsi:type="dcterms:W3CDTF">2021-03-30T12:37:41Z</dcterms:created>
  <dcterms:modified xsi:type="dcterms:W3CDTF">2021-05-10T09:58:53Z</dcterms:modified>
</cp:coreProperties>
</file>