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B67EA3BD-5872-4B1C-8D61-91F98F7B1371}">
          <p14:sldIdLst>
            <p14:sldId id="257"/>
            <p14:sldId id="258"/>
            <p14:sldId id="259"/>
            <p14:sldId id="260"/>
            <p14:sldId id="261"/>
            <p14:sldId id="262"/>
            <p14:sldId id="263"/>
            <p14:sldId id="264"/>
            <p14:sldId id="265"/>
            <p14:sldId id="266"/>
            <p14:sldId id="267"/>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668ADFA2-6D50-43D9-8AD7-CE482528248C}" type="datetimeFigureOut">
              <a:rPr lang="ru-RU" smtClean="0"/>
              <a:t>16.10.2018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668ADFA2-6D50-43D9-8AD7-CE482528248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668ADFA2-6D50-43D9-8AD7-CE482528248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668ADFA2-6D50-43D9-8AD7-CE482528248C}"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668ADFA2-6D50-43D9-8AD7-CE482528248C}" type="datetimeFigureOut">
              <a:rPr lang="ru-RU" smtClean="0"/>
              <a:t>16.10.2018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668ADFA2-6D50-43D9-8AD7-CE482528248C}" type="datetimeFigureOut">
              <a:rPr lang="ru-RU" smtClean="0"/>
              <a:t>16.10.2018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8ADFA2-6D50-43D9-8AD7-CE482528248C}" type="datetimeFigureOut">
              <a:rPr lang="ru-RU" smtClean="0"/>
              <a:t>16.10.2018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668ADFA2-6D50-43D9-8AD7-CE482528248C}"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668ADFA2-6D50-43D9-8AD7-CE482528248C}" type="datetimeFigureOut">
              <a:rPr lang="ru-RU" smtClean="0"/>
              <a:t>16.10.2018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1DF69DC3-431C-425F-80FF-67C0DA6D0A42}"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668ADFA2-6D50-43D9-8AD7-CE482528248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668ADFA2-6D50-43D9-8AD7-CE482528248C}" type="datetimeFigureOut">
              <a:rPr lang="ru-RU" smtClean="0"/>
              <a:t>16.10.2018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F69DC3-431C-425F-80FF-67C0DA6D0A42}"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68ADFA2-6D50-43D9-8AD7-CE482528248C}" type="datetimeFigureOut">
              <a:rPr lang="ru-RU" smtClean="0"/>
              <a:t>16.10.2018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DF69DC3-431C-425F-80FF-67C0DA6D0A42}"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305800" cy="4104456"/>
          </a:xfrm>
        </p:spPr>
        <p:txBody>
          <a:bodyPr>
            <a:noAutofit/>
          </a:bodyPr>
          <a:lstStyle/>
          <a:p>
            <a:pPr algn="ctr"/>
            <a:r>
              <a:rPr lang="uz-Cyrl-UZ" sz="9600" b="1" dirty="0"/>
              <a:t>Ob’ekt tabiatining fizikaviy tavsifi</a:t>
            </a:r>
            <a:endParaRPr lang="ru-RU" sz="9600" dirty="0"/>
          </a:p>
        </p:txBody>
      </p:sp>
    </p:spTree>
    <p:extLst>
      <p:ext uri="{BB962C8B-B14F-4D97-AF65-F5344CB8AC3E}">
        <p14:creationId xmlns:p14="http://schemas.microsoft.com/office/powerpoint/2010/main" val="4280953426"/>
      </p:ext>
    </p:extLst>
  </p:cSld>
  <p:clrMapOvr>
    <a:masterClrMapping/>
  </p:clrMapOvr>
  <p:transition spd="slow">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smtClean="0"/>
              <a:t>REJA:</a:t>
            </a:r>
            <a:endParaRPr lang="ru-RU" dirty="0"/>
          </a:p>
        </p:txBody>
      </p:sp>
      <p:sp>
        <p:nvSpPr>
          <p:cNvPr id="3" name="Объект 2"/>
          <p:cNvSpPr>
            <a:spLocks noGrp="1"/>
          </p:cNvSpPr>
          <p:nvPr>
            <p:ph idx="1"/>
          </p:nvPr>
        </p:nvSpPr>
        <p:spPr>
          <a:xfrm>
            <a:off x="457200" y="1881047"/>
            <a:ext cx="8229600" cy="3615680"/>
          </a:xfrm>
        </p:spPr>
        <p:txBody>
          <a:bodyPr>
            <a:normAutofit fontScale="92500" lnSpcReduction="20000"/>
          </a:bodyPr>
          <a:lstStyle/>
          <a:p>
            <a:r>
              <a:rPr lang="en-US" sz="4000" b="1" dirty="0"/>
              <a:t>M</a:t>
            </a:r>
            <a:r>
              <a:rPr lang="uz-Cyrl-UZ" sz="4000" b="1" dirty="0"/>
              <a:t>urakkab fizik jarayonlarning kompyuter modelini yaratish</a:t>
            </a:r>
            <a:endParaRPr lang="ru-RU" sz="4000" dirty="0"/>
          </a:p>
          <a:p>
            <a:r>
              <a:rPr lang="en-US" sz="4000" b="1" dirty="0"/>
              <a:t>MODELLASHTIRISH TEXNOLOGIYASI</a:t>
            </a:r>
            <a:endParaRPr lang="ru-RU" sz="4000" dirty="0"/>
          </a:p>
          <a:p>
            <a:r>
              <a:rPr lang="en-US" sz="4000" dirty="0"/>
              <a:t> ALGORITMIK </a:t>
            </a:r>
            <a:r>
              <a:rPr lang="en-US" sz="4000" dirty="0" smtClean="0"/>
              <a:t>TILLAR</a:t>
            </a:r>
          </a:p>
          <a:p>
            <a:r>
              <a:rPr lang="en-US" sz="4000" b="1" dirty="0" err="1"/>
              <a:t>Modellashtirishni</a:t>
            </a:r>
            <a:r>
              <a:rPr lang="en-US" sz="4000" b="1" dirty="0"/>
              <a:t> </a:t>
            </a:r>
            <a:r>
              <a:rPr lang="en-US" sz="4000" b="1" dirty="0" err="1"/>
              <a:t>avtomatlashtirilgan</a:t>
            </a:r>
            <a:r>
              <a:rPr lang="en-US" sz="4000" b="1" dirty="0"/>
              <a:t> </a:t>
            </a:r>
            <a:r>
              <a:rPr lang="en-US" sz="4000" b="1" dirty="0" err="1"/>
              <a:t>tizimlari</a:t>
            </a:r>
            <a:endParaRPr lang="ru-RU" sz="4000" dirty="0"/>
          </a:p>
        </p:txBody>
      </p:sp>
    </p:spTree>
    <p:extLst>
      <p:ext uri="{BB962C8B-B14F-4D97-AF65-F5344CB8AC3E}">
        <p14:creationId xmlns:p14="http://schemas.microsoft.com/office/powerpoint/2010/main" val="156493207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548680"/>
            <a:ext cx="8229600" cy="5760640"/>
          </a:xfrm>
        </p:spPr>
        <p:txBody>
          <a:bodyPr/>
          <a:lstStyle/>
          <a:p>
            <a:pPr marL="0" indent="0">
              <a:buNone/>
            </a:pPr>
            <a:r>
              <a:rPr lang="ru-RU" dirty="0" smtClean="0"/>
              <a:t>	</a:t>
            </a:r>
            <a:r>
              <a:rPr lang="uz-Cyrl-UZ" sz="2800" dirty="0"/>
              <a:t>Har qaysi matematik modelning qurish, modellash ob’ektining fizikaviy tavsifini qurishdan boshlanadi. Bunda modellash ob’ektida modelda aks etishi lozim bo‘lgan yuz berayotgan «elementar» jarayonlar ajratiladi va ularning tavsifida qabul qilinadigan asosiy farazlar ifoda etiladi o‘z navbatida, hisobga olinadigan «elementar» jarayonlar ro‘yxati ob’ektni tavsiflaydigan  matematik modelga kiritiladigan hodisalar majmuini aniqlaydi. Bu holda «elementar» jarayon deb ma’lum xodisalar sinfiga tegishli fizik – kimyoviy jarayon tushuniladi, masalan modda almashish, issiqlik o‘tkazish va h.k. </a:t>
            </a:r>
            <a:endParaRPr lang="ru-RU" sz="2800" dirty="0"/>
          </a:p>
        </p:txBody>
      </p:sp>
    </p:spTree>
    <p:extLst>
      <p:ext uri="{BB962C8B-B14F-4D97-AF65-F5344CB8AC3E}">
        <p14:creationId xmlns:p14="http://schemas.microsoft.com/office/powerpoint/2010/main" val="12373743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229600" cy="5904656"/>
          </a:xfrm>
        </p:spPr>
        <p:txBody>
          <a:bodyPr>
            <a:normAutofit/>
          </a:bodyPr>
          <a:lstStyle/>
          <a:p>
            <a:r>
              <a:rPr lang="uz-Cyrl-UZ" sz="3600" dirty="0"/>
              <a:t>Odatda, kimyo – texnologiya ob’ektlarini matematik modellashda quyidagi «elementar» jarayonlar inobatga olinadi: 1) fazalar oqimining harakati; 2) fazalararo modda almashish; 3) issiqlik o‘tkazish; 4) agregat holatining o‘zgarishi (bug‘lanish, kondesasiyalash, erish va sh.o‘.); 5) kimyoviy o‘zgarishlar. </a:t>
            </a:r>
            <a:endParaRPr lang="ru-RU" sz="3600" dirty="0"/>
          </a:p>
        </p:txBody>
      </p:sp>
    </p:spTree>
    <p:extLst>
      <p:ext uri="{BB962C8B-B14F-4D97-AF65-F5344CB8AC3E}">
        <p14:creationId xmlns:p14="http://schemas.microsoft.com/office/powerpoint/2010/main" val="92033904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229600" cy="6192688"/>
          </a:xfrm>
        </p:spPr>
        <p:txBody>
          <a:bodyPr>
            <a:normAutofit lnSpcReduction="10000"/>
          </a:bodyPr>
          <a:lstStyle/>
          <a:p>
            <a:r>
              <a:rPr lang="en-US" b="1" dirty="0"/>
              <a:t>M</a:t>
            </a:r>
            <a:r>
              <a:rPr lang="uz-Cyrl-UZ" b="1" dirty="0"/>
              <a:t>urakkab fizik jarayonlarning kompyuter modelini yaratish</a:t>
            </a:r>
            <a:endParaRPr lang="ru-RU" dirty="0"/>
          </a:p>
          <a:p>
            <a:r>
              <a:rPr lang="tr-TR" dirty="0"/>
              <a:t>Elektron hisoblash mashinalarining yaratilishi va uning keyingi keskin tarakkiyoti ilm olamida yangi sohani - hisobli eksperiment sohasini vujudga kelishiga olib keldi. Hozirgi paytda hisobli eksperiment qo‘llanilmaydigan bilim sohasining o‘zi yo‘q.</a:t>
            </a:r>
            <a:endParaRPr lang="ru-RU" dirty="0"/>
          </a:p>
          <a:p>
            <a:r>
              <a:rPr lang="tr-TR" dirty="0"/>
              <a:t>Hisobli eksperiment real fizik eksperimentga o‘xshash bo‘lib, u eksperimentdan ko‘proq axborot olish imkonini beradi. Tadqiq etilayotgan ob’ektning fizik kompyuter modeli to‘g‘ri tanlanganda hisobli eksperiment real eksperimentning o‘rnini bosa oladi va uning yordami bilan o‘rganilayotgan ob’ekt to‘g‘risida hali real eksperiment o‘tkazilmagan sohada ma’lumot olish mumkin. </a:t>
            </a:r>
            <a:endParaRPr lang="ru-RU" dirty="0"/>
          </a:p>
        </p:txBody>
      </p:sp>
    </p:spTree>
    <p:extLst>
      <p:ext uri="{BB962C8B-B14F-4D97-AF65-F5344CB8AC3E}">
        <p14:creationId xmlns:p14="http://schemas.microsoft.com/office/powerpoint/2010/main" val="79496144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229600" cy="6120680"/>
          </a:xfrm>
        </p:spPr>
        <p:txBody>
          <a:bodyPr/>
          <a:lstStyle/>
          <a:p>
            <a:pPr algn="ctr"/>
            <a:r>
              <a:rPr lang="en-US" b="1" dirty="0"/>
              <a:t>MODELLASHTIRISH </a:t>
            </a:r>
            <a:r>
              <a:rPr lang="en-US" b="1" dirty="0" smtClean="0"/>
              <a:t>TEXNOLOGIYASI</a:t>
            </a:r>
          </a:p>
          <a:p>
            <a:r>
              <a:rPr lang="en-US" sz="2700" dirty="0"/>
              <a:t> </a:t>
            </a:r>
            <a:r>
              <a:rPr lang="en-US" sz="2700" dirty="0" err="1"/>
              <a:t>Modellashtirish</a:t>
            </a:r>
            <a:r>
              <a:rPr lang="en-US" sz="2700" dirty="0"/>
              <a:t> </a:t>
            </a:r>
            <a:r>
              <a:rPr lang="en-US" sz="2700" dirty="0" err="1"/>
              <a:t>usuli</a:t>
            </a:r>
            <a:r>
              <a:rPr lang="en-US" sz="2700" dirty="0"/>
              <a:t> </a:t>
            </a:r>
            <a:r>
              <a:rPr lang="en-US" sz="2700" dirty="0" err="1"/>
              <a:t>tanlangandan</a:t>
            </a:r>
            <a:r>
              <a:rPr lang="en-US" sz="2700" dirty="0"/>
              <a:t> sung </a:t>
            </a:r>
            <a:r>
              <a:rPr lang="en-US" sz="2700" dirty="0" err="1"/>
              <a:t>xisoblash</a:t>
            </a:r>
            <a:r>
              <a:rPr lang="en-US" sz="2700" dirty="0"/>
              <a:t>  </a:t>
            </a:r>
            <a:r>
              <a:rPr lang="en-US" sz="2700" dirty="0" err="1"/>
              <a:t>texnikasi</a:t>
            </a:r>
            <a:r>
              <a:rPr lang="en-US" sz="2700" dirty="0"/>
              <a:t> </a:t>
            </a:r>
            <a:r>
              <a:rPr lang="en-US" sz="2700" dirty="0" err="1"/>
              <a:t>yordamida</a:t>
            </a:r>
            <a:r>
              <a:rPr lang="en-US" sz="2700" dirty="0"/>
              <a:t> </a:t>
            </a:r>
            <a:r>
              <a:rPr lang="en-US" sz="2700" dirty="0" err="1"/>
              <a:t>modelni</a:t>
            </a:r>
            <a:r>
              <a:rPr lang="en-US" sz="2700" dirty="0"/>
              <a:t> </a:t>
            </a:r>
            <a:r>
              <a:rPr lang="en-US" sz="2700" dirty="0" err="1"/>
              <a:t>tadkik</a:t>
            </a:r>
            <a:r>
              <a:rPr lang="en-US" sz="2700" dirty="0"/>
              <a:t> </a:t>
            </a:r>
            <a:r>
              <a:rPr lang="en-US" sz="2700" dirty="0" err="1"/>
              <a:t>etish</a:t>
            </a:r>
            <a:r>
              <a:rPr lang="en-US" sz="2700" dirty="0"/>
              <a:t> </a:t>
            </a:r>
            <a:r>
              <a:rPr lang="en-US" sz="2700" dirty="0" err="1"/>
              <a:t>uchun</a:t>
            </a:r>
            <a:r>
              <a:rPr lang="en-US" sz="2700" dirty="0"/>
              <a:t> </a:t>
            </a:r>
            <a:r>
              <a:rPr lang="en-US" sz="2700" dirty="0" err="1"/>
              <a:t>texnik</a:t>
            </a:r>
            <a:r>
              <a:rPr lang="en-US" sz="2700" dirty="0"/>
              <a:t> </a:t>
            </a:r>
            <a:r>
              <a:rPr lang="en-US" sz="2700" dirty="0" err="1"/>
              <a:t>va</a:t>
            </a:r>
            <a:r>
              <a:rPr lang="en-US" sz="2700" dirty="0"/>
              <a:t> </a:t>
            </a:r>
            <a:r>
              <a:rPr lang="en-US" sz="2700" dirty="0" err="1"/>
              <a:t>dasturiy</a:t>
            </a:r>
            <a:r>
              <a:rPr lang="en-US" sz="2700" dirty="0"/>
              <a:t> </a:t>
            </a:r>
            <a:r>
              <a:rPr lang="en-US" sz="2700" dirty="0" err="1"/>
              <a:t>vositalar</a:t>
            </a:r>
            <a:r>
              <a:rPr lang="en-US" sz="2700" dirty="0"/>
              <a:t> </a:t>
            </a:r>
            <a:r>
              <a:rPr lang="en-US" sz="2700" dirty="0" err="1"/>
              <a:t>tanlanadi</a:t>
            </a:r>
            <a:r>
              <a:rPr lang="en-US" sz="2700" dirty="0"/>
              <a:t>. </a:t>
            </a:r>
            <a:r>
              <a:rPr lang="en-US" sz="2700" dirty="0" err="1"/>
              <a:t>Dasturiy</a:t>
            </a:r>
            <a:r>
              <a:rPr lang="en-US" sz="2700" dirty="0"/>
              <a:t> </a:t>
            </a:r>
            <a:r>
              <a:rPr lang="en-US" sz="2700" dirty="0" err="1"/>
              <a:t>vositalar</a:t>
            </a:r>
            <a:r>
              <a:rPr lang="en-US" sz="2700" dirty="0"/>
              <a:t> </a:t>
            </a:r>
            <a:r>
              <a:rPr lang="en-US" sz="2700" dirty="0" err="1"/>
              <a:t>sifatida</a:t>
            </a:r>
            <a:r>
              <a:rPr lang="en-US" sz="2700" dirty="0"/>
              <a:t> </a:t>
            </a:r>
            <a:r>
              <a:rPr lang="en-US" sz="2700" dirty="0" err="1"/>
              <a:t>protseduraga</a:t>
            </a:r>
            <a:r>
              <a:rPr lang="en-US" sz="2700" dirty="0"/>
              <a:t>  </a:t>
            </a:r>
            <a:r>
              <a:rPr lang="en-US" sz="2700" dirty="0" err="1"/>
              <a:t>muljallangan</a:t>
            </a:r>
            <a:r>
              <a:rPr lang="en-US" sz="2700" dirty="0"/>
              <a:t> </a:t>
            </a:r>
            <a:r>
              <a:rPr lang="en-US" sz="2700" dirty="0" err="1"/>
              <a:t>algoritmik</a:t>
            </a:r>
            <a:r>
              <a:rPr lang="en-US" sz="2700" dirty="0"/>
              <a:t> </a:t>
            </a:r>
            <a:r>
              <a:rPr lang="en-US" sz="2700" dirty="0" err="1"/>
              <a:t>tillar</a:t>
            </a:r>
            <a:r>
              <a:rPr lang="en-US" sz="2700" dirty="0"/>
              <a:t>, </a:t>
            </a:r>
            <a:r>
              <a:rPr lang="en-US" sz="2700" dirty="0" err="1"/>
              <a:t>muammoga</a:t>
            </a:r>
            <a:r>
              <a:rPr lang="en-US" sz="2700" dirty="0"/>
              <a:t>- </a:t>
            </a:r>
            <a:r>
              <a:rPr lang="en-US" sz="2700" dirty="0" err="1"/>
              <a:t>muljallangan</a:t>
            </a:r>
            <a:r>
              <a:rPr lang="en-US" sz="2700" dirty="0"/>
              <a:t> </a:t>
            </a:r>
            <a:r>
              <a:rPr lang="en-US" sz="2700" dirty="0" err="1"/>
              <a:t>tillar</a:t>
            </a:r>
            <a:r>
              <a:rPr lang="en-US" sz="2700" dirty="0"/>
              <a:t> </a:t>
            </a:r>
            <a:r>
              <a:rPr lang="en-US" sz="2700" dirty="0" err="1"/>
              <a:t>yoki</a:t>
            </a:r>
            <a:r>
              <a:rPr lang="en-US" sz="2700" dirty="0"/>
              <a:t> </a:t>
            </a:r>
            <a:r>
              <a:rPr lang="en-US" sz="2700" dirty="0" err="1"/>
              <a:t>modellashtirish</a:t>
            </a:r>
            <a:r>
              <a:rPr lang="en-US" sz="2700" dirty="0"/>
              <a:t> </a:t>
            </a:r>
            <a:r>
              <a:rPr lang="en-US" sz="2700" dirty="0" err="1"/>
              <a:t>avtomatlashtirilgan</a:t>
            </a:r>
            <a:r>
              <a:rPr lang="en-US" sz="2700" dirty="0"/>
              <a:t> </a:t>
            </a:r>
            <a:r>
              <a:rPr lang="en-US" sz="2700" dirty="0" err="1"/>
              <a:t>tizmlardan</a:t>
            </a:r>
            <a:r>
              <a:rPr lang="en-US" sz="2700" dirty="0"/>
              <a:t> </a:t>
            </a:r>
            <a:r>
              <a:rPr lang="en-US" sz="2700" dirty="0" err="1"/>
              <a:t>foydalanish</a:t>
            </a:r>
            <a:r>
              <a:rPr lang="en-US" sz="2700" dirty="0"/>
              <a:t> </a:t>
            </a:r>
            <a:r>
              <a:rPr lang="en-US" sz="2700" dirty="0" err="1"/>
              <a:t>mumkin</a:t>
            </a:r>
            <a:r>
              <a:rPr lang="en-US" sz="2700" dirty="0"/>
              <a:t>.</a:t>
            </a:r>
            <a:endParaRPr lang="ru-RU" sz="2700" dirty="0"/>
          </a:p>
          <a:p>
            <a:r>
              <a:rPr lang="en-US" sz="2700" dirty="0"/>
              <a:t>            </a:t>
            </a:r>
            <a:r>
              <a:rPr lang="en-US" sz="2700" dirty="0" err="1"/>
              <a:t>Modellarni</a:t>
            </a:r>
            <a:r>
              <a:rPr lang="en-US" sz="2700" dirty="0"/>
              <a:t> </a:t>
            </a:r>
            <a:r>
              <a:rPr lang="en-US" sz="2700" dirty="0" err="1"/>
              <a:t>tadkik</a:t>
            </a:r>
            <a:r>
              <a:rPr lang="en-US" sz="2700" dirty="0"/>
              <a:t> </a:t>
            </a:r>
            <a:r>
              <a:rPr lang="en-US" sz="2700" dirty="0" err="1"/>
              <a:t>etish</a:t>
            </a:r>
            <a:r>
              <a:rPr lang="en-US" sz="2700" dirty="0"/>
              <a:t> </a:t>
            </a:r>
            <a:r>
              <a:rPr lang="en-US" sz="2700" dirty="0" err="1"/>
              <a:t>uchun</a:t>
            </a:r>
            <a:r>
              <a:rPr lang="en-US" sz="2700" dirty="0"/>
              <a:t> </a:t>
            </a:r>
            <a:r>
              <a:rPr lang="en-US" sz="2700" dirty="0" err="1"/>
              <a:t>unversal</a:t>
            </a:r>
            <a:r>
              <a:rPr lang="en-US" sz="2700" dirty="0"/>
              <a:t> </a:t>
            </a:r>
            <a:r>
              <a:rPr lang="en-US" sz="2700" dirty="0" err="1"/>
              <a:t>yoki</a:t>
            </a:r>
            <a:r>
              <a:rPr lang="en-US" sz="2700" dirty="0"/>
              <a:t> </a:t>
            </a:r>
            <a:r>
              <a:rPr lang="en-US" sz="2700" dirty="0" err="1"/>
              <a:t>ixtisoslashtirilgan</a:t>
            </a:r>
            <a:r>
              <a:rPr lang="en-US" sz="2700" dirty="0"/>
              <a:t> </a:t>
            </a:r>
            <a:r>
              <a:rPr lang="en-US" sz="2700" dirty="0" err="1"/>
              <a:t>xisoblash</a:t>
            </a:r>
            <a:r>
              <a:rPr lang="en-US" sz="2700" dirty="0"/>
              <a:t> </a:t>
            </a:r>
            <a:r>
              <a:rPr lang="en-US" sz="2700" dirty="0" err="1"/>
              <a:t>tizmlaridan</a:t>
            </a:r>
            <a:r>
              <a:rPr lang="en-US" sz="2700" dirty="0"/>
              <a:t> </a:t>
            </a:r>
            <a:r>
              <a:rPr lang="en-US" sz="2700" dirty="0" err="1"/>
              <a:t>foydalanish</a:t>
            </a:r>
            <a:r>
              <a:rPr lang="en-US" sz="2700" dirty="0"/>
              <a:t> </a:t>
            </a:r>
            <a:r>
              <a:rPr lang="en-US" sz="2700" dirty="0" err="1"/>
              <a:t>mumkin</a:t>
            </a:r>
            <a:r>
              <a:rPr lang="en-US" sz="2700" dirty="0"/>
              <a:t>. </a:t>
            </a:r>
            <a:r>
              <a:rPr lang="en-US" sz="2700" dirty="0" err="1"/>
              <a:t>Unversal</a:t>
            </a:r>
            <a:r>
              <a:rPr lang="en-US" sz="2700" dirty="0"/>
              <a:t> </a:t>
            </a:r>
            <a:r>
              <a:rPr lang="en-US" sz="2700" dirty="0" err="1"/>
              <a:t>xisoblash</a:t>
            </a:r>
            <a:r>
              <a:rPr lang="en-US" sz="2700" dirty="0"/>
              <a:t> </a:t>
            </a:r>
            <a:r>
              <a:rPr lang="en-US" sz="2700" dirty="0" err="1"/>
              <a:t>tizmlari</a:t>
            </a:r>
            <a:r>
              <a:rPr lang="en-US" sz="2700" dirty="0"/>
              <a:t> </a:t>
            </a:r>
            <a:r>
              <a:rPr lang="en-US" sz="2700" dirty="0" err="1"/>
              <a:t>yordamida</a:t>
            </a:r>
            <a:r>
              <a:rPr lang="en-US" sz="2700" dirty="0"/>
              <a:t> </a:t>
            </a:r>
            <a:r>
              <a:rPr lang="en-US" sz="2700" dirty="0" err="1"/>
              <a:t>analitik</a:t>
            </a:r>
            <a:r>
              <a:rPr lang="en-US" sz="2700" dirty="0"/>
              <a:t> </a:t>
            </a:r>
            <a:r>
              <a:rPr lang="en-US" sz="2700" dirty="0" err="1"/>
              <a:t>modellashtirishni</a:t>
            </a:r>
            <a:r>
              <a:rPr lang="en-US" sz="2700" dirty="0"/>
              <a:t> </a:t>
            </a:r>
            <a:r>
              <a:rPr lang="en-US" sz="2700" dirty="0" err="1"/>
              <a:t>amalga</a:t>
            </a:r>
            <a:r>
              <a:rPr lang="en-US" sz="2700" dirty="0"/>
              <a:t> </a:t>
            </a:r>
            <a:r>
              <a:rPr lang="en-US" sz="2700" dirty="0" err="1"/>
              <a:t>oshirish</a:t>
            </a:r>
            <a:r>
              <a:rPr lang="en-US" sz="2700" dirty="0"/>
              <a:t> </a:t>
            </a:r>
            <a:r>
              <a:rPr lang="en-US" sz="2700" dirty="0" err="1"/>
              <a:t>uchun</a:t>
            </a:r>
            <a:r>
              <a:rPr lang="en-US" sz="2700" dirty="0"/>
              <a:t> </a:t>
            </a:r>
            <a:r>
              <a:rPr lang="en-US" sz="2700" dirty="0" err="1"/>
              <a:t>texnik</a:t>
            </a:r>
            <a:r>
              <a:rPr lang="en-US" sz="2700" dirty="0"/>
              <a:t> </a:t>
            </a:r>
            <a:r>
              <a:rPr lang="en-US" sz="2700" dirty="0" err="1"/>
              <a:t>vositalarga</a:t>
            </a:r>
            <a:r>
              <a:rPr lang="en-US" sz="2700" dirty="0"/>
              <a:t> kata </a:t>
            </a:r>
            <a:r>
              <a:rPr lang="en-US" sz="2700" dirty="0" err="1"/>
              <a:t>talablar</a:t>
            </a:r>
            <a:r>
              <a:rPr lang="en-US" sz="2700" dirty="0"/>
              <a:t> </a:t>
            </a:r>
            <a:r>
              <a:rPr lang="en-US" sz="2700" dirty="0" err="1"/>
              <a:t>kuyilmaydi</a:t>
            </a:r>
            <a:endParaRPr lang="ru-RU" sz="2700" dirty="0"/>
          </a:p>
          <a:p>
            <a:pPr lvl="0"/>
            <a:endParaRPr lang="ru-RU" dirty="0"/>
          </a:p>
        </p:txBody>
      </p:sp>
    </p:spTree>
    <p:extLst>
      <p:ext uri="{BB962C8B-B14F-4D97-AF65-F5344CB8AC3E}">
        <p14:creationId xmlns:p14="http://schemas.microsoft.com/office/powerpoint/2010/main" val="6036508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229600" cy="5976664"/>
          </a:xfrm>
        </p:spPr>
        <p:txBody>
          <a:bodyPr>
            <a:normAutofit lnSpcReduction="10000"/>
          </a:bodyPr>
          <a:lstStyle/>
          <a:p>
            <a:pPr algn="ctr"/>
            <a:r>
              <a:rPr lang="ru-RU" dirty="0"/>
              <a:t> </a:t>
            </a:r>
            <a:r>
              <a:rPr lang="en-US" b="1" dirty="0"/>
              <a:t>ALGORITMIK </a:t>
            </a:r>
            <a:r>
              <a:rPr lang="en-US" b="1" dirty="0" smtClean="0"/>
              <a:t>TILLAR</a:t>
            </a:r>
          </a:p>
          <a:p>
            <a:r>
              <a:rPr lang="en-US" dirty="0"/>
              <a:t> </a:t>
            </a:r>
            <a:r>
              <a:rPr lang="en-US" sz="2800" dirty="0" err="1"/>
              <a:t>Dasturiy</a:t>
            </a:r>
            <a:r>
              <a:rPr lang="en-US" sz="2800" dirty="0"/>
              <a:t> </a:t>
            </a:r>
            <a:r>
              <a:rPr lang="en-US" sz="2800" dirty="0" err="1"/>
              <a:t>modellar</a:t>
            </a:r>
            <a:r>
              <a:rPr lang="en-US" sz="2800" dirty="0"/>
              <a:t> </a:t>
            </a:r>
            <a:r>
              <a:rPr lang="en-US" sz="2800" dirty="0" err="1"/>
              <a:t>yaratish</a:t>
            </a:r>
            <a:r>
              <a:rPr lang="en-US" sz="2800" dirty="0"/>
              <a:t> </a:t>
            </a:r>
            <a:r>
              <a:rPr lang="en-US" sz="2800" dirty="0" err="1"/>
              <a:t>uchun</a:t>
            </a:r>
            <a:r>
              <a:rPr lang="en-US" sz="2800" dirty="0"/>
              <a:t> </a:t>
            </a:r>
            <a:r>
              <a:rPr lang="en-US" sz="2800" dirty="0" err="1"/>
              <a:t>yukori</a:t>
            </a:r>
            <a:r>
              <a:rPr lang="en-US" sz="2800" dirty="0"/>
              <a:t> </a:t>
            </a:r>
            <a:r>
              <a:rPr lang="en-US" sz="2800" dirty="0" err="1"/>
              <a:t>pogonali</a:t>
            </a:r>
            <a:r>
              <a:rPr lang="en-US" sz="2800" dirty="0"/>
              <a:t> </a:t>
            </a:r>
            <a:r>
              <a:rPr lang="en-US" sz="2800" dirty="0" err="1"/>
              <a:t>unversal</a:t>
            </a:r>
            <a:r>
              <a:rPr lang="en-US" sz="2800" dirty="0"/>
              <a:t> </a:t>
            </a:r>
            <a:r>
              <a:rPr lang="en-US" sz="2800" dirty="0" err="1"/>
              <a:t>protseduraga</a:t>
            </a:r>
            <a:r>
              <a:rPr lang="en-US" sz="2800" dirty="0"/>
              <a:t> </a:t>
            </a:r>
            <a:r>
              <a:rPr lang="en-US" sz="2800" dirty="0" err="1"/>
              <a:t>muljallangan</a:t>
            </a:r>
            <a:r>
              <a:rPr lang="en-US" sz="2800" dirty="0"/>
              <a:t> </a:t>
            </a:r>
            <a:r>
              <a:rPr lang="en-US" sz="2800" dirty="0" err="1"/>
              <a:t>algaritmik</a:t>
            </a:r>
            <a:r>
              <a:rPr lang="en-US" sz="2800" dirty="0"/>
              <a:t> </a:t>
            </a:r>
            <a:r>
              <a:rPr lang="en-US" sz="2800" dirty="0" err="1"/>
              <a:t>tillar</a:t>
            </a:r>
            <a:r>
              <a:rPr lang="en-US" sz="2800" dirty="0"/>
              <a:t>, </a:t>
            </a:r>
            <a:r>
              <a:rPr lang="en-US" sz="2800" dirty="0" err="1"/>
              <a:t>masalan</a:t>
            </a:r>
            <a:r>
              <a:rPr lang="en-US" sz="2800" dirty="0"/>
              <a:t>  Pascal, Delphi, C++, Java </a:t>
            </a:r>
            <a:r>
              <a:rPr lang="en-US" sz="2800" dirty="0" err="1"/>
              <a:t>va</a:t>
            </a:r>
            <a:r>
              <a:rPr lang="en-US" sz="2800" dirty="0"/>
              <a:t> </a:t>
            </a:r>
            <a:r>
              <a:rPr lang="en-US" sz="2800" dirty="0" err="1"/>
              <a:t>boshkalardan</a:t>
            </a:r>
            <a:r>
              <a:rPr lang="en-US" sz="2800" dirty="0"/>
              <a:t> </a:t>
            </a:r>
            <a:r>
              <a:rPr lang="en-US" sz="2800" dirty="0" err="1"/>
              <a:t>foydalanish</a:t>
            </a:r>
            <a:r>
              <a:rPr lang="en-US" sz="2800" dirty="0"/>
              <a:t> </a:t>
            </a:r>
            <a:r>
              <a:rPr lang="en-US" sz="2800" dirty="0" err="1"/>
              <a:t>mumkin</a:t>
            </a:r>
            <a:r>
              <a:rPr lang="en-US" sz="2800" dirty="0"/>
              <a:t>. </a:t>
            </a:r>
            <a:r>
              <a:rPr lang="en-US" sz="2800" dirty="0" err="1"/>
              <a:t>Ma’lumki</a:t>
            </a:r>
            <a:r>
              <a:rPr lang="en-US" sz="2800" dirty="0"/>
              <a:t> </a:t>
            </a:r>
            <a:r>
              <a:rPr lang="en-US" sz="2800" dirty="0" err="1"/>
              <a:t>xisoblash</a:t>
            </a:r>
            <a:r>
              <a:rPr lang="en-US" sz="2800" dirty="0"/>
              <a:t> </a:t>
            </a:r>
            <a:r>
              <a:rPr lang="en-US" sz="2800" dirty="0" err="1"/>
              <a:t>tizmlarini</a:t>
            </a:r>
            <a:r>
              <a:rPr lang="en-US" sz="2800" dirty="0"/>
              <a:t> </a:t>
            </a:r>
            <a:r>
              <a:rPr lang="en-US" sz="2800" dirty="0" err="1"/>
              <a:t>imitatsion</a:t>
            </a:r>
            <a:r>
              <a:rPr lang="en-US" sz="2800" dirty="0"/>
              <a:t> </a:t>
            </a:r>
            <a:r>
              <a:rPr lang="en-US" sz="2800" dirty="0" err="1"/>
              <a:t>modellashtirish</a:t>
            </a:r>
            <a:r>
              <a:rPr lang="en-US" sz="2800" dirty="0"/>
              <a:t> </a:t>
            </a:r>
            <a:r>
              <a:rPr lang="en-US" sz="2800" dirty="0" err="1"/>
              <a:t>uchun</a:t>
            </a:r>
            <a:r>
              <a:rPr lang="en-US" sz="2800" dirty="0"/>
              <a:t> </a:t>
            </a:r>
            <a:r>
              <a:rPr lang="en-US" sz="2800" dirty="0" err="1"/>
              <a:t>dasturlashda</a:t>
            </a:r>
            <a:r>
              <a:rPr lang="en-US" sz="2800" dirty="0"/>
              <a:t> </a:t>
            </a:r>
            <a:r>
              <a:rPr lang="en-US" sz="2800" dirty="0" err="1"/>
              <a:t>algaritmik</a:t>
            </a:r>
            <a:r>
              <a:rPr lang="en-US" sz="2800" dirty="0"/>
              <a:t> </a:t>
            </a:r>
            <a:r>
              <a:rPr lang="en-US" sz="2800" dirty="0" err="1"/>
              <a:t>tillardan</a:t>
            </a:r>
            <a:r>
              <a:rPr lang="en-US" sz="2800" dirty="0"/>
              <a:t> </a:t>
            </a:r>
            <a:r>
              <a:rPr lang="en-US" sz="2800" dirty="0" err="1"/>
              <a:t>foydalanilgan</a:t>
            </a:r>
            <a:r>
              <a:rPr lang="en-US" sz="2800" dirty="0" smtClean="0"/>
              <a:t>.</a:t>
            </a:r>
          </a:p>
          <a:p>
            <a:r>
              <a:rPr lang="en-US" sz="2800" dirty="0"/>
              <a:t> </a:t>
            </a:r>
            <a:r>
              <a:rPr lang="en-US" sz="2800" dirty="0" err="1"/>
              <a:t>Umum</a:t>
            </a:r>
            <a:r>
              <a:rPr lang="en-US" sz="2800" dirty="0"/>
              <a:t> </a:t>
            </a:r>
            <a:r>
              <a:rPr lang="en-US" sz="2800" dirty="0" err="1"/>
              <a:t>maksadga</a:t>
            </a:r>
            <a:r>
              <a:rPr lang="en-US" sz="2800" dirty="0"/>
              <a:t> </a:t>
            </a:r>
            <a:r>
              <a:rPr lang="en-US" sz="2800" dirty="0" err="1"/>
              <a:t>muljallangan</a:t>
            </a:r>
            <a:r>
              <a:rPr lang="en-US" sz="2800" dirty="0"/>
              <a:t> </a:t>
            </a:r>
            <a:r>
              <a:rPr lang="en-US" sz="2800" dirty="0" err="1"/>
              <a:t>tillarda</a:t>
            </a:r>
            <a:r>
              <a:rPr lang="en-US" sz="2800" dirty="0"/>
              <a:t> </a:t>
            </a:r>
            <a:r>
              <a:rPr lang="en-US" sz="2800" dirty="0" err="1"/>
              <a:t>imitatsion</a:t>
            </a:r>
            <a:r>
              <a:rPr lang="en-US" sz="2800" dirty="0"/>
              <a:t> </a:t>
            </a:r>
            <a:r>
              <a:rPr lang="en-US" sz="2800" dirty="0" err="1"/>
              <a:t>modellarni</a:t>
            </a:r>
            <a:r>
              <a:rPr lang="en-US" sz="2800" dirty="0"/>
              <a:t> </a:t>
            </a:r>
            <a:r>
              <a:rPr lang="en-US" sz="2800" dirty="0" err="1"/>
              <a:t>yaratishda</a:t>
            </a:r>
            <a:r>
              <a:rPr lang="en-US" sz="2800" dirty="0"/>
              <a:t> </a:t>
            </a:r>
            <a:r>
              <a:rPr lang="en-US" sz="2800" dirty="0" err="1"/>
              <a:t>ma’lumotlarni</a:t>
            </a:r>
            <a:r>
              <a:rPr lang="en-US" sz="2800" dirty="0"/>
              <a:t> </a:t>
            </a:r>
            <a:r>
              <a:rPr lang="en-US" sz="2800" dirty="0" err="1"/>
              <a:t>kayta</a:t>
            </a:r>
            <a:r>
              <a:rPr lang="en-US" sz="2800" dirty="0"/>
              <a:t> </a:t>
            </a:r>
            <a:r>
              <a:rPr lang="en-US" sz="2800" dirty="0" err="1"/>
              <a:t>ishlash</a:t>
            </a:r>
            <a:r>
              <a:rPr lang="en-US" sz="2800" dirty="0"/>
              <a:t> </a:t>
            </a:r>
            <a:r>
              <a:rPr lang="en-US" sz="2800" dirty="0" err="1"/>
              <a:t>masalalaridagi</a:t>
            </a:r>
            <a:r>
              <a:rPr lang="en-US" sz="2800" dirty="0"/>
              <a:t> </a:t>
            </a:r>
            <a:r>
              <a:rPr lang="en-US" sz="2800" dirty="0" err="1"/>
              <a:t>dasturlashga</a:t>
            </a:r>
            <a:r>
              <a:rPr lang="en-US" sz="2800" dirty="0"/>
              <a:t> </a:t>
            </a:r>
            <a:r>
              <a:rPr lang="en-US" sz="2800" dirty="0" err="1"/>
              <a:t>xos</a:t>
            </a:r>
            <a:r>
              <a:rPr lang="en-US" sz="2800" dirty="0"/>
              <a:t> </a:t>
            </a:r>
            <a:r>
              <a:rPr lang="en-US" sz="2800" dirty="0" err="1"/>
              <a:t>bulmagan</a:t>
            </a:r>
            <a:r>
              <a:rPr lang="en-US" sz="2800" dirty="0"/>
              <a:t> </a:t>
            </a:r>
            <a:r>
              <a:rPr lang="en-US" sz="2800" dirty="0" err="1"/>
              <a:t>bir</a:t>
            </a:r>
            <a:r>
              <a:rPr lang="en-US" sz="2800" dirty="0"/>
              <a:t> </a:t>
            </a:r>
            <a:r>
              <a:rPr lang="en-US" sz="2800" dirty="0" err="1"/>
              <a:t>kator</a:t>
            </a:r>
            <a:r>
              <a:rPr lang="en-US" sz="2800" dirty="0"/>
              <a:t> </a:t>
            </a:r>
            <a:r>
              <a:rPr lang="en-US" sz="2800" dirty="0" err="1"/>
              <a:t>kiyinchiliklarga</a:t>
            </a:r>
            <a:r>
              <a:rPr lang="en-US" sz="2800" dirty="0"/>
              <a:t> </a:t>
            </a:r>
            <a:r>
              <a:rPr lang="en-US" sz="2800" dirty="0" err="1"/>
              <a:t>duch</a:t>
            </a:r>
            <a:r>
              <a:rPr lang="en-US" sz="2800" dirty="0"/>
              <a:t> </a:t>
            </a:r>
            <a:r>
              <a:rPr lang="en-US" sz="2800" dirty="0" err="1"/>
              <a:t>kellinadi</a:t>
            </a:r>
            <a:r>
              <a:rPr lang="en-US" sz="2800" dirty="0"/>
              <a:t>. Bu </a:t>
            </a:r>
            <a:r>
              <a:rPr lang="en-US" sz="2800" dirty="0" err="1"/>
              <a:t>kiyinchiliklar</a:t>
            </a:r>
            <a:r>
              <a:rPr lang="en-US" sz="2800" dirty="0"/>
              <a:t> </a:t>
            </a:r>
            <a:r>
              <a:rPr lang="en-US" sz="2800" dirty="0" err="1"/>
              <a:t>imitatsion</a:t>
            </a:r>
            <a:r>
              <a:rPr lang="en-US" sz="2800" dirty="0"/>
              <a:t> </a:t>
            </a:r>
            <a:r>
              <a:rPr lang="en-US" sz="2800" dirty="0" err="1"/>
              <a:t>modellashtirishni</a:t>
            </a:r>
            <a:r>
              <a:rPr lang="en-US" sz="2800" dirty="0"/>
              <a:t> </a:t>
            </a:r>
            <a:r>
              <a:rPr lang="en-US" sz="2800" dirty="0" err="1"/>
              <a:t>algaritmlarga</a:t>
            </a:r>
            <a:r>
              <a:rPr lang="en-US" sz="2800" dirty="0"/>
              <a:t> </a:t>
            </a:r>
            <a:r>
              <a:rPr lang="en-US" sz="2800" dirty="0" err="1"/>
              <a:t>xos</a:t>
            </a:r>
            <a:r>
              <a:rPr lang="en-US" sz="2800" dirty="0"/>
              <a:t> </a:t>
            </a:r>
            <a:r>
              <a:rPr lang="en-US" sz="2800" dirty="0" err="1"/>
              <a:t>bulgan</a:t>
            </a:r>
            <a:r>
              <a:rPr lang="en-US" sz="2800" dirty="0"/>
              <a:t> </a:t>
            </a:r>
            <a:r>
              <a:rPr lang="en-US" sz="2800" dirty="0" err="1"/>
              <a:t>ikkita</a:t>
            </a:r>
            <a:r>
              <a:rPr lang="en-US" sz="2800" dirty="0"/>
              <a:t> </a:t>
            </a:r>
            <a:r>
              <a:rPr lang="en-US" sz="2800" dirty="0" err="1"/>
              <a:t>xususiyatdir</a:t>
            </a:r>
            <a:r>
              <a:rPr lang="en-US" sz="2800" dirty="0"/>
              <a:t>.</a:t>
            </a:r>
            <a:endParaRPr lang="ru-RU" sz="2800" b="1" dirty="0"/>
          </a:p>
        </p:txBody>
      </p:sp>
    </p:spTree>
    <p:extLst>
      <p:ext uri="{BB962C8B-B14F-4D97-AF65-F5344CB8AC3E}">
        <p14:creationId xmlns:p14="http://schemas.microsoft.com/office/powerpoint/2010/main" val="251799049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76672"/>
            <a:ext cx="8229600" cy="5688632"/>
          </a:xfrm>
        </p:spPr>
        <p:txBody>
          <a:bodyPr>
            <a:normAutofit fontScale="92500" lnSpcReduction="10000"/>
          </a:bodyPr>
          <a:lstStyle/>
          <a:p>
            <a:pPr marL="0" indent="0" algn="ctr">
              <a:buNone/>
            </a:pPr>
            <a:r>
              <a:rPr lang="uz-Cyrl-UZ" dirty="0" smtClean="0"/>
              <a:t>	</a:t>
            </a:r>
            <a:r>
              <a:rPr lang="en-US" sz="3500" b="1" dirty="0" err="1" smtClean="0"/>
              <a:t>Modellashtirish</a:t>
            </a:r>
            <a:r>
              <a:rPr lang="en-US" sz="3500" b="1" dirty="0" smtClean="0"/>
              <a:t> </a:t>
            </a:r>
            <a:r>
              <a:rPr lang="en-US" sz="3500" b="1" dirty="0" err="1" smtClean="0"/>
              <a:t>tillari</a:t>
            </a:r>
            <a:endParaRPr lang="ru-RU" sz="3500" dirty="0"/>
          </a:p>
          <a:p>
            <a:pPr marL="0" indent="0">
              <a:buNone/>
            </a:pPr>
            <a:r>
              <a:rPr lang="en-US" dirty="0"/>
              <a:t> </a:t>
            </a:r>
            <a:r>
              <a:rPr lang="en-US" sz="3000" dirty="0" err="1"/>
              <a:t>Imitatsion</a:t>
            </a:r>
            <a:r>
              <a:rPr lang="en-US" sz="3000" dirty="0"/>
              <a:t> </a:t>
            </a:r>
            <a:r>
              <a:rPr lang="en-US" sz="3000" dirty="0" err="1"/>
              <a:t>modellashtirishda</a:t>
            </a:r>
            <a:r>
              <a:rPr lang="en-US" sz="3000" dirty="0"/>
              <a:t> </a:t>
            </a:r>
            <a:r>
              <a:rPr lang="en-US" sz="3000" dirty="0" err="1"/>
              <a:t>keng</a:t>
            </a:r>
            <a:r>
              <a:rPr lang="en-US" sz="3000" dirty="0"/>
              <a:t> </a:t>
            </a:r>
            <a:r>
              <a:rPr lang="en-US" sz="3000" dirty="0" err="1"/>
              <a:t>sinfdagi</a:t>
            </a:r>
            <a:r>
              <a:rPr lang="en-US" sz="3000" dirty="0"/>
              <a:t> </a:t>
            </a:r>
            <a:r>
              <a:rPr lang="en-US" sz="3000" dirty="0" err="1"/>
              <a:t>modellarga</a:t>
            </a:r>
            <a:r>
              <a:rPr lang="en-US" sz="3000" dirty="0"/>
              <a:t> </a:t>
            </a:r>
            <a:r>
              <a:rPr lang="en-US" sz="3000" dirty="0" err="1"/>
              <a:t>xos</a:t>
            </a:r>
            <a:r>
              <a:rPr lang="en-US" sz="3000" dirty="0"/>
              <a:t> </a:t>
            </a:r>
            <a:r>
              <a:rPr lang="en-US" sz="3000" dirty="0" err="1"/>
              <a:t>bulgan</a:t>
            </a:r>
            <a:r>
              <a:rPr lang="en-US" sz="3000" dirty="0"/>
              <a:t> </a:t>
            </a:r>
            <a:r>
              <a:rPr lang="en-US" sz="3000" dirty="0" err="1"/>
              <a:t>masalalarga</a:t>
            </a:r>
            <a:r>
              <a:rPr lang="en-US" sz="3000" dirty="0"/>
              <a:t> </a:t>
            </a:r>
            <a:r>
              <a:rPr lang="en-US" sz="3000" dirty="0" err="1"/>
              <a:t>duch</a:t>
            </a:r>
            <a:r>
              <a:rPr lang="en-US" sz="3000" dirty="0"/>
              <a:t> </a:t>
            </a:r>
            <a:r>
              <a:rPr lang="en-US" sz="3000" dirty="0" err="1"/>
              <a:t>kelinadi</a:t>
            </a:r>
            <a:r>
              <a:rPr lang="en-US" sz="3000" dirty="0"/>
              <a:t>. U </a:t>
            </a:r>
            <a:r>
              <a:rPr lang="en-US" sz="3000" dirty="0" err="1"/>
              <a:t>algaritmlarni</a:t>
            </a:r>
            <a:r>
              <a:rPr lang="en-US" sz="3000" dirty="0"/>
              <a:t> </a:t>
            </a:r>
            <a:r>
              <a:rPr lang="en-US" sz="3000" dirty="0" err="1"/>
              <a:t>psevdoparalell</a:t>
            </a:r>
            <a:r>
              <a:rPr lang="en-US" sz="3000" dirty="0"/>
              <a:t> </a:t>
            </a:r>
            <a:r>
              <a:rPr lang="en-US" sz="3000" dirty="0" err="1"/>
              <a:t>bajarilishini</a:t>
            </a:r>
            <a:r>
              <a:rPr lang="en-US" sz="3000" dirty="0"/>
              <a:t> </a:t>
            </a:r>
            <a:r>
              <a:rPr lang="en-US" sz="3000" dirty="0" err="1"/>
              <a:t>tashkil</a:t>
            </a:r>
            <a:r>
              <a:rPr lang="en-US" sz="3000" dirty="0"/>
              <a:t> </a:t>
            </a:r>
            <a:r>
              <a:rPr lang="en-US" sz="3000" dirty="0" err="1"/>
              <a:t>etishdir</a:t>
            </a:r>
            <a:r>
              <a:rPr lang="en-US" sz="3000" dirty="0"/>
              <a:t>; </a:t>
            </a:r>
            <a:r>
              <a:rPr lang="en-US" sz="3000" dirty="0" err="1"/>
              <a:t>xotirani</a:t>
            </a:r>
            <a:r>
              <a:rPr lang="en-US" sz="3000" dirty="0"/>
              <a:t> </a:t>
            </a:r>
            <a:r>
              <a:rPr lang="en-US" sz="3000" dirty="0" err="1"/>
              <a:t>dinamik</a:t>
            </a:r>
            <a:r>
              <a:rPr lang="en-US" sz="3000" dirty="0"/>
              <a:t> </a:t>
            </a:r>
            <a:r>
              <a:rPr lang="en-US" sz="3000" dirty="0" err="1"/>
              <a:t>taksimlash</a:t>
            </a:r>
            <a:r>
              <a:rPr lang="en-US" sz="3000" dirty="0"/>
              <a:t>; model </a:t>
            </a:r>
            <a:r>
              <a:rPr lang="en-US" sz="3000" dirty="0" err="1"/>
              <a:t>vakti</a:t>
            </a:r>
            <a:r>
              <a:rPr lang="en-US" sz="3000" dirty="0"/>
              <a:t> </a:t>
            </a:r>
            <a:r>
              <a:rPr lang="en-US" sz="3000" dirty="0" err="1"/>
              <a:t>bilan</a:t>
            </a:r>
            <a:r>
              <a:rPr lang="en-US" sz="3000" dirty="0"/>
              <a:t> </a:t>
            </a:r>
            <a:r>
              <a:rPr lang="en-US" sz="3000" dirty="0" err="1"/>
              <a:t>amal</a:t>
            </a:r>
            <a:r>
              <a:rPr lang="en-US" sz="3000" dirty="0"/>
              <a:t> </a:t>
            </a:r>
            <a:r>
              <a:rPr lang="en-US" sz="3000" dirty="0" err="1"/>
              <a:t>utkazish</a:t>
            </a:r>
            <a:r>
              <a:rPr lang="en-US" sz="3000" dirty="0"/>
              <a:t>; </a:t>
            </a:r>
            <a:r>
              <a:rPr lang="en-US" sz="3000" dirty="0" err="1"/>
              <a:t>tasodifiy</a:t>
            </a:r>
            <a:r>
              <a:rPr lang="en-US" sz="3000" dirty="0"/>
              <a:t> </a:t>
            </a:r>
            <a:r>
              <a:rPr lang="en-US" sz="3000" dirty="0" err="1"/>
              <a:t>jarayonlarni</a:t>
            </a:r>
            <a:r>
              <a:rPr lang="en-US" sz="3000" dirty="0"/>
              <a:t> </a:t>
            </a:r>
            <a:r>
              <a:rPr lang="en-US" sz="3000" dirty="0" err="1"/>
              <a:t>imitatsion</a:t>
            </a:r>
            <a:r>
              <a:rPr lang="en-US" sz="3000" dirty="0"/>
              <a:t> </a:t>
            </a:r>
            <a:r>
              <a:rPr lang="en-US" sz="3000" dirty="0" err="1"/>
              <a:t>kilish</a:t>
            </a:r>
            <a:r>
              <a:rPr lang="en-US" sz="3000" dirty="0"/>
              <a:t>; </a:t>
            </a:r>
            <a:r>
              <a:rPr lang="en-US" sz="3000" dirty="0" err="1"/>
              <a:t>xodisalar</a:t>
            </a:r>
            <a:r>
              <a:rPr lang="en-US" sz="3000" dirty="0"/>
              <a:t> </a:t>
            </a:r>
            <a:r>
              <a:rPr lang="en-US" sz="3000" dirty="0" err="1"/>
              <a:t>massivini</a:t>
            </a:r>
            <a:r>
              <a:rPr lang="en-US" sz="3000" dirty="0"/>
              <a:t> </a:t>
            </a:r>
            <a:r>
              <a:rPr lang="en-US" sz="3000" dirty="0" err="1"/>
              <a:t>olib</a:t>
            </a:r>
            <a:r>
              <a:rPr lang="en-US" sz="3000" dirty="0"/>
              <a:t> </a:t>
            </a:r>
            <a:r>
              <a:rPr lang="en-US" sz="3000" dirty="0" err="1"/>
              <a:t>borish</a:t>
            </a:r>
            <a:r>
              <a:rPr lang="en-US" sz="3000" dirty="0"/>
              <a:t>; </a:t>
            </a:r>
            <a:r>
              <a:rPr lang="en-US" sz="3000" dirty="0" err="1"/>
              <a:t>modellashtirish</a:t>
            </a:r>
            <a:r>
              <a:rPr lang="en-US" sz="3000" dirty="0"/>
              <a:t> </a:t>
            </a:r>
            <a:r>
              <a:rPr lang="en-US" sz="3000" dirty="0" err="1"/>
              <a:t>natijalarini</a:t>
            </a:r>
            <a:r>
              <a:rPr lang="en-US" sz="3000" dirty="0"/>
              <a:t> </a:t>
            </a:r>
            <a:r>
              <a:rPr lang="en-US" sz="3000" dirty="0" err="1"/>
              <a:t>tuplash</a:t>
            </a:r>
            <a:r>
              <a:rPr lang="en-US" sz="3000" dirty="0"/>
              <a:t> </a:t>
            </a:r>
            <a:r>
              <a:rPr lang="en-US" sz="3000" dirty="0" err="1"/>
              <a:t>va</a:t>
            </a:r>
            <a:r>
              <a:rPr lang="en-US" sz="3000" dirty="0"/>
              <a:t> </a:t>
            </a:r>
            <a:r>
              <a:rPr lang="en-US" sz="3000" dirty="0" err="1"/>
              <a:t>kayta</a:t>
            </a:r>
            <a:r>
              <a:rPr lang="en-US" sz="3000" dirty="0"/>
              <a:t> </a:t>
            </a:r>
            <a:r>
              <a:rPr lang="en-US" sz="3000" dirty="0" err="1"/>
              <a:t>ishlashdir</a:t>
            </a:r>
            <a:r>
              <a:rPr lang="en-US" sz="3000" dirty="0"/>
              <a:t>. Bu </a:t>
            </a:r>
            <a:r>
              <a:rPr lang="en-US" sz="3000" dirty="0" err="1"/>
              <a:t>masalalarni</a:t>
            </a:r>
            <a:r>
              <a:rPr lang="en-US" sz="3000" dirty="0"/>
              <a:t> </a:t>
            </a:r>
            <a:r>
              <a:rPr lang="en-US" sz="3000" dirty="0" err="1"/>
              <a:t>echimini</a:t>
            </a:r>
            <a:r>
              <a:rPr lang="en-US" sz="3000" dirty="0"/>
              <a:t> </a:t>
            </a:r>
            <a:r>
              <a:rPr lang="en-US" sz="3000" dirty="0" err="1"/>
              <a:t>topish</a:t>
            </a:r>
            <a:r>
              <a:rPr lang="en-US" sz="3000" dirty="0"/>
              <a:t> </a:t>
            </a:r>
            <a:r>
              <a:rPr lang="en-US" sz="3000" dirty="0" err="1"/>
              <a:t>uchun</a:t>
            </a:r>
            <a:r>
              <a:rPr lang="en-US" sz="3000" dirty="0"/>
              <a:t> </a:t>
            </a:r>
            <a:r>
              <a:rPr lang="en-US" sz="3000" dirty="0" err="1"/>
              <a:t>maxsus</a:t>
            </a:r>
            <a:r>
              <a:rPr lang="en-US" sz="3000" dirty="0"/>
              <a:t>  </a:t>
            </a:r>
            <a:r>
              <a:rPr lang="en-US" sz="3000" dirty="0" err="1"/>
              <a:t>muammoga</a:t>
            </a:r>
            <a:r>
              <a:rPr lang="en-US" sz="3000" dirty="0"/>
              <a:t>- </a:t>
            </a:r>
            <a:r>
              <a:rPr lang="en-US" sz="3000" dirty="0" err="1"/>
              <a:t>muljallangan</a:t>
            </a:r>
            <a:r>
              <a:rPr lang="en-US" sz="3000" dirty="0"/>
              <a:t> </a:t>
            </a:r>
            <a:r>
              <a:rPr lang="en-US" sz="3000" dirty="0" err="1"/>
              <a:t>vositalar</a:t>
            </a:r>
            <a:r>
              <a:rPr lang="en-US" sz="3000" dirty="0"/>
              <a:t>( </a:t>
            </a:r>
            <a:r>
              <a:rPr lang="en-US" sz="3000" dirty="0" err="1"/>
              <a:t>dasturiy</a:t>
            </a:r>
            <a:r>
              <a:rPr lang="en-US" sz="3000" dirty="0"/>
              <a:t> </a:t>
            </a:r>
            <a:r>
              <a:rPr lang="en-US" sz="3000" dirty="0" err="1"/>
              <a:t>tizmlar</a:t>
            </a:r>
            <a:r>
              <a:rPr lang="en-US" sz="3000" dirty="0"/>
              <a:t>), </a:t>
            </a:r>
            <a:r>
              <a:rPr lang="en-US" sz="3000" dirty="0" err="1"/>
              <a:t>ya’ni</a:t>
            </a:r>
            <a:r>
              <a:rPr lang="en-US" sz="3000" dirty="0"/>
              <a:t> </a:t>
            </a:r>
            <a:r>
              <a:rPr lang="en-US" sz="3000" dirty="0" err="1"/>
              <a:t>modellashtirish</a:t>
            </a:r>
            <a:r>
              <a:rPr lang="en-US" sz="3000" dirty="0"/>
              <a:t> </a:t>
            </a:r>
            <a:r>
              <a:rPr lang="en-US" sz="3000" dirty="0" err="1"/>
              <a:t>tillari</a:t>
            </a:r>
            <a:r>
              <a:rPr lang="en-US" sz="3000" dirty="0"/>
              <a:t> </a:t>
            </a:r>
            <a:r>
              <a:rPr lang="en-US" sz="3000" dirty="0" err="1"/>
              <a:t>yaratilgan</a:t>
            </a:r>
            <a:r>
              <a:rPr lang="en-US" sz="3000" dirty="0"/>
              <a:t>.  </a:t>
            </a:r>
            <a:r>
              <a:rPr lang="en-US" sz="3000" dirty="0" err="1"/>
              <a:t>Xozirgi</a:t>
            </a:r>
            <a:r>
              <a:rPr lang="en-US" sz="3000" dirty="0"/>
              <a:t> </a:t>
            </a:r>
            <a:r>
              <a:rPr lang="en-US" sz="3000" dirty="0" err="1"/>
              <a:t>davrda</a:t>
            </a:r>
            <a:r>
              <a:rPr lang="en-US" sz="3000" dirty="0"/>
              <a:t> 500 </a:t>
            </a:r>
            <a:r>
              <a:rPr lang="en-US" sz="3000" dirty="0" err="1"/>
              <a:t>dan</a:t>
            </a:r>
            <a:r>
              <a:rPr lang="en-US" sz="3000" dirty="0"/>
              <a:t> </a:t>
            </a:r>
            <a:r>
              <a:rPr lang="en-US" sz="3000" dirty="0" err="1"/>
              <a:t>ortik</a:t>
            </a:r>
            <a:r>
              <a:rPr lang="en-US" sz="3000" dirty="0"/>
              <a:t> </a:t>
            </a:r>
            <a:r>
              <a:rPr lang="en-US" sz="3000" dirty="0" err="1"/>
              <a:t>modellashtirish</a:t>
            </a:r>
            <a:r>
              <a:rPr lang="en-US" sz="3000" dirty="0"/>
              <a:t> </a:t>
            </a:r>
            <a:r>
              <a:rPr lang="en-US" sz="3000" dirty="0" err="1"/>
              <a:t>tillari</a:t>
            </a:r>
            <a:r>
              <a:rPr lang="en-US" sz="3000" dirty="0"/>
              <a:t> </a:t>
            </a:r>
            <a:r>
              <a:rPr lang="en-US" sz="3000" dirty="0" err="1"/>
              <a:t>ma’lum</a:t>
            </a:r>
            <a:r>
              <a:rPr lang="en-US" sz="3000" dirty="0"/>
              <a:t>. </a:t>
            </a:r>
            <a:endParaRPr lang="ru-RU" sz="3000" dirty="0"/>
          </a:p>
        </p:txBody>
      </p:sp>
    </p:spTree>
    <p:extLst>
      <p:ext uri="{BB962C8B-B14F-4D97-AF65-F5344CB8AC3E}">
        <p14:creationId xmlns:p14="http://schemas.microsoft.com/office/powerpoint/2010/main" val="2772634153"/>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11560" y="260648"/>
            <a:ext cx="8229600" cy="6048672"/>
          </a:xfrm>
        </p:spPr>
        <p:txBody>
          <a:bodyPr>
            <a:normAutofit lnSpcReduction="10000"/>
          </a:bodyPr>
          <a:lstStyle/>
          <a:p>
            <a:pPr algn="ctr"/>
            <a:r>
              <a:rPr lang="ru-RU" b="1" dirty="0"/>
              <a:t> </a:t>
            </a:r>
            <a:r>
              <a:rPr lang="en-US" sz="3000" b="1" dirty="0" err="1"/>
              <a:t>Modellashtirishni</a:t>
            </a:r>
            <a:r>
              <a:rPr lang="en-US" sz="3000" b="1" dirty="0"/>
              <a:t> </a:t>
            </a:r>
            <a:r>
              <a:rPr lang="en-US" sz="3000" b="1" dirty="0" err="1"/>
              <a:t>avtomatlashtirilgan</a:t>
            </a:r>
            <a:r>
              <a:rPr lang="en-US" sz="3000" b="1" dirty="0"/>
              <a:t> </a:t>
            </a:r>
            <a:r>
              <a:rPr lang="en-US" sz="3000" b="1" dirty="0" err="1"/>
              <a:t>tizimlari</a:t>
            </a:r>
            <a:endParaRPr lang="ru-RU" sz="3000" dirty="0"/>
          </a:p>
          <a:p>
            <a:pPr algn="ctr"/>
            <a:r>
              <a:rPr lang="en-US" sz="3200" dirty="0" err="1"/>
              <a:t>Mashinada</a:t>
            </a:r>
            <a:r>
              <a:rPr lang="en-US" sz="3200" dirty="0"/>
              <a:t> </a:t>
            </a:r>
            <a:r>
              <a:rPr lang="en-US" sz="3200" dirty="0" err="1"/>
              <a:t>modellarni</a:t>
            </a:r>
            <a:r>
              <a:rPr lang="en-US" sz="3200" dirty="0"/>
              <a:t> </a:t>
            </a:r>
            <a:r>
              <a:rPr lang="en-US" sz="3200" dirty="0" err="1"/>
              <a:t>yaratish</a:t>
            </a:r>
            <a:r>
              <a:rPr lang="en-US" sz="3200" dirty="0"/>
              <a:t> </a:t>
            </a:r>
            <a:r>
              <a:rPr lang="en-US" sz="3200" dirty="0" err="1"/>
              <a:t>jarayonini</a:t>
            </a:r>
            <a:r>
              <a:rPr lang="en-US" sz="3200" dirty="0"/>
              <a:t> </a:t>
            </a:r>
            <a:r>
              <a:rPr lang="en-US" sz="3200" dirty="0" err="1"/>
              <a:t>soddalashtirish</a:t>
            </a:r>
            <a:r>
              <a:rPr lang="en-US" sz="3200" dirty="0"/>
              <a:t> </a:t>
            </a:r>
            <a:r>
              <a:rPr lang="en-US" sz="3200" dirty="0" err="1"/>
              <a:t>va</a:t>
            </a:r>
            <a:r>
              <a:rPr lang="en-US" sz="3200" dirty="0"/>
              <a:t> </a:t>
            </a:r>
            <a:r>
              <a:rPr lang="en-US" sz="3200" dirty="0" err="1"/>
              <a:t>tezlashtirish</a:t>
            </a:r>
            <a:r>
              <a:rPr lang="en-US" sz="3200" dirty="0"/>
              <a:t> </a:t>
            </a:r>
            <a:r>
              <a:rPr lang="en-US" sz="3200" dirty="0" err="1"/>
              <a:t>xarakati</a:t>
            </a:r>
            <a:r>
              <a:rPr lang="en-US" sz="3200" dirty="0"/>
              <a:t> </a:t>
            </a:r>
            <a:r>
              <a:rPr lang="en-US" sz="3200" dirty="0" err="1"/>
              <a:t>imitatsion</a:t>
            </a:r>
            <a:r>
              <a:rPr lang="en-US" sz="3200" dirty="0"/>
              <a:t> </a:t>
            </a:r>
            <a:r>
              <a:rPr lang="en-US" sz="3200" dirty="0" err="1"/>
              <a:t>modellarni</a:t>
            </a:r>
            <a:r>
              <a:rPr lang="en-US" sz="3200" dirty="0"/>
              <a:t> </a:t>
            </a:r>
            <a:r>
              <a:rPr lang="en-US" sz="3200" dirty="0" err="1"/>
              <a:t>dasturlashni</a:t>
            </a:r>
            <a:r>
              <a:rPr lang="en-US" sz="3200" dirty="0"/>
              <a:t> </a:t>
            </a:r>
            <a:r>
              <a:rPr lang="en-US" sz="3200" dirty="0" err="1"/>
              <a:t>avtomatlashtirilgan</a:t>
            </a:r>
            <a:r>
              <a:rPr lang="en-US" sz="3200" dirty="0"/>
              <a:t> </a:t>
            </a:r>
            <a:r>
              <a:rPr lang="en-US" sz="3200" dirty="0" err="1"/>
              <a:t>tizmlariga</a:t>
            </a:r>
            <a:r>
              <a:rPr lang="en-US" sz="3200" dirty="0"/>
              <a:t> </a:t>
            </a:r>
            <a:r>
              <a:rPr lang="en-US" sz="3200" dirty="0" err="1"/>
              <a:t>olib</a:t>
            </a:r>
            <a:r>
              <a:rPr lang="en-US" sz="3200" dirty="0"/>
              <a:t> </a:t>
            </a:r>
            <a:r>
              <a:rPr lang="en-US" sz="3200" dirty="0" err="1"/>
              <a:t>keladi</a:t>
            </a:r>
            <a:r>
              <a:rPr lang="en-US" sz="3200" dirty="0"/>
              <a:t>. </a:t>
            </a:r>
            <a:r>
              <a:rPr lang="en-US" sz="3200" dirty="0" err="1"/>
              <a:t>Tadkikotchini</a:t>
            </a:r>
            <a:r>
              <a:rPr lang="en-US" sz="3200" dirty="0"/>
              <a:t> </a:t>
            </a:r>
            <a:r>
              <a:rPr lang="en-US" sz="3200" dirty="0" err="1"/>
              <a:t>dasturlashdan</a:t>
            </a:r>
            <a:r>
              <a:rPr lang="en-US" sz="3200" dirty="0"/>
              <a:t> </a:t>
            </a:r>
            <a:r>
              <a:rPr lang="en-US" sz="3200" dirty="0" err="1"/>
              <a:t>ozod</a:t>
            </a:r>
            <a:r>
              <a:rPr lang="en-US" sz="3200" dirty="0"/>
              <a:t> </a:t>
            </a:r>
            <a:r>
              <a:rPr lang="en-US" sz="3200" dirty="0" err="1"/>
              <a:t>kilgan</a:t>
            </a:r>
            <a:r>
              <a:rPr lang="en-US" sz="3200" dirty="0"/>
              <a:t> </a:t>
            </a:r>
            <a:r>
              <a:rPr lang="en-US" sz="3200" dirty="0" err="1"/>
              <a:t>bir</a:t>
            </a:r>
            <a:r>
              <a:rPr lang="en-US" sz="3200" dirty="0"/>
              <a:t> </a:t>
            </a:r>
            <a:r>
              <a:rPr lang="en-US" sz="3200" dirty="0" err="1"/>
              <a:t>necha</a:t>
            </a:r>
            <a:r>
              <a:rPr lang="en-US" sz="3200" dirty="0"/>
              <a:t> </a:t>
            </a:r>
            <a:r>
              <a:rPr lang="en-US" sz="3200" dirty="0" err="1"/>
              <a:t>tizmlar</a:t>
            </a:r>
            <a:r>
              <a:rPr lang="en-US" sz="3200" dirty="0"/>
              <a:t> </a:t>
            </a:r>
            <a:r>
              <a:rPr lang="en-US" sz="3200" dirty="0" err="1"/>
              <a:t>ishlab</a:t>
            </a:r>
            <a:r>
              <a:rPr lang="en-US" sz="3200" dirty="0"/>
              <a:t> </a:t>
            </a:r>
            <a:r>
              <a:rPr lang="en-US" sz="3200" dirty="0" err="1"/>
              <a:t>chikildi</a:t>
            </a:r>
            <a:r>
              <a:rPr lang="en-US" sz="3200" dirty="0"/>
              <a:t>. </a:t>
            </a:r>
            <a:r>
              <a:rPr lang="en-US" sz="3200" dirty="0" err="1"/>
              <a:t>Dastur</a:t>
            </a:r>
            <a:r>
              <a:rPr lang="en-US" sz="3200" dirty="0"/>
              <a:t> </a:t>
            </a:r>
            <a:r>
              <a:rPr lang="en-US" sz="3200" dirty="0" err="1"/>
              <a:t>avtomatik</a:t>
            </a:r>
            <a:r>
              <a:rPr lang="en-US" sz="3200" dirty="0"/>
              <a:t> </a:t>
            </a:r>
            <a:r>
              <a:rPr lang="en-US" sz="3200" dirty="0" err="1"/>
              <a:t>ravishda</a:t>
            </a:r>
            <a:r>
              <a:rPr lang="en-US" sz="3200" dirty="0"/>
              <a:t> </a:t>
            </a:r>
            <a:r>
              <a:rPr lang="en-US" sz="3200" dirty="0" err="1"/>
              <a:t>biror-bir</a:t>
            </a:r>
            <a:r>
              <a:rPr lang="en-US" sz="3200" dirty="0"/>
              <a:t> formal </a:t>
            </a:r>
            <a:r>
              <a:rPr lang="en-US" sz="3200" dirty="0" err="1"/>
              <a:t>sxema</a:t>
            </a:r>
            <a:r>
              <a:rPr lang="en-US" sz="3200" dirty="0"/>
              <a:t> </a:t>
            </a:r>
            <a:r>
              <a:rPr lang="en-US" sz="3200" dirty="0" err="1"/>
              <a:t>asosida</a:t>
            </a:r>
            <a:r>
              <a:rPr lang="en-US" sz="3200" dirty="0"/>
              <a:t> </a:t>
            </a:r>
            <a:r>
              <a:rPr lang="en-US" sz="3200" dirty="0" err="1"/>
              <a:t>yaratiladi</a:t>
            </a:r>
            <a:r>
              <a:rPr lang="en-US" sz="3200" dirty="0"/>
              <a:t>. Formal </a:t>
            </a:r>
            <a:r>
              <a:rPr lang="en-US" sz="3200" dirty="0" err="1"/>
              <a:t>sxema</a:t>
            </a:r>
            <a:r>
              <a:rPr lang="en-US" sz="3200" dirty="0"/>
              <a:t> </a:t>
            </a:r>
            <a:r>
              <a:rPr lang="en-US" sz="3200" dirty="0" err="1"/>
              <a:t>tadkikotchi</a:t>
            </a:r>
            <a:r>
              <a:rPr lang="en-US" sz="3200" dirty="0"/>
              <a:t> </a:t>
            </a:r>
            <a:r>
              <a:rPr lang="en-US" sz="3200" dirty="0" err="1"/>
              <a:t>tomonidan</a:t>
            </a:r>
            <a:r>
              <a:rPr lang="en-US" sz="3200" dirty="0"/>
              <a:t> </a:t>
            </a:r>
            <a:r>
              <a:rPr lang="en-US" sz="3200" dirty="0" err="1"/>
              <a:t>berilgan</a:t>
            </a:r>
            <a:r>
              <a:rPr lang="en-US" sz="3200" dirty="0"/>
              <a:t> </a:t>
            </a:r>
            <a:r>
              <a:rPr lang="en-US" sz="3200" dirty="0" err="1"/>
              <a:t>tizm</a:t>
            </a:r>
            <a:r>
              <a:rPr lang="en-US" sz="3200" dirty="0"/>
              <a:t>  </a:t>
            </a:r>
            <a:r>
              <a:rPr lang="en-US" sz="3200" dirty="0" err="1"/>
              <a:t>prarametlari</a:t>
            </a:r>
            <a:r>
              <a:rPr lang="en-US" sz="3200" dirty="0"/>
              <a:t>, </a:t>
            </a:r>
            <a:r>
              <a:rPr lang="en-US" sz="3200" dirty="0" err="1"/>
              <a:t>tashki</a:t>
            </a:r>
            <a:r>
              <a:rPr lang="en-US" sz="3200" dirty="0"/>
              <a:t> </a:t>
            </a:r>
            <a:r>
              <a:rPr lang="en-US" sz="3200" dirty="0" err="1"/>
              <a:t>ta’sirlar</a:t>
            </a:r>
            <a:r>
              <a:rPr lang="en-US" sz="3200" dirty="0"/>
              <a:t> </a:t>
            </a:r>
            <a:r>
              <a:rPr lang="en-US" sz="3200" dirty="0" err="1"/>
              <a:t>va</a:t>
            </a:r>
            <a:r>
              <a:rPr lang="en-US" sz="3200" dirty="0"/>
              <a:t> </a:t>
            </a:r>
            <a:r>
              <a:rPr lang="en-US" sz="3200" dirty="0" err="1"/>
              <a:t>ishlash</a:t>
            </a:r>
            <a:r>
              <a:rPr lang="en-US" sz="3200" dirty="0"/>
              <a:t> </a:t>
            </a:r>
            <a:r>
              <a:rPr lang="en-US" sz="3200" dirty="0" err="1"/>
              <a:t>xususiyatiga</a:t>
            </a:r>
            <a:r>
              <a:rPr lang="en-US" sz="3200" dirty="0"/>
              <a:t> </a:t>
            </a:r>
            <a:r>
              <a:rPr lang="en-US" sz="3200" dirty="0" err="1"/>
              <a:t>kura</a:t>
            </a:r>
            <a:r>
              <a:rPr lang="en-US" sz="3200" dirty="0"/>
              <a:t> </a:t>
            </a:r>
            <a:r>
              <a:rPr lang="en-US" sz="3200" dirty="0" err="1"/>
              <a:t>ishlab</a:t>
            </a:r>
            <a:r>
              <a:rPr lang="en-US" sz="3200" dirty="0"/>
              <a:t> </a:t>
            </a:r>
            <a:r>
              <a:rPr lang="en-US" sz="3200" dirty="0" err="1"/>
              <a:t>chikiladi</a:t>
            </a:r>
            <a:endParaRPr lang="ru-RU" sz="3000" dirty="0"/>
          </a:p>
        </p:txBody>
      </p:sp>
    </p:spTree>
    <p:extLst>
      <p:ext uri="{BB962C8B-B14F-4D97-AF65-F5344CB8AC3E}">
        <p14:creationId xmlns:p14="http://schemas.microsoft.com/office/powerpoint/2010/main" val="39657465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467544" y="476672"/>
            <a:ext cx="8229600" cy="6120680"/>
          </a:xfrm>
        </p:spPr>
        <p:txBody>
          <a:bodyPr>
            <a:normAutofit fontScale="92500" lnSpcReduction="20000"/>
          </a:bodyPr>
          <a:lstStyle/>
          <a:p>
            <a:pPr algn="ctr"/>
            <a:r>
              <a:rPr lang="en-US" sz="3000" b="1" dirty="0" err="1" smtClean="0"/>
              <a:t>Adekvatlikni</a:t>
            </a:r>
            <a:r>
              <a:rPr lang="en-US" sz="3000" b="1" dirty="0" smtClean="0"/>
              <a:t> </a:t>
            </a:r>
            <a:r>
              <a:rPr lang="en-US" sz="3000" b="1" dirty="0" err="1"/>
              <a:t>tekshirish</a:t>
            </a:r>
            <a:r>
              <a:rPr lang="en-US" sz="3000" b="1" dirty="0"/>
              <a:t> </a:t>
            </a:r>
            <a:r>
              <a:rPr lang="en-US" sz="3000" b="1" dirty="0" err="1"/>
              <a:t>va</a:t>
            </a:r>
            <a:r>
              <a:rPr lang="en-US" sz="3000" b="1" dirty="0"/>
              <a:t> </a:t>
            </a:r>
            <a:r>
              <a:rPr lang="en-US" sz="3000" b="1" dirty="0" err="1"/>
              <a:t>modelni</a:t>
            </a:r>
            <a:r>
              <a:rPr lang="en-US" sz="3000" b="1" dirty="0"/>
              <a:t> </a:t>
            </a:r>
            <a:r>
              <a:rPr lang="en-US" sz="3000" b="1" dirty="0" err="1" smtClean="0"/>
              <a:t>sozlash</a:t>
            </a:r>
            <a:r>
              <a:rPr lang="en-US" sz="3000" b="1" dirty="0" smtClean="0"/>
              <a:t> </a:t>
            </a:r>
          </a:p>
          <a:p>
            <a:r>
              <a:rPr lang="en-US" sz="3200" dirty="0"/>
              <a:t> </a:t>
            </a:r>
            <a:r>
              <a:rPr lang="en-US" sz="3200" dirty="0" err="1"/>
              <a:t>Modelni</a:t>
            </a:r>
            <a:r>
              <a:rPr lang="en-US" sz="3200" dirty="0"/>
              <a:t> </a:t>
            </a:r>
            <a:r>
              <a:rPr lang="en-US" sz="3200" dirty="0" err="1"/>
              <a:t>tizmga</a:t>
            </a:r>
            <a:r>
              <a:rPr lang="en-US" sz="3200" dirty="0"/>
              <a:t> </a:t>
            </a:r>
            <a:r>
              <a:rPr lang="en-US" sz="3200" dirty="0" err="1"/>
              <a:t>adekvatligini</a:t>
            </a:r>
            <a:r>
              <a:rPr lang="en-US" sz="3200" dirty="0"/>
              <a:t> </a:t>
            </a:r>
            <a:r>
              <a:rPr lang="en-US" sz="3200" dirty="0" err="1"/>
              <a:t>tekshirishni</a:t>
            </a:r>
            <a:r>
              <a:rPr lang="en-US" sz="3200" dirty="0"/>
              <a:t> </a:t>
            </a:r>
            <a:r>
              <a:rPr lang="en-US" sz="3200" dirty="0" err="1"/>
              <a:t>tadkik</a:t>
            </a:r>
            <a:r>
              <a:rPr lang="en-US" sz="3200" dirty="0"/>
              <a:t> </a:t>
            </a:r>
            <a:r>
              <a:rPr lang="en-US" sz="3200" dirty="0" err="1"/>
              <a:t>etilayotgan</a:t>
            </a:r>
            <a:r>
              <a:rPr lang="en-US" sz="3200" dirty="0"/>
              <a:t> </a:t>
            </a:r>
            <a:r>
              <a:rPr lang="en-US" sz="3200" dirty="0" err="1"/>
              <a:t>tizm</a:t>
            </a:r>
            <a:r>
              <a:rPr lang="en-US" sz="3200" dirty="0"/>
              <a:t> </a:t>
            </a:r>
            <a:r>
              <a:rPr lang="en-US" sz="3200" dirty="0" err="1"/>
              <a:t>bilan</a:t>
            </a:r>
            <a:r>
              <a:rPr lang="en-US" sz="3200" dirty="0"/>
              <a:t> </a:t>
            </a:r>
            <a:r>
              <a:rPr lang="en-US" sz="3200" dirty="0" err="1"/>
              <a:t>ulchamlari</a:t>
            </a:r>
            <a:r>
              <a:rPr lang="en-US" sz="3200" dirty="0"/>
              <a:t> </a:t>
            </a:r>
            <a:r>
              <a:rPr lang="en-US" sz="3200" dirty="0" err="1"/>
              <a:t>mosligini</a:t>
            </a:r>
            <a:r>
              <a:rPr lang="en-US" sz="3200" dirty="0"/>
              <a:t> </a:t>
            </a:r>
            <a:r>
              <a:rPr lang="en-US" sz="3200" dirty="0" err="1"/>
              <a:t>taxlil</a:t>
            </a:r>
            <a:r>
              <a:rPr lang="en-US" sz="3200" dirty="0"/>
              <a:t> </a:t>
            </a:r>
            <a:r>
              <a:rPr lang="en-US" sz="3200" dirty="0" err="1"/>
              <a:t>etish</a:t>
            </a:r>
            <a:r>
              <a:rPr lang="en-US" sz="3200" dirty="0"/>
              <a:t>, </a:t>
            </a:r>
            <a:r>
              <a:rPr lang="en-US" sz="3200" dirty="0" err="1"/>
              <a:t>xamda</a:t>
            </a:r>
            <a:r>
              <a:rPr lang="en-US" sz="3200" dirty="0"/>
              <a:t> </a:t>
            </a:r>
            <a:r>
              <a:rPr lang="en-US" sz="3200" dirty="0" err="1"/>
              <a:t>tizmga</a:t>
            </a:r>
            <a:r>
              <a:rPr lang="en-US" sz="3200" dirty="0"/>
              <a:t> </a:t>
            </a:r>
            <a:r>
              <a:rPr lang="en-US" sz="3200" dirty="0" err="1"/>
              <a:t>teng</a:t>
            </a:r>
            <a:r>
              <a:rPr lang="en-US" sz="3200" dirty="0"/>
              <a:t> </a:t>
            </a:r>
            <a:r>
              <a:rPr lang="en-US" sz="3200" dirty="0" err="1"/>
              <a:t>kiymatligini</a:t>
            </a:r>
            <a:r>
              <a:rPr lang="en-US" sz="3200" dirty="0"/>
              <a:t> </a:t>
            </a:r>
            <a:r>
              <a:rPr lang="en-US" sz="3200" dirty="0" err="1"/>
              <a:t>taxlil</a:t>
            </a:r>
            <a:r>
              <a:rPr lang="en-US" sz="3200" dirty="0"/>
              <a:t> </a:t>
            </a:r>
            <a:r>
              <a:rPr lang="en-US" sz="3200" dirty="0" err="1"/>
              <a:t>etishdan</a:t>
            </a:r>
            <a:r>
              <a:rPr lang="en-US" sz="3200" dirty="0"/>
              <a:t> </a:t>
            </a:r>
            <a:r>
              <a:rPr lang="en-US" sz="3200" dirty="0" err="1"/>
              <a:t>iborat</a:t>
            </a:r>
            <a:r>
              <a:rPr lang="en-US" sz="3200" dirty="0"/>
              <a:t>. Ammo model </a:t>
            </a:r>
            <a:r>
              <a:rPr lang="en-US" sz="3200" dirty="0" err="1"/>
              <a:t>tizmni</a:t>
            </a:r>
            <a:r>
              <a:rPr lang="en-US" sz="3200" dirty="0"/>
              <a:t> </a:t>
            </a:r>
            <a:r>
              <a:rPr lang="en-US" sz="3200" dirty="0" err="1"/>
              <a:t>tula</a:t>
            </a:r>
            <a:r>
              <a:rPr lang="en-US" sz="3200" dirty="0"/>
              <a:t> </a:t>
            </a:r>
            <a:r>
              <a:rPr lang="en-US" sz="3200" dirty="0" err="1"/>
              <a:t>aks</a:t>
            </a:r>
            <a:r>
              <a:rPr lang="en-US" sz="3200" dirty="0"/>
              <a:t> </a:t>
            </a:r>
            <a:r>
              <a:rPr lang="en-US" sz="3200" dirty="0" err="1"/>
              <a:t>ettirishi</a:t>
            </a:r>
            <a:r>
              <a:rPr lang="en-US" sz="3200" dirty="0"/>
              <a:t> </a:t>
            </a:r>
            <a:r>
              <a:rPr lang="en-US" sz="3200" dirty="0" err="1"/>
              <a:t>shart</a:t>
            </a:r>
            <a:r>
              <a:rPr lang="en-US" sz="3200" dirty="0"/>
              <a:t> </a:t>
            </a:r>
            <a:r>
              <a:rPr lang="en-US" sz="3200" dirty="0" err="1"/>
              <a:t>emas</a:t>
            </a:r>
            <a:r>
              <a:rPr lang="en-US" sz="3200" dirty="0"/>
              <a:t>, </a:t>
            </a:r>
            <a:r>
              <a:rPr lang="en-US" sz="3200" dirty="0" err="1"/>
              <a:t>chunki</a:t>
            </a:r>
            <a:r>
              <a:rPr lang="en-US" sz="3200" dirty="0"/>
              <a:t> </a:t>
            </a:r>
            <a:r>
              <a:rPr lang="en-US" sz="3200" dirty="0" err="1"/>
              <a:t>uni</a:t>
            </a:r>
            <a:r>
              <a:rPr lang="en-US" sz="3200" dirty="0"/>
              <a:t> </a:t>
            </a:r>
            <a:r>
              <a:rPr lang="en-US" sz="3200" dirty="0" err="1"/>
              <a:t>yaratish</a:t>
            </a:r>
            <a:r>
              <a:rPr lang="en-US" sz="3200" dirty="0"/>
              <a:t> </a:t>
            </a:r>
            <a:r>
              <a:rPr lang="en-US" sz="3200" dirty="0" err="1"/>
              <a:t>ma’noga</a:t>
            </a:r>
            <a:r>
              <a:rPr lang="en-US" sz="3200" dirty="0"/>
              <a:t> </a:t>
            </a:r>
            <a:r>
              <a:rPr lang="en-US" sz="3200" dirty="0" err="1"/>
              <a:t>ega</a:t>
            </a:r>
            <a:r>
              <a:rPr lang="en-US" sz="3200" dirty="0"/>
              <a:t> </a:t>
            </a:r>
            <a:r>
              <a:rPr lang="en-US" sz="3200" dirty="0" err="1"/>
              <a:t>bulmay</a:t>
            </a:r>
            <a:r>
              <a:rPr lang="en-US" sz="3200" dirty="0"/>
              <a:t> </a:t>
            </a:r>
            <a:r>
              <a:rPr lang="en-US" sz="3200" dirty="0" err="1"/>
              <a:t>koladi</a:t>
            </a:r>
            <a:r>
              <a:rPr lang="en-US" sz="3200" dirty="0"/>
              <a:t>. </a:t>
            </a:r>
            <a:r>
              <a:rPr lang="en-US" sz="3200" dirty="0" err="1"/>
              <a:t>Adekvatlik</a:t>
            </a:r>
            <a:r>
              <a:rPr lang="en-US" sz="3200" dirty="0"/>
              <a:t> </a:t>
            </a:r>
            <a:r>
              <a:rPr lang="en-US" sz="3200" dirty="0" err="1"/>
              <a:t>tashki</a:t>
            </a:r>
            <a:r>
              <a:rPr lang="en-US" sz="3200" dirty="0"/>
              <a:t> </a:t>
            </a:r>
            <a:r>
              <a:rPr lang="en-US" sz="3200" dirty="0" err="1"/>
              <a:t>sharoitlarni</a:t>
            </a:r>
            <a:r>
              <a:rPr lang="en-US" sz="3200" dirty="0"/>
              <a:t> </a:t>
            </a:r>
            <a:r>
              <a:rPr lang="en-US" sz="3200" dirty="0" err="1"/>
              <a:t>va</a:t>
            </a:r>
            <a:r>
              <a:rPr lang="en-US" sz="3200" dirty="0"/>
              <a:t> </a:t>
            </a:r>
            <a:r>
              <a:rPr lang="en-US" sz="3200" dirty="0" err="1"/>
              <a:t>ishlash</a:t>
            </a:r>
            <a:r>
              <a:rPr lang="en-US" sz="3200" dirty="0"/>
              <a:t> </a:t>
            </a:r>
            <a:r>
              <a:rPr lang="en-US" sz="3200" dirty="0" err="1"/>
              <a:t>rejimlarini</a:t>
            </a:r>
            <a:r>
              <a:rPr lang="en-US" sz="3200" dirty="0"/>
              <a:t> </a:t>
            </a:r>
            <a:r>
              <a:rPr lang="en-US" sz="3200" dirty="0" err="1"/>
              <a:t>idealizatsiyalash</a:t>
            </a:r>
            <a:r>
              <a:rPr lang="en-US" sz="3200" dirty="0"/>
              <a:t> </a:t>
            </a:r>
            <a:r>
              <a:rPr lang="en-US" sz="3200" dirty="0" err="1"/>
              <a:t>sababli</a:t>
            </a:r>
            <a:r>
              <a:rPr lang="en-US" sz="3200" dirty="0"/>
              <a:t>, </a:t>
            </a:r>
            <a:r>
              <a:rPr lang="en-US" sz="3200" dirty="0" err="1"/>
              <a:t>ba’zi</a:t>
            </a:r>
            <a:r>
              <a:rPr lang="en-US" sz="3200" dirty="0"/>
              <a:t> </a:t>
            </a:r>
            <a:r>
              <a:rPr lang="en-US" sz="3200" dirty="0" err="1"/>
              <a:t>bir</a:t>
            </a:r>
            <a:r>
              <a:rPr lang="en-US" sz="3200" dirty="0"/>
              <a:t> </a:t>
            </a:r>
            <a:r>
              <a:rPr lang="en-US" sz="3200" dirty="0" err="1"/>
              <a:t>tasodifiy</a:t>
            </a:r>
            <a:r>
              <a:rPr lang="en-US" sz="3200" dirty="0"/>
              <a:t> </a:t>
            </a:r>
            <a:r>
              <a:rPr lang="en-US" sz="3200" dirty="0" err="1"/>
              <a:t>faktorlarni</a:t>
            </a:r>
            <a:r>
              <a:rPr lang="en-US" sz="3200" dirty="0"/>
              <a:t> </a:t>
            </a:r>
            <a:r>
              <a:rPr lang="en-US" sz="3200" dirty="0" err="1"/>
              <a:t>xisobga</a:t>
            </a:r>
            <a:r>
              <a:rPr lang="en-US" sz="3200" dirty="0"/>
              <a:t> </a:t>
            </a:r>
            <a:r>
              <a:rPr lang="en-US" sz="3200" dirty="0" err="1"/>
              <a:t>olmaslik</a:t>
            </a:r>
            <a:r>
              <a:rPr lang="en-US" sz="3200" dirty="0"/>
              <a:t>  </a:t>
            </a:r>
            <a:r>
              <a:rPr lang="en-US" sz="3200" dirty="0" err="1"/>
              <a:t>tufayli</a:t>
            </a:r>
            <a:r>
              <a:rPr lang="en-US" sz="3200" dirty="0"/>
              <a:t> </a:t>
            </a:r>
            <a:r>
              <a:rPr lang="en-US" sz="3200" dirty="0" err="1"/>
              <a:t>buziladi</a:t>
            </a:r>
            <a:r>
              <a:rPr lang="en-US" sz="3200" dirty="0"/>
              <a:t>. </a:t>
            </a:r>
            <a:r>
              <a:rPr lang="en-US" sz="3200" dirty="0" err="1"/>
              <a:t>Tashki</a:t>
            </a:r>
            <a:r>
              <a:rPr lang="en-US" sz="3200" dirty="0"/>
              <a:t> </a:t>
            </a:r>
            <a:r>
              <a:rPr lang="en-US" sz="3200" dirty="0" err="1"/>
              <a:t>muxit</a:t>
            </a:r>
            <a:r>
              <a:rPr lang="en-US" sz="3200" dirty="0"/>
              <a:t> </a:t>
            </a:r>
            <a:r>
              <a:rPr lang="en-US" sz="3200" dirty="0" err="1"/>
              <a:t>ta’sirlari</a:t>
            </a:r>
            <a:r>
              <a:rPr lang="en-US" sz="3200" dirty="0"/>
              <a:t> </a:t>
            </a:r>
            <a:r>
              <a:rPr lang="en-US" sz="3200" dirty="0" err="1"/>
              <a:t>tugrisida</a:t>
            </a:r>
            <a:r>
              <a:rPr lang="en-US" sz="3200" dirty="0"/>
              <a:t> </a:t>
            </a:r>
            <a:r>
              <a:rPr lang="en-US" sz="3200" dirty="0" err="1"/>
              <a:t>anik</a:t>
            </a:r>
            <a:r>
              <a:rPr lang="en-US" sz="3200" dirty="0"/>
              <a:t> </a:t>
            </a:r>
            <a:r>
              <a:rPr lang="en-US" sz="3200" dirty="0" err="1"/>
              <a:t>xabarlarni</a:t>
            </a:r>
            <a:r>
              <a:rPr lang="en-US" sz="3200" dirty="0"/>
              <a:t>, </a:t>
            </a:r>
            <a:r>
              <a:rPr lang="en-US" sz="3200" dirty="0" err="1"/>
              <a:t>tizmni</a:t>
            </a:r>
            <a:r>
              <a:rPr lang="en-US" sz="3200" dirty="0"/>
              <a:t> </a:t>
            </a:r>
            <a:r>
              <a:rPr lang="en-US" sz="3200" dirty="0" err="1"/>
              <a:t>strukturasidagi</a:t>
            </a:r>
            <a:r>
              <a:rPr lang="en-US" sz="3200" dirty="0"/>
              <a:t> </a:t>
            </a:r>
            <a:r>
              <a:rPr lang="en-US" sz="3200" dirty="0" err="1"/>
              <a:t>ba’zi</a:t>
            </a:r>
            <a:r>
              <a:rPr lang="en-US" sz="3200" dirty="0"/>
              <a:t> </a:t>
            </a:r>
            <a:r>
              <a:rPr lang="en-US" sz="3200" dirty="0" err="1"/>
              <a:t>bir</a:t>
            </a:r>
            <a:r>
              <a:rPr lang="en-US" sz="3200" dirty="0"/>
              <a:t> </a:t>
            </a:r>
            <a:r>
              <a:rPr lang="en-US" sz="3200" dirty="0" err="1"/>
              <a:t>noanikliklar</a:t>
            </a:r>
            <a:r>
              <a:rPr lang="en-US" sz="3200" dirty="0"/>
              <a:t>, </a:t>
            </a:r>
            <a:r>
              <a:rPr lang="en-US" sz="3200" dirty="0" err="1"/>
              <a:t>kabul</a:t>
            </a:r>
            <a:r>
              <a:rPr lang="en-US" sz="3200" dirty="0"/>
              <a:t> </a:t>
            </a:r>
            <a:r>
              <a:rPr lang="en-US" sz="3200" dirty="0" err="1"/>
              <a:t>kilingan</a:t>
            </a:r>
            <a:r>
              <a:rPr lang="en-US" sz="3200" dirty="0"/>
              <a:t> </a:t>
            </a:r>
            <a:r>
              <a:rPr lang="en-US" sz="3200" dirty="0" err="1"/>
              <a:t>appraksimatsiya</a:t>
            </a:r>
            <a:r>
              <a:rPr lang="en-US" sz="3200" dirty="0"/>
              <a:t>, </a:t>
            </a:r>
            <a:r>
              <a:rPr lang="en-US" sz="3200" dirty="0" err="1"/>
              <a:t>inerpoliyatsiya</a:t>
            </a:r>
            <a:r>
              <a:rPr lang="en-US" sz="3200" dirty="0"/>
              <a:t>, </a:t>
            </a:r>
            <a:r>
              <a:rPr lang="en-US" sz="3200" dirty="0" err="1"/>
              <a:t>taxminlar</a:t>
            </a:r>
            <a:r>
              <a:rPr lang="en-US" sz="3200" dirty="0"/>
              <a:t>, </a:t>
            </a:r>
            <a:r>
              <a:rPr lang="en-US" sz="3200" dirty="0" err="1"/>
              <a:t>gipotezalar</a:t>
            </a:r>
            <a:r>
              <a:rPr lang="en-US" sz="3200" dirty="0"/>
              <a:t> model </a:t>
            </a:r>
            <a:r>
              <a:rPr lang="en-US" sz="3200" dirty="0" err="1"/>
              <a:t>bilan</a:t>
            </a:r>
            <a:r>
              <a:rPr lang="en-US" sz="3200" dirty="0"/>
              <a:t> </a:t>
            </a:r>
            <a:r>
              <a:rPr lang="en-US" sz="3200" dirty="0" err="1"/>
              <a:t>tizm</a:t>
            </a:r>
            <a:r>
              <a:rPr lang="en-US" sz="3200" dirty="0"/>
              <a:t> </a:t>
            </a:r>
            <a:r>
              <a:rPr lang="en-US" sz="3200" dirty="0" err="1"/>
              <a:t>orasidagi</a:t>
            </a:r>
            <a:r>
              <a:rPr lang="en-US" sz="3200" dirty="0"/>
              <a:t> </a:t>
            </a:r>
            <a:r>
              <a:rPr lang="en-US" sz="3200" dirty="0" err="1"/>
              <a:t>moslikni</a:t>
            </a:r>
            <a:r>
              <a:rPr lang="en-US" sz="3200" dirty="0"/>
              <a:t> </a:t>
            </a:r>
            <a:r>
              <a:rPr lang="en-US" sz="3200" dirty="0" err="1"/>
              <a:t>kamayishiga</a:t>
            </a:r>
            <a:r>
              <a:rPr lang="en-US" sz="3200" dirty="0"/>
              <a:t> </a:t>
            </a:r>
            <a:r>
              <a:rPr lang="en-US" sz="3200" dirty="0" err="1"/>
              <a:t>olib</a:t>
            </a:r>
            <a:r>
              <a:rPr lang="en-US" sz="3200" dirty="0"/>
              <a:t> </a:t>
            </a:r>
            <a:r>
              <a:rPr lang="en-US" sz="3200" dirty="0" err="1"/>
              <a:t>keladi</a:t>
            </a:r>
            <a:r>
              <a:rPr lang="en-US" sz="3200" dirty="0"/>
              <a:t>. </a:t>
            </a:r>
            <a:endParaRPr lang="ru-RU" sz="3000" dirty="0"/>
          </a:p>
        </p:txBody>
      </p:sp>
    </p:spTree>
    <p:extLst>
      <p:ext uri="{BB962C8B-B14F-4D97-AF65-F5344CB8AC3E}">
        <p14:creationId xmlns:p14="http://schemas.microsoft.com/office/powerpoint/2010/main" val="242797227"/>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444992"/>
          </a:xfrm>
        </p:spPr>
        <p:txBody>
          <a:bodyPr>
            <a:noAutofit/>
          </a:bodyPr>
          <a:lstStyle/>
          <a:p>
            <a:pPr algn="ctr"/>
            <a:r>
              <a:rPr lang="en-US" sz="9600" dirty="0" smtClean="0"/>
              <a:t>TAMOM!</a:t>
            </a:r>
            <a:endParaRPr lang="ru-RU" sz="9600" dirty="0"/>
          </a:p>
        </p:txBody>
      </p:sp>
    </p:spTree>
    <p:extLst>
      <p:ext uri="{BB962C8B-B14F-4D97-AF65-F5344CB8AC3E}">
        <p14:creationId xmlns:p14="http://schemas.microsoft.com/office/powerpoint/2010/main" val="241911792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34</TotalTime>
  <Words>445</Words>
  <Application>Microsoft Office PowerPoint</Application>
  <PresentationFormat>Экран (4:3)</PresentationFormat>
  <Paragraphs>24</Paragraphs>
  <Slides>11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11</vt:i4>
      </vt:variant>
    </vt:vector>
  </HeadingPairs>
  <TitlesOfParts>
    <vt:vector size="15" baseType="lpstr">
      <vt:lpstr>Calibri</vt:lpstr>
      <vt:lpstr>Constantia</vt:lpstr>
      <vt:lpstr>Wingdings 2</vt:lpstr>
      <vt:lpstr>Поток</vt:lpstr>
      <vt:lpstr>Ob’ekt tabiatining fizikaviy tavsifi</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TAMOM!</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Simulink</dc:title>
  <dc:creator>user</dc:creator>
  <cp:lastModifiedBy>RePack by Diakov</cp:lastModifiedBy>
  <cp:revision>5</cp:revision>
  <dcterms:created xsi:type="dcterms:W3CDTF">2017-02-13T07:19:49Z</dcterms:created>
  <dcterms:modified xsi:type="dcterms:W3CDTF">2018-10-16T08:30:20Z</dcterms:modified>
</cp:coreProperties>
</file>