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7" r:id="rId2"/>
    <p:sldId id="258" r:id="rId3"/>
    <p:sldId id="259" r:id="rId4"/>
    <p:sldId id="260" r:id="rId5"/>
    <p:sldId id="261" r:id="rId6"/>
    <p:sldId id="262" r:id="rId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03129018-57BB-4FC0-B209-F2BFF44D53DE}" type="datetimeFigureOut">
              <a:rPr lang="ru-RU" smtClean="0"/>
              <a:t>13.12.2018</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03129018-57BB-4FC0-B209-F2BFF44D53DE}" type="datetimeFigureOut">
              <a:rPr lang="ru-RU" smtClean="0"/>
              <a:t>13.12.2018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03129018-57BB-4FC0-B209-F2BFF44D53DE}" type="datetimeFigureOut">
              <a:rPr lang="ru-RU" smtClean="0"/>
              <a:t>13.12.2018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03129018-57BB-4FC0-B209-F2BFF44D53DE}" type="datetimeFigureOut">
              <a:rPr lang="ru-RU" smtClean="0"/>
              <a:t>13.12.2018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03129018-57BB-4FC0-B209-F2BFF44D53DE}" type="datetimeFigureOut">
              <a:rPr lang="ru-RU" smtClean="0"/>
              <a:t>13.12.2018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03129018-57BB-4FC0-B209-F2BFF44D53DE}" type="datetimeFigureOut">
              <a:rPr lang="ru-RU" smtClean="0"/>
              <a:t>13.12.2018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129018-57BB-4FC0-B209-F2BFF44D53DE}" type="datetimeFigureOut">
              <a:rPr lang="ru-RU" smtClean="0"/>
              <a:t>13.12.2018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03129018-57BB-4FC0-B209-F2BFF44D53DE}" type="datetimeFigureOut">
              <a:rPr lang="ru-RU" smtClean="0"/>
              <a:t>13.12.2018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03129018-57BB-4FC0-B209-F2BFF44D53DE}" type="datetimeFigureOut">
              <a:rPr lang="ru-RU" smtClean="0"/>
              <a:t>13.12.2018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E05E82FA-ED7F-4511-8176-C0262F23433B}"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03129018-57BB-4FC0-B209-F2BFF44D53DE}" type="datetimeFigureOut">
              <a:rPr lang="ru-RU" smtClean="0"/>
              <a:t>13.12.2018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03129018-57BB-4FC0-B209-F2BFF44D53DE}" type="datetimeFigureOut">
              <a:rPr lang="ru-RU" smtClean="0"/>
              <a:t>13.12.2018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03129018-57BB-4FC0-B209-F2BFF44D53DE}" type="datetimeFigureOut">
              <a:rPr lang="ru-RU" smtClean="0"/>
              <a:t>13.12.2018</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E05E82FA-ED7F-4511-8176-C0262F23433B}"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0" y="764704"/>
            <a:ext cx="8071048" cy="3456384"/>
          </a:xfrm>
        </p:spPr>
        <p:txBody>
          <a:bodyPr>
            <a:noAutofit/>
          </a:bodyPr>
          <a:lstStyle/>
          <a:p>
            <a:pPr algn="l"/>
            <a:r>
              <a:rPr lang="en-US" sz="3200" dirty="0" smtClean="0">
                <a:solidFill>
                  <a:srgbClr val="C00000"/>
                </a:solidFill>
                <a:effectLst/>
                <a:latin typeface="Times New Roman" panose="02020603050405020304" pitchFamily="18" charset="0"/>
                <a:ea typeface="Calibri" panose="020F0502020204030204" pitchFamily="34" charset="0"/>
              </a:rPr>
              <a:t>MAVZU    </a:t>
            </a:r>
            <a:r>
              <a:rPr lang="en-US" sz="3200" dirty="0" smtClean="0">
                <a:effectLst/>
              </a:rPr>
              <a:t>DC </a:t>
            </a:r>
            <a:r>
              <a:rPr lang="en-US" sz="3200" dirty="0">
                <a:effectLst/>
              </a:rPr>
              <a:t>MOTOR HOLATINI MODELLASHTIRISH TAXLIL QILISH</a:t>
            </a:r>
            <a:endParaRPr lang="ru-RU" sz="3200" dirty="0">
              <a:effectLst/>
            </a:endParaRPr>
          </a:p>
        </p:txBody>
      </p:sp>
    </p:spTree>
    <p:extLst>
      <p:ext uri="{BB962C8B-B14F-4D97-AF65-F5344CB8AC3E}">
        <p14:creationId xmlns:p14="http://schemas.microsoft.com/office/powerpoint/2010/main" val="3526112075"/>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en-US" sz="2000" dirty="0">
                <a:latin typeface="Times New Roman" panose="02020603050405020304" pitchFamily="18" charset="0"/>
                <a:cs typeface="Times New Roman" panose="02020603050405020304" pitchFamily="18" charset="0"/>
              </a:rPr>
              <a:t>Servo </a:t>
            </a:r>
            <a:r>
              <a:rPr lang="en-US" sz="2000" dirty="0" err="1">
                <a:latin typeface="Times New Roman" panose="02020603050405020304" pitchFamily="18" charset="0"/>
                <a:cs typeface="Times New Roman" panose="02020603050405020304" pitchFamily="18" charset="0"/>
              </a:rPr>
              <a:t>elektr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dvigatellarining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asosiy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vazifasi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obyektning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xolatini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boshqarishdir</a:t>
            </a:r>
            <a:r>
              <a:rPr lang="en-US" sz="2000" dirty="0">
                <a:latin typeface="Times New Roman" panose="02020603050405020304" pitchFamily="18" charset="0"/>
                <a:cs typeface="Times New Roman" panose="02020603050405020304" pitchFamily="18" charset="0"/>
              </a:rPr>
              <a:t>. Servo </a:t>
            </a:r>
            <a:r>
              <a:rPr lang="en-US" sz="2000" dirty="0" err="1">
                <a:latin typeface="Times New Roman" panose="02020603050405020304" pitchFamily="18" charset="0"/>
                <a:cs typeface="Times New Roman" panose="02020603050405020304" pitchFamily="18" charset="0"/>
              </a:rPr>
              <a:t>elektr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dvigatellari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teskari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aloqa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tizimlari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o’rinlidir</a:t>
            </a:r>
            <a:r>
              <a:rPr lang="en-US" sz="2000" dirty="0">
                <a:latin typeface="Times New Roman" panose="02020603050405020304" pitchFamily="18" charset="0"/>
                <a:cs typeface="Times New Roman" panose="02020603050405020304" pitchFamily="18" charset="0"/>
              </a:rPr>
              <a:t>. Biz </a:t>
            </a:r>
            <a:r>
              <a:rPr lang="en-US" sz="2000" dirty="0" err="1">
                <a:latin typeface="Times New Roman" panose="02020603050405020304" pitchFamily="18" charset="0"/>
                <a:cs typeface="Times New Roman" panose="02020603050405020304" pitchFamily="18" charset="0"/>
              </a:rPr>
              <a:t>ko’rayotgan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jarayonlarda</a:t>
            </a:r>
            <a:r>
              <a:rPr lang="en-US" sz="2000" dirty="0">
                <a:latin typeface="Times New Roman" panose="02020603050405020304" pitchFamily="18" charset="0"/>
                <a:cs typeface="Times New Roman" panose="02020603050405020304" pitchFamily="18" charset="0"/>
              </a:rPr>
              <a:t> servo motor </a:t>
            </a:r>
            <a:r>
              <a:rPr lang="en-US" sz="2000" dirty="0" err="1">
                <a:latin typeface="Times New Roman" panose="02020603050405020304" pitchFamily="18" charset="0"/>
                <a:cs typeface="Times New Roman" panose="02020603050405020304" pitchFamily="18" charset="0"/>
              </a:rPr>
              <a:t>to’g’ri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bog’lanishli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asosda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ishlaydi</a:t>
            </a:r>
            <a:r>
              <a:rPr lang="en-US" sz="2000" dirty="0">
                <a:latin typeface="Times New Roman" panose="02020603050405020304" pitchFamily="18" charset="0"/>
                <a:cs typeface="Times New Roman" panose="02020603050405020304" pitchFamily="18" charset="0"/>
              </a:rPr>
              <a:t>, ammo biz </a:t>
            </a:r>
            <a:r>
              <a:rPr lang="en-US" sz="2000" dirty="0" err="1">
                <a:latin typeface="Times New Roman" panose="02020603050405020304" pitchFamily="18" charset="0"/>
                <a:cs typeface="Times New Roman" panose="02020603050405020304" pitchFamily="18" charset="0"/>
              </a:rPr>
              <a:t>tavsiya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qilayotgan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holatda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esa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teskari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aloqa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o’rinlidir</a:t>
            </a:r>
            <a:r>
              <a:rPr lang="en-US" sz="2000" dirty="0">
                <a:latin typeface="Times New Roman" panose="02020603050405020304" pitchFamily="18" charset="0"/>
                <a:cs typeface="Times New Roman" panose="02020603050405020304" pitchFamily="18" charset="0"/>
              </a:rPr>
              <a:t>. Servo </a:t>
            </a:r>
            <a:r>
              <a:rPr lang="en-US" sz="2000" dirty="0" err="1">
                <a:latin typeface="Times New Roman" panose="02020603050405020304" pitchFamily="18" charset="0"/>
                <a:cs typeface="Times New Roman" panose="02020603050405020304" pitchFamily="18" charset="0"/>
              </a:rPr>
              <a:t>elektr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dvigatel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robotning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qism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bog’lanishlarini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boshqarishda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quyidagi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shaklda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ishlaydi</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p:txBody>
      </p:sp>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971600" y="1978024"/>
            <a:ext cx="6840759" cy="3683223"/>
          </a:xfrm>
          <a:prstGeom prst="rect">
            <a:avLst/>
          </a:prstGeom>
          <a:noFill/>
          <a:ln>
            <a:noFill/>
          </a:ln>
        </p:spPr>
      </p:pic>
      <p:sp>
        <p:nvSpPr>
          <p:cNvPr id="5" name="Прямоугольник 4"/>
          <p:cNvSpPr/>
          <p:nvPr/>
        </p:nvSpPr>
        <p:spPr>
          <a:xfrm>
            <a:off x="2411760" y="6021288"/>
            <a:ext cx="3397084" cy="369332"/>
          </a:xfrm>
          <a:prstGeom prst="rect">
            <a:avLst/>
          </a:prstGeom>
        </p:spPr>
        <p:txBody>
          <a:bodyPr wrap="none">
            <a:spAutoFit/>
          </a:bodyPr>
          <a:lstStyle/>
          <a:p>
            <a:r>
              <a:rPr lang="en-US" i="1" dirty="0">
                <a:latin typeface="Times New Roman" panose="02020603050405020304" pitchFamily="18" charset="0"/>
                <a:ea typeface="Times New Roman" panose="02020603050405020304" pitchFamily="18" charset="0"/>
              </a:rPr>
              <a:t>23-rasm. </a:t>
            </a:r>
            <a:r>
              <a:rPr lang="en-US" i="1" dirty="0" err="1">
                <a:latin typeface="Times New Roman" panose="02020603050405020304" pitchFamily="18" charset="0"/>
                <a:ea typeface="Times New Roman" panose="02020603050405020304" pitchFamily="18" charset="0"/>
              </a:rPr>
              <a:t>Jarayonning</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blok-modeli</a:t>
            </a:r>
            <a:endParaRPr lang="ru-RU" dirty="0"/>
          </a:p>
        </p:txBody>
      </p:sp>
    </p:spTree>
    <p:extLst>
      <p:ext uri="{BB962C8B-B14F-4D97-AF65-F5344CB8AC3E}">
        <p14:creationId xmlns:p14="http://schemas.microsoft.com/office/powerpoint/2010/main" val="4228908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83568" y="266596"/>
            <a:ext cx="7488832" cy="6673943"/>
          </a:xfrm>
          <a:prstGeom prst="rect">
            <a:avLst/>
          </a:prstGeom>
        </p:spPr>
        <p:txBody>
          <a:bodyPr wrap="square">
            <a:spAutoFit/>
          </a:bodyPr>
          <a:lstStyle/>
          <a:p>
            <a:pPr indent="449580" algn="just">
              <a:lnSpc>
                <a:spcPct val="150000"/>
              </a:lnSpc>
              <a:spcAft>
                <a:spcPts val="0"/>
              </a:spcAft>
            </a:pP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Mexanik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parametrlarni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o‘lchamlarni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siljishlarni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elektr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energiyasini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tezliklarni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hokazolarni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nazorat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qilish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asboblari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turli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texnologik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jarayonlarni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avtomatlashtirishda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keng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qo‘llanilmoqda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erda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qalinlikni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chiziqli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burchakli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siljishlarni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burchak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tezliklarni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mashina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mexanizmlarning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aylanishlar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sonini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kuchlanishlarni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deformasiyalarni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tebranishlarni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boshqalarni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o‘lchash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talab</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qilinadi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cs typeface="Times New Roman" panose="02020603050405020304" pitchFamily="18" charset="0"/>
            </a:endParaRPr>
          </a:p>
          <a:p>
            <a:pPr indent="449580" algn="just">
              <a:lnSpc>
                <a:spcPct val="150000"/>
              </a:lnSpc>
              <a:spcAft>
                <a:spcPts val="0"/>
              </a:spcAft>
            </a:pP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Sanoat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robotlarining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burchak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bog’lanish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parametrlarini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rostlash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jarayonida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asosiy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e’tibor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servo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dvigatelini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boshqarish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hisoblanadi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Ushbu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jihatdan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dvigatelni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rostlashni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ko’rib</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chiqamiz</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13014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1331640" y="764704"/>
            <a:ext cx="5904656" cy="5040559"/>
          </a:xfrm>
          <a:prstGeom prst="rect">
            <a:avLst/>
          </a:prstGeom>
          <a:noFill/>
          <a:ln>
            <a:noFill/>
          </a:ln>
        </p:spPr>
      </p:pic>
      <p:sp>
        <p:nvSpPr>
          <p:cNvPr id="5" name="Прямоугольник 4"/>
          <p:cNvSpPr/>
          <p:nvPr/>
        </p:nvSpPr>
        <p:spPr>
          <a:xfrm>
            <a:off x="2123728" y="5949280"/>
            <a:ext cx="4102405" cy="507831"/>
          </a:xfrm>
          <a:prstGeom prst="rect">
            <a:avLst/>
          </a:prstGeom>
        </p:spPr>
        <p:txBody>
          <a:bodyPr wrap="none">
            <a:spAutoFit/>
          </a:bodyPr>
          <a:lstStyle/>
          <a:p>
            <a:pPr algn="ctr">
              <a:lnSpc>
                <a:spcPct val="150000"/>
              </a:lnSpc>
              <a:spcAft>
                <a:spcPts val="0"/>
              </a:spcAft>
            </a:pPr>
            <a:r>
              <a:rPr lang="en-US" i="1" dirty="0">
                <a:latin typeface="Times New Roman" panose="02020603050405020304" pitchFamily="18" charset="0"/>
                <a:ea typeface="Times New Roman" panose="02020603050405020304" pitchFamily="18" charset="0"/>
                <a:cs typeface="Times New Roman" panose="02020603050405020304" pitchFamily="18" charset="0"/>
              </a:rPr>
              <a:t>24-rasm. Servo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motorning</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ishlash</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prinsipi</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14643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p:nvPr/>
        </p:nvPicPr>
        <p:blipFill>
          <a:blip r:embed="rId2">
            <a:extLst>
              <a:ext uri="{28A0092B-C50C-407E-A947-70E740481C1C}">
                <a14:useLocalDpi xmlns:a14="http://schemas.microsoft.com/office/drawing/2010/main" val="0"/>
              </a:ext>
            </a:extLst>
          </a:blip>
          <a:srcRect/>
          <a:stretch>
            <a:fillRect/>
          </a:stretch>
        </p:blipFill>
        <p:spPr bwMode="auto">
          <a:xfrm>
            <a:off x="1259632" y="1484784"/>
            <a:ext cx="6696744" cy="3600400"/>
          </a:xfrm>
          <a:prstGeom prst="rect">
            <a:avLst/>
          </a:prstGeom>
          <a:noFill/>
          <a:ln>
            <a:noFill/>
          </a:ln>
        </p:spPr>
      </p:pic>
      <p:sp>
        <p:nvSpPr>
          <p:cNvPr id="4" name="Прямоугольник 3"/>
          <p:cNvSpPr/>
          <p:nvPr/>
        </p:nvSpPr>
        <p:spPr>
          <a:xfrm>
            <a:off x="3436208" y="5517232"/>
            <a:ext cx="3080007" cy="369332"/>
          </a:xfrm>
          <a:prstGeom prst="rect">
            <a:avLst/>
          </a:prstGeom>
        </p:spPr>
        <p:txBody>
          <a:bodyPr wrap="square">
            <a:spAutoFit/>
          </a:bodyPr>
          <a:lstStyle/>
          <a:p>
            <a:r>
              <a:rPr lang="en-US" i="1" dirty="0" err="1">
                <a:latin typeface="Times New Roman" panose="02020603050405020304" pitchFamily="18" charset="0"/>
                <a:ea typeface="Times New Roman" panose="02020603050405020304" pitchFamily="18" charset="0"/>
              </a:rPr>
              <a:t>Teskari</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aloqali</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jarayon</a:t>
            </a:r>
            <a:endParaRPr lang="ru-RU" dirty="0"/>
          </a:p>
        </p:txBody>
      </p:sp>
    </p:spTree>
    <p:extLst>
      <p:ext uri="{BB962C8B-B14F-4D97-AF65-F5344CB8AC3E}">
        <p14:creationId xmlns:p14="http://schemas.microsoft.com/office/powerpoint/2010/main" val="17847758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1043608" y="836712"/>
            <a:ext cx="6552728" cy="4248472"/>
          </a:xfrm>
          <a:prstGeom prst="rect">
            <a:avLst/>
          </a:prstGeom>
          <a:noFill/>
          <a:ln>
            <a:noFill/>
          </a:ln>
        </p:spPr>
      </p:pic>
      <p:sp>
        <p:nvSpPr>
          <p:cNvPr id="5" name="Прямоугольник 4"/>
          <p:cNvSpPr/>
          <p:nvPr/>
        </p:nvSpPr>
        <p:spPr>
          <a:xfrm>
            <a:off x="2627784" y="5445224"/>
            <a:ext cx="3692036" cy="507831"/>
          </a:xfrm>
          <a:prstGeom prst="rect">
            <a:avLst/>
          </a:prstGeom>
        </p:spPr>
        <p:txBody>
          <a:bodyPr wrap="none">
            <a:spAutoFit/>
          </a:bodyPr>
          <a:lstStyle/>
          <a:p>
            <a:pPr algn="ctr">
              <a:lnSpc>
                <a:spcPct val="150000"/>
              </a:lnSpc>
              <a:spcAft>
                <a:spcPts val="0"/>
              </a:spcAft>
            </a:pPr>
            <a:r>
              <a:rPr lang="en-US" i="1" dirty="0" err="1">
                <a:latin typeface="Times New Roman" panose="02020603050405020304" pitchFamily="18" charset="0"/>
                <a:ea typeface="Times New Roman" panose="02020603050405020304" pitchFamily="18" charset="0"/>
                <a:cs typeface="Times New Roman" panose="02020603050405020304" pitchFamily="18" charset="0"/>
              </a:rPr>
              <a:t>Jarayonning</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matLab</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tizimidagi</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holati</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6780093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1092</TotalTime>
  <Words>148</Words>
  <Application>Microsoft Office PowerPoint</Application>
  <PresentationFormat>Экран (4:3)</PresentationFormat>
  <Paragraphs>8</Paragraphs>
  <Slides>6</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6</vt:i4>
      </vt:variant>
    </vt:vector>
  </HeadingPairs>
  <TitlesOfParts>
    <vt:vector size="11" baseType="lpstr">
      <vt:lpstr>Calibri</vt:lpstr>
      <vt:lpstr>Constantia</vt:lpstr>
      <vt:lpstr>Times New Roman</vt:lpstr>
      <vt:lpstr>Wingdings 2</vt:lpstr>
      <vt:lpstr>Поток</vt:lpstr>
      <vt:lpstr>MAVZU    DC MOTOR HOLATINI MODELLASHTIRISH TAXLIL QILISH</vt:lpstr>
      <vt:lpstr>Servo elektr dvigatellarining asosiy vazifasi obyektning xolatini boshqarishdir. Servo elektr dvigatellari teskari aloqa tizimlari uchun o’rinlidir. Biz ko’rayotgan jarayonlarda servo motor to’g’ri bog’lanishli asosda ishlaydi, ammo biz tavsiya qilayotgan holatda esa teskari aloqa o’rinlidir. Servo elektr dvigatel robotning qism bog’lanishlarini boshqarishda quyidagi shaklda ishlaydi:</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Ob'еktning matеmatik modеli</dc:title>
  <dc:creator>user</dc:creator>
  <cp:lastModifiedBy>RePack by Diakov</cp:lastModifiedBy>
  <cp:revision>12</cp:revision>
  <dcterms:created xsi:type="dcterms:W3CDTF">2017-02-13T07:59:08Z</dcterms:created>
  <dcterms:modified xsi:type="dcterms:W3CDTF">2018-12-13T12:13:35Z</dcterms:modified>
</cp:coreProperties>
</file>