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8" r:id="rId12"/>
    <p:sldId id="267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28.34025" units="1/cm"/>
          <inkml:channelProperty channel="Y" name="resolution" value="28.33948" units="1/cm"/>
          <inkml:channelProperty channel="T" name="resolution" value="1" units="1/dev"/>
        </inkml:channelProperties>
      </inkml:inkSource>
      <inkml:timestamp xml:id="ts0" timeString="2018-10-16T13:04:02.803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1588 8930 0,'25'0'31,"-25"0"-15,24 0-1,-24-25-15,25 25 16,-25-25-16,50 25 16,-25 0-1,24 0-15,1-25 16,24 0-16,1-24 15,-1 24 1,25 0-16,-74 0 16,0 25-16,25-24 15,-26-1-15,26 25 16,-50 0-16,25-25 15,24 0-15,-24 0 16,25 1-16,-50-1 16,49 0-16,-49 25 15,25-50-15,-25 50 16,0-49-16,0 24 15,0 0-15,0-24 16,0-1-16,0 25 16,0 0-16,0-24 15,0 49-15,-25-50 16,25 25-16,0 1 15,0-1-15,0 25 16,-24-50-16,24 25 16,-25 0-1,25 1 1,0-1-1,0 25 1,0-25-16,-25 0 16,25 0 15,0 25-31,0-24 15,-25 24 1,0-25-16,25 0 16,-24 25-16,24-25 15,-50 25-15,50 0 16,-50-49-16,1 49 15,24 0-15,-25-25 16,-24-25-16,0 25 16,-1 25-16,-24-24 15,24-1-15,1 25 16,0-25-16,49 25 15,-25 0-15,1 0 16,-1 0-16,25 0 16,0 0-16,1 0 15,24 0-15,-50 0 16,25 25-1,0-25-15,1 25 16,-1-25-16,0 49 16,0-24-16,0 0 15,-24 49-15,49-24 16,-25 24-16,0 50 15,0-74-15,1 49 16,-1 25-16,25-49 16,0 24-16,0 0 15,0-25-15,0-24 16,25 24-16,-1-49 15,-24 50-15,50-26 16,0 50-16,-1-49 16,1 0-16,-25-1 15,24 1-15,-24-25 16,0-25-1</inkml:trace>
  <inkml:trace contextRef="#ctx0" brushRef="#br0" timeOffset="4872.2787">1489 12898 0,'0'0'16,"24"0"-1,-24 0-15,25 0 16,-25-24 0,25 24-16,0 0 15,-25 0-15,25 0 16,49 0-16,-24 0 15,49 0-15,0 0 16,-24 0-16,-1 0 16,0 0-16,26 0 15,-26 0-15,-24 0 16,-26 0-16,26-25 15,24 25-15,-24 0 16,-25-25-16,24 0 16,-49 25-16,25-49 15,-25-1-15,25 0 16,-25 50-16,0-49 15,0 24-15,0 0 16,0 0-16,0 25 16,0-49-16,0 49 15,0-25-15,0 0 16,0 0-1,0 1-15,-25 24 16,25-25-16,0 0 16,0 0-16,0 25 15,-25-25-15,25 1 16,0-1-16,0 0 15,0 0-15,-24 0 16,24 0-16,-50-49 16,50 74-16,0-50 15,0 26-15,-25-26 16,0 25-16,25 0 15,0 1-15,-24-26 16,-1 25-16,25 0 16,0-24-16,-25 24 15,25 0-15,-25 0 16,25 1-1,-25-1 1,1 25 15,24-25-31,-25 0 16,25 25-1,-50 0-15,50 0 16,-25-25-16,25 25 16,-49-24-16,24 24 15,0 0 1,0 0-16,25 0 15,-24 0-15,-1 0 16,-25 0-16,1 0 16,24 0-16,0 0 15,-25 0-15,26 0 16,-26 0-16,0 24 15,1 1-15,-26 0 16,-24 25-16,25 24 16,-1-49-16,-24 49 15,49-24-15,1-1 16,-1 1-16,1 0 15,49-50-15,-25 49 16,0 1-16,25-50 16,0 49-16,0-49 15,0 50-15,0 0 16,0-25-1,0 49-15,0-24 16,0-1-16,0 26 16,0-26-16,74 1 15,-74-1-15,25-49 16,-25 25-16,0-25 15,25 25-15,0-25 16,-25 25 0,25 0-16</inkml:trace>
  <inkml:trace contextRef="#ctx0" brushRef="#br0" timeOffset="9232.5281">1761 14982 0,'0'0'93,"25"0"-77,-25 0-16,50 0 15,0 0-15,-1 0 16,1-25-16,-1 0 16,-49 25-16,50-24 15,-25 24-15,24 0 16,-24-25-16,0 25 15,0-25-15,0 25 16,-1 0-16,1 0 16,-25 0-16,50 0 15,-50-25-15,49 25 16,-24-25-16,0 1 15,0-1-15,0 0 16,-1 25-16,-24-25 31,0 0-31,0 1 16,0-1-16,0 0 15,0 0-15,0-24 16,0 24 0,0 0-16,0 0 15,0 0-15,0 1 16,0-1-16,0 0 15,-24 0-15,-1-25 16,25 26-16,-25-1 16,25-25-16,-25 25 15,25 1-15,-25-1 16,25 0-16,-24 0 15,-26 0 1,50 1-16,0-1 16,-25 0-16,0 0 15,1 0-15,24 25 16,-25-24-16,-25-1 15,25 25-15,-49-25 16,24 0-16,26 25 16,-26-25-16,25 25 15,25 0-15,-49 0 16,24 0-1,0 0-15,0 0 0,0 0 16,0 0 0,1 0-16,-1 0 15,0 0-15,25 0 16,-25 0-16,0 0 15,-24 0-15,49 25 16,-25 0-16,0 0 16,25 24-16,-25-24 15,25 0-15,-24 25 16,24-26-16,-25 26 15,25-50-15,-25 25 16,25 24-16,-25-49 16,25 25-16,0 0 15,-25 25-15,25-26 16,0 1-16,0 50 15,0-50-15,0 24 16,0 1-16,0-25 16,0 49-16,0-49 15,0 0-15,0-25 16,0 24-1,0 1-15,0 0 16,0-25 0,0 25 15,0-25 0,0 25-31,0-25 16</inkml:trace>
  <inkml:trace contextRef="#ctx0" brushRef="#br0" timeOffset="18688.0689">20663 7342 0,'0'50'93,"24"-50"-93,1 49 16,25 26-16,-1-1 15,1 1-15,-25-26 16,0 26-16,49-1 16,1 0-16,-26 51 15,1-76-15,24 75 16,1 25-16,-51-75 15,1 1-15,25 24 16,-1 50-16,-24-50 16,25 149-16,-1-99 15,-24 25-15,0-75 16,25 25-16,-50-25 15,0-25 1,24 1-16,1-1 16,0-24-16,0 49 15,-25 100-15,0-75 16,25 49-16,-1 1 15,1-1-15,0-24 16,0 25-16,0-25 16,-25-50-16,0 0 15,0-24-15,0-26 16,0 26-16,0-1 15,0 25-15,0 50 16,0-50-16,0 50 16,0-50-16,0 50 15,0 0-15,0-25 16,0 0-16,0 25 15,0-75-15,0-24 16,0 0-16,0 24 16,0-74-16,0 50 15,-25-1-15,25 26 16,-25 24-16,25-25 15,0 1 1,-25 24-16,0 25 16,25-50-16,-24 1 15,-1-1-15,0 1 16,-25 24-16,26-50 15,24 26-15,-25-26 16,25 26-16,-50-26 16,50-24-16,0 0 15,-25 25-15,25-1 16,-24 1-16,-26 24 15,50-49-15,-25 25 16,-49 24-16,49-24 16,-25-1-16,-24 26 15,24-50-15,1 49 16,-26-49-16,1 49 15,-25-24-15,49-1 16,0 1-16,-24 0 16,24-26-16,26 1 15,-51 25-15,26-25 16,-1 24-16,0-49 15,1 25 1,-1 25-16,1-50 16,49 24-16,-25 1 15,-25-25-15,25 25 16,-24 0-16,24-25 15,-25 25-15,-24-1 16,-25 26-16,24-50 16,-74 50-16,1-26 15,-51 26-15,50 0 16,1-1-16,48-24 15,-98 25-15,74-1 16,-25-24-16,0 0 16,0 0-16,25-25 15,-99 25-15,99-25 16,-50 24-16,26-24 15,-51 0-15,1 0 16,24 0-16,-24 0 16,24 0-16,0 0 15,-24 0-15,0 0 16,24 0-16,25 0 15,50 0 1,-50 0-16,50 0 16,-25 0-16,-25 0 15,0 0-15,0 0 16,-74 0-16,0 0 15,-25 0-15,25 0 16,-50 0-16,0 0 16,-25 0-16,25 0 15,0 0-15,1 0 16,24 0-16,24 0 15,-24 0-15,50 0 16,74 0-16,-99 0 16,24 0-16,1 0 15,-50 0-15,49 0 16,1 0-16,-1 0 15,-49 0-15,25 0 16,-50 0-16,0 0 16,25 0-16,50 0 15,24 0-15,1 0 16,49 0-16,24 0 15,26 0 1,49 0-16,0 0 16,-24 0-16,49 0 15,-25 0-15,-49-24 16,-1-26-16,25 50 15,-24 0-15,-50-25 16,74 0-16,-24 1 16,0-1-16,-1 25 15,-49-25-15,50-25 16,-50 26-16,0 24 15,-50-25-15,50 0 16,25 0-16,24 25 16,-73 0-16,48-25 15,1 0-15,-50 25 16,1-24-16,-1-1 15,49 25-15,-73 0 16,-1 0-16,50 0 16,-49 0-16,-1-25 15,75 25-15,-1 0 16,-98-25-16,74 0 15,0 1 1,0 24-16,-25-25 16,50 0-16,-75 0 15,25 25-15,50 0 16,50 0-16,-26 0 15,26 0-15,-1-25 16,-74 25-16,50-24 16,24-1-16,-24 0 15,24 0-15,-24 0 16,24 1-16,0-1 15,1-25-15,-26 25 16,50 1-16,-24-26 16,24 50-16,0-25 15,25 25-15,-25-25 16,25 1-16,-24-1 15,-1-25-15,0-24 16,-25-25-16,-24 24 16,24-24-16,1 74 15,-1-74-15,1 74 16,49-25-16,-25 50 15,0-49 1,25 24-16,0 25 16,0-50-16,-25 26 15,0-26-15,25 0 16,0 26-16,-24-51 15,-1 1-15,0-1 16,0-24-16,25 50 16,0 24-16,0-50 15,0 26-15,0-1 16,0-49-16,0 0 15,0 49-15,0-24 16,0-26-16,0 26 16,0-25-16,0 0 15,0-50-15,0 99 16,0-24-16,0-1 15,0 26-15,0-51 16,0 26-16,0 49 16,0-49-16,0 24 15,0-24 1,0-25-16,0-25 0,0-75 15,0 100 1,0-75-16,0 50 16,0-25-16,0-49 15,0 49-15,0 25 16,0-25-16,0 25 15,0 0-15,0 50 16,0-1-16,0 1 16,0 0-16,0-26 15,-25 51-15,25-26 16,-24-24-16,24 74 15,0 1-15,-25-26 16,25 0-16,0-24 16,0 24-16,0-24 15,0 24-15,0 1 16,0-1-16,0-24 15,0 24-15,-25 0 16,25-24-16,0 24 16,0 26-16,-25-51 15,25 1-15,-25 24 16,25 1-16,-25-1 15,25 0 1,0-24-16,0 24 16,0 1-16,-24-1 15,24-24-15,-25 24 16,25 25-16,-25-49 15,25 24-15,0 1 16,0-1-16,0 0 16,0 1-16,-25-1 15,25-24-15,-25 24 16,25-24-16,0 24 15,0 1-15,-24-51 16,24 75-16,0-24 16,0 24-16,0-25 15,0 26-15,0-1 16,0-25-16,0 25 15,0 1-15,0-1 16,0 0-16,0 0 16,0 25-16,0-25 15,0 25-15,0-24 16,24-1-16,-24 0 31,25 25-31,0-25 16,-25 0-16,25 1 15,0-1-15,-1 25 16,26-25-16,-25 0 15,25 0-15,-1 1 16,1 24-16,49-50 16,25 0-16,25 26 15,-75-1-15,50 0 16,50 25-16,-75 0 15,-24-25-15,-1 25 16,50-25-16,-25 1 16,50 24-16,-50-25 15,0 0-15,25 25 16,50 0-16,-25 0 15,25 0-15,24 0 16,-74 0-16,50 0 16,-1 0-16,1 0 15,-25 0-15,-25 0 16,-25 0-16,25 0 15,-50 0 1,26 0-16,-76 0 16,125 0-16,0 0 15,-74 0-15,49 0 16,-50 0-16,25 0 15,50 0-15,-50 0 16,50 0-16,-25 0 16,50 0-16,24 0 15,25 0-15,-49 0 16,24 0-16,-24 0 15,-50 0-15,25 0 16,-25 0-16,-50 0 16,26 0-16,-1 0 15,-25-25-15,100 0 16,-75 1-16,0 24 15,25-25-15,-24 0 16,24 0-16,-25 0 16,0 25-16,0-25 15,25 25-15,25 0 16,25-74-16,-25 74 15,49-25 1,-24 0-16,74 25 16,-25-24-16,25 24 15,-74 0-15,-50 0 16,24 0-16,26 0 15,0 0-15,-25 0 16,-1 0-16,26 0 16,-50 0-16,50 0 15,-1 0-15,-24 0 16,-25 0-16,25 0 15,-25 0-15,0 0 16,0 0-16,-25 0 16,50 0-16,-75 0 15,26 0-15,49 0 16,-50 0-16,0 0 15,50 0-15,-25 0 16,-25 0-16,75 0 16,49 0-16,0 0 15,50 0 1,-25 0-16,-50 0 0,1 0 15,-50 0 1,0 0-16,-25 0 16,0 0-16,-75 0 15,26 0-15,-26 0 16,26 0-16,-1 0 15,-49 0-15,24 0 16,26 0-16,-50 0 16,24 0-16,1-25 15,0 25-15,-26-25 16,26 25-16,24-25 15,-24 25-15,24 0 16,26 0-16,-26 0 16,0 0-16,-24 0 15,24 0-15,-24 0 16,24 0-16,-24 0 15,0 0-15,24 0 16,-24 0-16,-1 0 16,75 0-16,-24 0 15,-1 0-15,74 0 16,-98 0-16,-26 0 15,51 0 1,-26 0-16,25 0 16,-24 0-16,-26 25 15,1-25-15,24 50 16,1-50-16,-26 0 15,1 24-15,0 1 16,-1 0-16,-49-25 16,25 0-16,0 0 15,24 25-15,1 0 16,0-25-16,-1 0 15,50 24-15,25 26 16,-74-25-16,0-25 16,-25 25-16,-1-25 15,1 0-15,0 25 16,25-25-1,-26 24 1,1 1-16,25 0 16,-50-25-16,49 0 15,-49 0-15,25 25 16,-25-25-16,25 0 15,0 0 1,24 25 0,-49-25-1,25 0-15,25 0 16,-25 24-16,-1-24 15,1 25-15,0-25 16,25 0-16,-50 25 16,49-25-1,-49 0-15,25 25 16,25 0-1,-50-25 1,24 24 0,1-24-1,-25 25-15,25 0 16,0-25-16,0 50 15,-1-50-15,1 24 16,0-24 15,-25 25-15,0 0 31,0-25 77,0 25-124,0-25 16,0 25 0,0-1-16,0-24 15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28.34025" units="1/cm"/>
          <inkml:channelProperty channel="Y" name="resolution" value="28.33948" units="1/cm"/>
          <inkml:channelProperty channel="T" name="resolution" value="1" units="1/dev"/>
        </inkml:channelProperties>
      </inkml:inkSource>
      <inkml:timestamp xml:id="ts0" timeString="2018-10-16T13:04:30.066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1613 3349 0,'0'0'62,"0"0"-46,0 24-16,0 1 16,24-25-1,1 0 1,0 0-16,0 0 15,0 0-15,-1 0 16,-24 0 0,50 0-1,-25-25-15,0 25 16,0 0-16,-1-24 15,-24 24-15,50-25 16,-25 25 0,0 0-16,-1 0 15,1 0-15,-25-25 16,50 25-16,-50 0 15,25 0-15,-25 0 16,24-25 0,1 25-1,-25-25-15,25 25 16,-25 0-1,25 0 1,0-24 0,-25 24-1,0-25-15,0 0 16,0 0-16,0-24 15,0 24-15,0-25 16,0 1 0,0 49-16,0-25 15</inkml:trace>
  <inkml:trace contextRef="#ctx0" brushRef="#br0" timeOffset="145.0083">2258 2803 0,'-25'-25'16,"25"-24"-16,-50 24 15,50 0-15,-49 0 16,49 25-16,-25-25 15,0 0-15,25 25 16,-25 0 0</inkml:trace>
  <inkml:trace contextRef="#ctx0" brushRef="#br0" timeOffset="480.0275">2034 2604 0,'0'0'16,"-49"0"-16,-1 0 15,25 0 1,1 0-16,24 0 0,-50 0 16,25 25-16,0-25 15,25 0-15,-25 0 16,25 25-1,-24 0-15,-1-25 0,25 25 16,-25 0 0,0-1-16,25 1 15,-49 25-15,49-25 16,0-1-16,-25 1 15,25 0-15,-25 0 16,25 0 0,0-25-16,-25 24 15,25 1 1,0-25 15,0 25-31,0 0 16,0 0-16,50 49 15,-50-24-15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28.34025" units="1/cm"/>
          <inkml:channelProperty channel="Y" name="resolution" value="28.33948" units="1/cm"/>
          <inkml:channelProperty channel="T" name="resolution" value="1" units="1/dev"/>
        </inkml:channelProperties>
      </inkml:inkSource>
      <inkml:timestamp xml:id="ts0" timeString="2018-10-16T13:08:28.065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1538 2183 0,'0'-25'109,"0"25"-109,0 0 16,25 0-1,25-25-15,24 0 0,-49 25 16,24-24-1,-24 24-15,25 0 16,-25-25-16,24 0 16,26 25-1,-26-25-15,-24 25 16,0-25-16,0 25 15,0 0-15,-25 0 16,24 0 0,-24 0-16,25 0 15,0 0 1,25-24-16,-26-1 15,1 25 1,-25-25 0,25 25-16,0-25 15,0 0 16,-25 25 250,0 25-265,0-25-1,0 25 1,0-25 0,24 25-16,-24 0 15,0-25 1,0 24-1,25-24-15</inkml:trace>
  <inkml:trace contextRef="#ctx0" brushRef="#br0" timeOffset="1592.091">1985 2257 0,'0'0'15,"25"0"-15,-1 0 16,1 0-1,-25 0-15,25 0 16,0 0-16,-25 0 16,49 0-16,1-25 15,-25 25 1,0 0-16,-1 0 15,1-24-15,0 24 16,0 0-16,0-25 16,-1 25-16,1 0 15,0 0-15,0 0 16,-25 0-16,25-25 15,-1 25-15,1 0 16,-25-25-16,25 25 16,0-49-16,-25-1 15,0 25-15,25-49 16,-1 49-16,-24 0 15,0-24-15,0 49 16,0-25-16,0 25 16,0-25-16,0 0 15,0 0-15,0 25 16,0-49-1,0 49-15,0-25 16,0-25-16,0 50 16,0-25-16,0 1 15,0-1-15,0 25 16,0-25-16,0 25 15,0-25-15,0 0 16,0 25 0,0-24-1,-24-26 1,24 50-16,-25-25 15,0 0 1,0 25-16,-24-24 16,49 24-16,-25-25 15,0 25-15,-25 0 16,26 0-1,-1 0-15,-25 0 16,-24 0-16,24 0 16,25 0-16,1 0 15,-26 0-15,25 0 16,0 0-1,1 0-15,-26 0 16,25 0-16,-24 0 16,24 0-16,25 0 15,-50 0-15,50 0 16,-25 0-1,0 0-15,1 0 16,-1 0-16,0 0 16,0 25-1,25-1-15,-25-24 16,1 25-1,24-25-15,-25 25 16,25 0 0,0 0-16,0-1 15,0 1-15,-25 25 16,25-25-16,0-1 15,0 26-15,0-50 16,0 50-16,0-25 16,0-25-16,0 24 15,0 1 1,0 0-16,0 0 15,0 24-15,0-49 16,0 25-16,25 25 16,0-25-16,-25 24 15,24 1-15,1-25 16,-25 24-16,25-24 15,0 0-15,-25 0 16,0-1-16,25-24 16,-1 25-1,-24 0 48</inkml:trace>
  <inkml:trace contextRef="#ctx0" brushRef="#br0" timeOffset="19664.1247">1513 5407 0,'0'0'47,"25"0"-47,0-24 15,-25 24 1,25 0-16,-25 0 16,25 0-16,-25 0 15,24 0-15,1 0 16,-25 0-16,25 0 15,-25 0-15,50 0 16,-50 0 0,24 0-16,-24 0 15,50 0-15,-25 0 16,0 0-16,24 0 15,26 0-15,-26 0 16,1 0-16,-25 0 16,24 0-16,-49 0 15,25 0-15,-25 0 16,25 0-16,0 0 31,-25 0-15,25 0-1,-25 0 1,24 0-1,-24 0 1,25 0-16,0 0 16,0 0-1,-25 0-15,25 0 16,-1 0-16,-24-25 15,25 25-15,0 0 32,0 0-32,-25 0 15,25 0 1,-1-25-16,1 25 15,0-25 1,0 25-16,0 0 16,-25-25-16,24 25 15,1 0-15,0 0 16,-25-24-16,50-1 15,-26 25-15,1 0 16,-25-25 0,25 25-16,0-25 31,0 25-31,-1-25 15,-24 25-15,25-24 16,0-1 0,-25 0-1,0 25-15,25-25 16,-25 0 15,0 1-15,0 24-1,0-25 1,0 0-1,0 0-15,0 25 16,0-25 0,0 25-1,0-24 1,0-1-1,0 25-15,0-25 16,0 25 0,-25-25-1,25 25 1,0-25-16,-25 0 15,0 25-15,25-24 16,-24 24-16,24-25 16,-25 0-1,0 25-15,25-25 16,-25 25-1,25-25 1,-25 25 0,25 0-1,-49 0-15,49 0 16,-25 0-16,25 0 15,-25 0-15,0 0 16,-24 0-16,49 0 16,-25 0-16,-49 0 15,49 0-15,0 0 16,-25 0-16,26 0 15,24 0-15,-50 0 16,50 0-16,-25 0 16,0 0-1,1 0-15,24 0 16,-25 0-16,0 0 15,0 25-15,25 0 16,-25-25-16,25 0 16,-24 25-16,-1-25 15,25 25 1,-25-25-16,25 24 15,0 1-15,-25-25 16,25 25 0,0-25-16,-25 50 15,25-25-15,-24-1 16,24 1-16,0-25 15,0 50-15,0-50 16,0 25-16,0-1 16,0 1-16,0-25 15,0 50-15,0-1 16,0-24-16,0 25 15,0-1-15,0-24 16,24 25-16,1 24 16,25-49-16</inkml:trace>
  <inkml:trace contextRef="#ctx0" brushRef="#br0" timeOffset="37824.1634">1811 8037 0,'0'25'15,"0"24"-15,25 1 16,25 49-16,-26-49 15,-24-26-15,25 26 16,0-50-16,-25 25 16,25 0-16,0-1 15,-25 1-15,49 0 16,-24 25-16,0-50 15,-25 0-15,49 24 16,-24-24-16,-25 0 16,50 25-16,-25-25 15,-1 0 1,26 0-16,-50 0 15,25 0-15,49 0 16,1 0-16,-26 0 16,1 0-16,-1 0 15,-24 0-15,74 0 16,-74-25-16,0 1 15,49-1-15,-24-25 16,-25 25-16,0 1 16,0 24-1,-1-50-15,1 0 16,0 26-16,-25-1 15,25 0-15,-25 0 16,25-49-16,-25 74 16,0-25-16,24-25 15,-24 50-15,0-24 16,0-1-16,0 0 15,0 0 1,0 0-16,0 25 16,0-25-16,0-24 15,0 49-15,0-50 16,-24 25-16,-26 1 15,25-26-15,-24 25 16,-1 25-16,0-49 16,1 24-16,-51 0 15,51 0-15,-26-24 16,1 49-16,0 0 15,-26-25-15,26 25 16,0 0 0,24 0-16,-24 0 15,49 0-15,-25 0 16,1 0-16,24 0 15,0 25 1,25-25-16,-50 49 16,50-49-16,-49 50 15,49-50-15,-25 49 16,25 1-16,-25 0 15,-25-1-15,50-24 16,-24 49-16,24-74 16,0 25-16,-25-25 15,25 25 16,25 0-31,24-25 16,51 0-16</inkml:trace>
  <inkml:trace contextRef="#ctx0" brushRef="#br0" timeOffset="51375.9385">1761 11385 0,'0'25'15,"25"-25"-15,-25 25 16,25-25-16,0 25 15,0 0-15,0-25 16,24 49-16,1-24 16,-25 0-16,49 0 15,-49 24-15,24-24 16,-24-25-1,-25 25-15,50-25 16,-50 0-16,25 0 31,-25 0 0,24 0-31,1 0 16,-25 0 0,50 0-1,-50-25 1,25 0-16,24 25 15,-24-25-15,0 1 16,0 24-16,-1-25 16,26 0-16,-50 25 15,50-25-15,-50 25 16,24-25-1,1 1 1,25 24-16,-50-25 16,49 0-16,1 25 15,0-25 1,-1 0-16,-24 25 15,25-24-15,-25-1 16,-1 25-16,1-25 16,0 0-16,-25 25 15,25-25-15,-25 25 16,25-24-1,-25-1 1,0 25 0,0-25-1,24-25-15,1 25 16,-25 1-16,25-26 15,-25 25-15,0-24 16,0-1-16,0 50 16,0-25-16,0 0 15,0 1-15,0-1 16,0 0-16,-25 0 15,25 25-15,0-25 16,-25 1-16,1-26 16,-1 50-16,0-50 15,0 50-15,0-24 16,1 24-1,24 0 1,-50-25 0,50 0-1,-25 25 1,25 0-16,-25 0 15,25-25-15,-49 25 16,49 0 0,-25 0-16,25 0 15,-25 0-15,0 0 16,25 0-16,-25 0 15,25 0-15,-24 0 16,-1 0-16,25 0 16,-25 0-16,25 0 15,-25 0-15,25 0 16,-25 0-16,1 0 15,-1 0-15,25 0 16,-50 0-16,25 25 16,1-25-16,-1 0 15,-25 50-15,25-26 16,1-24-1,-1 50-15,25-50 16,-50 25-16,50 0 16,-49-1-16,49 1 15,-25 0-15,25-25 16,0 25-16,0 0 15,-25-1-15,25 1 16,-25-25-16,25 50 16,0-25-16,0-1 15,0 1-15,-25-25 16,25 50-16,0-50 15,0 25-15,0-25 16,0 24-16,0 1 16,0-25-16,0 25 15,0-25-15,0 25 16,0-25-16,0 25 15,0 0-15,0-25 16,0 24-16,0-24 16,0 25-16,0-25 15,0 25-15,50 0 16,-50 0-1,25-1-15,-25-24 16,25 0-16,24 0 16,26 0-16</inkml:trace>
  <inkml:trace contextRef="#ctx0" brushRef="#br0" timeOffset="67839.8802">2010 14461 0,'0'0'63,"0"0"-63,24 25 15,-24-25-15,25 0 16,0 0-16,0 0 15,-25 0-15,25 0 16,-25 0 0,24 0-16,1 0 15,25 0 1,-25 0-1,-25 0 1,24 0-16,1 0 16,0 0-16,-25 0 15,25 0-15,49-25 31,-49 25-31,0 0 16,0-25-16,-1 25 16,-24-24-16,25-1 15,0 25 1,-25-25-16,25 25 15,-25-25-15,25 25 16,-1-25 0,-24 0-1,0 25-15,0-49 16,0 24-1,25 0-15,0-24 16,-25 49-16,0-25 16,0-25-16,25 50 15,-25-49-15,0 49 16,0-25-16,0 0 15,0 0 1,0 25-16,0-25 16,0 25-16,0-24 15,0-1-15,0 0 16,0 25-16,0-25 15,-25 0 1,25 25-16,0-24 16,-25 24-16,0-50 15,1 50-15,-1-25 16,0 0-16,25 1 15,-50-1-15,26 0 16,-26 25-16,25-25 16,0 0-16,1 25 15,-26-24-15,25-1 16,-24 25-16,-1-25 15,25 0-15,0 25 16,1 0-16,-1-25 16,0 25-16</inkml:trace>
  <inkml:trace contextRef="#ctx0" brushRef="#br0" timeOffset="68111.8957">2059 13419 0,'-25'0'16,"1"0"-16,-1 0 15,-25 0 1,25 0-16,1 0 16,-26 50-16,25-25 15,-25 0-15,26-1 16,-26 26-16,25-25 15,0 0-15,25 24 16,-24 26-16,24-51 16,-25 51-16,25-26 15,0-24-15,0 25 16,0 24-16,0-49 15,0 25-15,0-1 16,0 1-16,25-25 16,49 49-16,-24-24 15,49 49-15,25 0 16,-50-49-16,26 49 15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28.34025" units="1/cm"/>
          <inkml:channelProperty channel="Y" name="resolution" value="28.33948" units="1/cm"/>
          <inkml:channelProperty channel="T" name="resolution" value="1" units="1/dev"/>
        </inkml:channelProperties>
      </inkml:inkSource>
      <inkml:timestamp xml:id="ts0" timeString="2018-10-16T13:11:10.832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10964 15007 0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29018-57BB-4FC0-B209-F2BFF44D53DE}" type="datetimeFigureOut">
              <a:rPr lang="ru-RU" smtClean="0"/>
              <a:t>16.10.2018</a:t>
            </a:fld>
            <a:endParaRPr lang="ru-RU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E82FA-ED7F-4511-8176-C0262F23433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29018-57BB-4FC0-B209-F2BFF44D53DE}" type="datetimeFigureOut">
              <a:rPr lang="ru-RU" smtClean="0"/>
              <a:t>16.10.2018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E82FA-ED7F-4511-8176-C0262F23433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29018-57BB-4FC0-B209-F2BFF44D53DE}" type="datetimeFigureOut">
              <a:rPr lang="ru-RU" smtClean="0"/>
              <a:t>16.10.2018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E82FA-ED7F-4511-8176-C0262F23433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29018-57BB-4FC0-B209-F2BFF44D53DE}" type="datetimeFigureOut">
              <a:rPr lang="ru-RU" smtClean="0"/>
              <a:t>16.10.2018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E82FA-ED7F-4511-8176-C0262F23433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29018-57BB-4FC0-B209-F2BFF44D53DE}" type="datetimeFigureOut">
              <a:rPr lang="ru-RU" smtClean="0"/>
              <a:t>16.10.2018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E82FA-ED7F-4511-8176-C0262F23433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29018-57BB-4FC0-B209-F2BFF44D53DE}" type="datetimeFigureOut">
              <a:rPr lang="ru-RU" smtClean="0"/>
              <a:t>16.10.2018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E82FA-ED7F-4511-8176-C0262F23433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29018-57BB-4FC0-B209-F2BFF44D53DE}" type="datetimeFigureOut">
              <a:rPr lang="ru-RU" smtClean="0"/>
              <a:t>16.10.2018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E82FA-ED7F-4511-8176-C0262F23433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29018-57BB-4FC0-B209-F2BFF44D53DE}" type="datetimeFigureOut">
              <a:rPr lang="ru-RU" smtClean="0"/>
              <a:t>16.10.2018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E82FA-ED7F-4511-8176-C0262F23433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29018-57BB-4FC0-B209-F2BFF44D53DE}" type="datetimeFigureOut">
              <a:rPr lang="ru-RU" smtClean="0"/>
              <a:t>16.10.2018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E05E82FA-ED7F-4511-8176-C0262F23433B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29018-57BB-4FC0-B209-F2BFF44D53DE}" type="datetimeFigureOut">
              <a:rPr lang="ru-RU" smtClean="0"/>
              <a:t>16.10.2018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E82FA-ED7F-4511-8176-C0262F23433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29018-57BB-4FC0-B209-F2BFF44D53DE}" type="datetimeFigureOut">
              <a:rPr lang="ru-RU" smtClean="0"/>
              <a:t>16.10.2018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E82FA-ED7F-4511-8176-C0262F23433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3129018-57BB-4FC0-B209-F2BFF44D53DE}" type="datetimeFigureOut">
              <a:rPr lang="ru-RU" smtClean="0"/>
              <a:t>16.10.2018</a:t>
            </a:fld>
            <a:endParaRPr lang="ru-RU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E05E82FA-ED7F-4511-8176-C0262F23433B}" type="slidenum">
              <a:rPr lang="ru-RU" smtClean="0"/>
              <a:t>‹#›</a:t>
            </a:fld>
            <a:endParaRPr lang="ru-RU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customXml" Target="../ink/ink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customXml" Target="../ink/ink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customXml" Target="../ink/ink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customXml" Target="../ink/ink4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2132856"/>
            <a:ext cx="7851648" cy="3024336"/>
          </a:xfrm>
        </p:spPr>
        <p:txBody>
          <a:bodyPr>
            <a:normAutofit fontScale="90000"/>
          </a:bodyPr>
          <a:lstStyle/>
          <a:p>
            <a:pPr algn="ctr"/>
            <a:r>
              <a:rPr lang="en-US" sz="7300" dirty="0" err="1">
                <a:effectLst/>
              </a:rPr>
              <a:t>S</a:t>
            </a:r>
            <a:r>
              <a:rPr lang="en-US" sz="7300" dirty="0" err="1" smtClean="0">
                <a:effectLst/>
              </a:rPr>
              <a:t>istemalarning</a:t>
            </a:r>
            <a:r>
              <a:rPr lang="en-US" sz="7300" dirty="0" smtClean="0">
                <a:effectLst/>
              </a:rPr>
              <a:t> </a:t>
            </a:r>
            <a:r>
              <a:rPr lang="en-US" sz="7300" dirty="0" err="1">
                <a:effectLst/>
              </a:rPr>
              <a:t>modellshtirishning</a:t>
            </a:r>
            <a:r>
              <a:rPr lang="en-US" sz="7300" dirty="0">
                <a:effectLst/>
              </a:rPr>
              <a:t> </a:t>
            </a:r>
            <a:r>
              <a:rPr lang="en-US" sz="7300" dirty="0" err="1">
                <a:effectLst/>
              </a:rPr>
              <a:t>asosiy</a:t>
            </a:r>
            <a:r>
              <a:rPr lang="en-US" sz="7300" dirty="0">
                <a:effectLst/>
              </a:rPr>
              <a:t> </a:t>
            </a:r>
            <a:r>
              <a:rPr lang="en-US" sz="7300" dirty="0" err="1">
                <a:effectLst/>
              </a:rPr>
              <a:t>tushunchalari</a:t>
            </a:r>
            <a:r>
              <a:rPr lang="ru-RU" sz="5400" dirty="0">
                <a:effectLst/>
              </a:rPr>
              <a:t/>
            </a:r>
            <a:br>
              <a:rPr lang="ru-RU" sz="5400" dirty="0">
                <a:effectLst/>
              </a:rPr>
            </a:br>
            <a:endParaRPr lang="ru-RU" sz="5400" dirty="0"/>
          </a:p>
        </p:txBody>
      </p:sp>
    </p:spTree>
    <p:extLst>
      <p:ext uri="{BB962C8B-B14F-4D97-AF65-F5344CB8AC3E}">
        <p14:creationId xmlns:p14="http://schemas.microsoft.com/office/powerpoint/2010/main" val="352611207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564904"/>
            <a:ext cx="8229600" cy="3759696"/>
          </a:xfrm>
        </p:spPr>
        <p:txBody>
          <a:bodyPr>
            <a:normAutofit/>
          </a:bodyPr>
          <a:lstStyle/>
          <a:p>
            <a:r>
              <a:rPr lang="en-US" sz="4400" dirty="0" err="1" smtClean="0"/>
              <a:t>Sistemali</a:t>
            </a:r>
            <a:r>
              <a:rPr lang="en-US" sz="4400" dirty="0" smtClean="0"/>
              <a:t> </a:t>
            </a:r>
            <a:r>
              <a:rPr lang="en-US" sz="4400" dirty="0" err="1" smtClean="0"/>
              <a:t>madellash</a:t>
            </a:r>
            <a:r>
              <a:rPr lang="en-US" sz="4400" dirty="0" smtClean="0"/>
              <a:t> </a:t>
            </a:r>
            <a:r>
              <a:rPr lang="en-US" sz="4400" dirty="0" err="1" smtClean="0"/>
              <a:t>xaqida</a:t>
            </a:r>
            <a:r>
              <a:rPr lang="en-US" sz="4400" dirty="0" smtClean="0"/>
              <a:t> </a:t>
            </a:r>
            <a:r>
              <a:rPr lang="en-US" sz="4400" dirty="0" err="1" smtClean="0"/>
              <a:t>tushuncha</a:t>
            </a:r>
            <a:r>
              <a:rPr lang="uz-Cyrl-UZ" sz="4400" dirty="0" smtClean="0"/>
              <a:t>. </a:t>
            </a:r>
            <a:endParaRPr lang="en-US" sz="4400" dirty="0" smtClean="0"/>
          </a:p>
          <a:p>
            <a:r>
              <a:rPr lang="en-US" sz="4400" dirty="0" err="1"/>
              <a:t>Sistemali</a:t>
            </a:r>
            <a:r>
              <a:rPr lang="en-US" sz="4400" dirty="0"/>
              <a:t> </a:t>
            </a:r>
            <a:r>
              <a:rPr lang="en-US" sz="4400" dirty="0" err="1" smtClean="0"/>
              <a:t>madellash</a:t>
            </a:r>
            <a:r>
              <a:rPr lang="en-US" sz="4400" dirty="0" smtClean="0"/>
              <a:t> </a:t>
            </a:r>
            <a:r>
              <a:rPr lang="en-US" sz="4400" dirty="0" err="1" smtClean="0"/>
              <a:t>mohiyati</a:t>
            </a:r>
            <a:r>
              <a:rPr lang="en-US" sz="4400" dirty="0" smtClean="0"/>
              <a:t>.</a:t>
            </a:r>
          </a:p>
          <a:p>
            <a:r>
              <a:rPr lang="en-US" sz="4400" dirty="0" err="1"/>
              <a:t>Algartmlar</a:t>
            </a:r>
            <a:r>
              <a:rPr lang="en-US" sz="4400" dirty="0"/>
              <a:t> </a:t>
            </a:r>
            <a:r>
              <a:rPr lang="en-US" sz="4400" dirty="0" err="1"/>
              <a:t>bilan</a:t>
            </a:r>
            <a:r>
              <a:rPr lang="en-US" sz="4400" dirty="0"/>
              <a:t> </a:t>
            </a:r>
            <a:r>
              <a:rPr lang="en-US" sz="4400" dirty="0" err="1"/>
              <a:t>bog’lash</a:t>
            </a:r>
            <a:r>
              <a:rPr lang="en-US" sz="4400" dirty="0"/>
              <a:t>.</a:t>
            </a:r>
          </a:p>
          <a:p>
            <a:endParaRPr lang="en-US" sz="4400" dirty="0" smtClean="0"/>
          </a:p>
          <a:p>
            <a:endParaRPr lang="ru-RU" sz="4400" dirty="0"/>
          </a:p>
        </p:txBody>
      </p:sp>
      <p:sp>
        <p:nvSpPr>
          <p:cNvPr id="4" name="AutoShape 2"/>
          <p:cNvSpPr>
            <a:spLocks noGrp="1" noChangeArrowheads="1"/>
          </p:cNvSpPr>
          <p:nvPr>
            <p:ph type="title"/>
          </p:nvPr>
        </p:nvSpPr>
        <p:spPr bwMode="auto">
          <a:prstGeom prst="ribbon">
            <a:avLst>
              <a:gd name="adj1" fmla="val 12500"/>
              <a:gd name="adj2" fmla="val 50000"/>
            </a:avLst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uz-Latn-UZ" sz="60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Reja</a:t>
            </a:r>
            <a:r>
              <a:rPr lang="uz-Cyrl-UZ" sz="6000" dirty="0">
                <a:solidFill>
                  <a:srgbClr val="0000CC"/>
                </a:solidFill>
              </a:rPr>
              <a:t>:</a:t>
            </a:r>
            <a:endParaRPr lang="ru-RU" sz="6000" dirty="0">
              <a:solidFill>
                <a:srgbClr val="0000CC"/>
              </a:solidFill>
            </a:endParaRPr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2" name="Рукописный ввод 1"/>
              <p14:cNvContentPartPr/>
              <p14:nvPr/>
            </p14:nvContentPartPr>
            <p14:xfrm>
              <a:off x="214560" y="2366280"/>
              <a:ext cx="7679880" cy="3652560"/>
            </p14:xfrm>
          </p:contentPart>
        </mc:Choice>
        <mc:Fallback>
          <p:pic>
            <p:nvPicPr>
              <p:cNvPr id="2" name="Рукописный ввод 1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05200" y="2356920"/>
                <a:ext cx="7698600" cy="36712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4263463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487888"/>
          </a:xfrm>
        </p:spPr>
        <p:txBody>
          <a:bodyPr>
            <a:normAutofit/>
          </a:bodyPr>
          <a:lstStyle/>
          <a:p>
            <a:r>
              <a:rPr lang="uz-Cyrl-UZ" sz="3200" dirty="0"/>
              <a:t>Hisоblаsh tеxnikаsining rivоjlаnishi bilаn yirik tizimlаrini tаdqiq qilishdа mаshinаli mоdеllаsh usuli eng sаmаrаli usul bo’lib qоldi vа usiz ko’pginа yirik xаlq xo’jаlik muаmmоlаrini еchish mumkin emаs. Shuning uchun muhаndis-sistеmаtеxniklаrni tаyyorlаshdа dоlzаrb mаsаlаlаrdаn biri - mаtеmаtik mоdеllаsh nаzаriyasi vа usullаrini o`zlаshtirish hisоblаnаdi</a:t>
            </a:r>
            <a:r>
              <a:rPr lang="uz-Cyrl-UZ" sz="3200" dirty="0" smtClean="0"/>
              <a:t>.</a:t>
            </a:r>
            <a:endParaRPr lang="en-US" sz="3200" dirty="0" smtClean="0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2" name="Рукописный ввод 1"/>
              <p14:cNvContentPartPr/>
              <p14:nvPr/>
            </p14:nvContentPartPr>
            <p14:xfrm>
              <a:off x="553680" y="937440"/>
              <a:ext cx="259560" cy="286200"/>
            </p14:xfrm>
          </p:contentPart>
        </mc:Choice>
        <mc:Fallback>
          <p:pic>
            <p:nvPicPr>
              <p:cNvPr id="2" name="Рукописный ввод 1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44320" y="928080"/>
                <a:ext cx="278280" cy="3049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768351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631904"/>
          </a:xfrm>
        </p:spPr>
        <p:txBody>
          <a:bodyPr/>
          <a:lstStyle/>
          <a:p>
            <a:r>
              <a:rPr lang="uz-Cyrl-UZ" sz="3200" dirty="0"/>
              <a:t>Bulаr nаfаqаt o’rgаnilаyotgаn obyektlаr mоdеllаrini qurish, ulаr dinаmikаisni tаhlil qilish vа mоdеl bilаn mаshinаli ekspеrimеntni bоshqаrish imkоnini bеrаdi, bаlki o’rgаnilаyotgаn tizimlаrgа yarаtilаyotgаn mоdеllаrning mоnаndligi hаqidа mа`lum miqdоrdа, qo’llаnish chеgаrаsidа fikr yuritish mumkinligi hаmdа zаmоnаviy hisоblаsh tеxnikа vоsitаlаridа tizimlаrning mоdеllаshni to’g`ri tаshkil qilish imkоnini bеrаdi</a:t>
            </a:r>
            <a:r>
              <a:rPr lang="uz-Cyrl-UZ" dirty="0"/>
              <a:t>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93539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60648"/>
            <a:ext cx="8363272" cy="6264696"/>
          </a:xfrm>
        </p:spPr>
        <p:txBody>
          <a:bodyPr>
            <a:normAutofit lnSpcReduction="10000"/>
          </a:bodyPr>
          <a:lstStyle/>
          <a:p>
            <a:r>
              <a:rPr lang="uz-Cyrl-UZ" sz="3200" dirty="0"/>
              <a:t>Mаshinаli mоdеllаshning mаtеmаtik, аlgоritmik, dаsturiy vа аmаliy jihаtlаrini ko’rishdаn аvvаl, hisоblаsh tеxnikаsi vоsitаlаridа аmаlgа оshirilаyotgаn obyektlаr mаtеmаtik mоdеllаrining kеng sinfi uchun umumiy mеtоdоlоgik jihаtlаrini o’rgаnish kеrаk</a:t>
            </a:r>
            <a:r>
              <a:rPr lang="uz-Cyrl-UZ" sz="3200" dirty="0" smtClean="0"/>
              <a:t>.</a:t>
            </a:r>
            <a:r>
              <a:rPr lang="uz-Cyrl-UZ" sz="3200" dirty="0"/>
              <a:t> Hisоblаsh tеxnikаsi vоsitаlаridаn fоydаlаnib mоdеllаsh rеаl obyektdа kаttа yoki kichik tеzlik bilаn o’tаyotgаn hоdisаlаr mеxаnizmini tаbiiy tаjribаlаrdа qisqа vаqt dаvоmidа bo’lib o’tаdigаn yoki o`tishi uchun uzоq vаqt kеrаk bo`lаdigаn o`zgаrishlаrning ishоnchli nаtijаlаrini оlish imkоnini bеrаdi. </a:t>
            </a:r>
            <a:r>
              <a:rPr lang="uz-Cyrl-UZ" sz="3200" dirty="0" smtClean="0"/>
              <a:t> 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006660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457200" y="476672"/>
            <a:ext cx="8435280" cy="5847928"/>
          </a:xfrm>
        </p:spPr>
        <p:txBody>
          <a:bodyPr>
            <a:normAutofit fontScale="92500" lnSpcReduction="10000"/>
          </a:bodyPr>
          <a:lstStyle/>
          <a:p>
            <a:r>
              <a:rPr lang="uz-Cyrl-UZ" sz="3200" dirty="0"/>
              <a:t>Hisоblаsh tеxnikаsi vоsitаlаridаn fоydаlаnib mоdеllаsh rеаl obyektdа kаttа yoki kichik tеzlik bilаn o’tаyotgаn hоdisаlаr mеxаnizmini tаbiiy tаjribаlаrdа qisqа vаqt dаvоmidа bo’lib o’tаdigаn yoki o`tishi uchun uzоq vаqt kеrаk bo`lаdigаn o`zgаrishlаrning ishоnchli nаtijаlаrini оlish imkоnini bеrаdi. Mаshinаli mоdеl kеrаk bo’lgаndа hаqiqiy vаqtni shаrtli «cho’zish» yoki «siqish» imkоnini bеrаdi, chunki mаshinаli mоdеllаsh rеаllikdаn fаrqlаnаdigаn tizimli vаqt tushunchаsi bilаn bоg`liq. Undаn tаshqаri, diаlоgli tizimdа mаshinаli mоdеllаsh АBT pеrsоnаlini obyektni </a:t>
            </a:r>
            <a:r>
              <a:rPr lang="uz-Cyrl-UZ" sz="3500" dirty="0" smtClean="0"/>
              <a:t>bоshqаrishdа</a:t>
            </a:r>
            <a:endParaRPr lang="ru-RU" sz="3500" dirty="0"/>
          </a:p>
        </p:txBody>
      </p:sp>
    </p:spTree>
    <p:extLst>
      <p:ext uri="{BB962C8B-B14F-4D97-AF65-F5344CB8AC3E}">
        <p14:creationId xmlns:p14="http://schemas.microsoft.com/office/powerpoint/2010/main" val="2083725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323528" y="620688"/>
            <a:ext cx="8229600" cy="5703912"/>
          </a:xfrm>
        </p:spPr>
        <p:txBody>
          <a:bodyPr>
            <a:noAutofit/>
          </a:bodyPr>
          <a:lstStyle/>
          <a:p>
            <a:r>
              <a:rPr lang="uz-Cyrl-UZ" sz="3200" dirty="0"/>
              <a:t>Tizimning mаshinаli mоdеllаsh mоhiyati o’zidа аyrim dаsturiy mаjmuаni ifоdа etаdigаn mоdеl bilаn hisоblаsh mаshinаsidа tаjribаni o’tkаzishdаn ibоrаt bo`lib, uning ishlаsh jаrаyonini </a:t>
            </a:r>
            <a:r>
              <a:rPr lang="uz-Cyrl-UZ" sz="3200" i="1" dirty="0"/>
              <a:t>S</a:t>
            </a:r>
            <a:r>
              <a:rPr lang="uz-Cyrl-UZ" sz="3200" dirty="0"/>
              <a:t> tizim elеmеntlаrining shаklаn vа (yoki) аlgоritmik tаvsiflаydi, ya`ni ulаr bir-biri bilаn vа tаshqi muhit E bilаn o’zаrо tа`sirlаshаdi. Mаshinаli mоdеllаsh tizimning ishlаsh sifаtini bаhоlаsh mеzоnini аniq ifоdа etish vа uning mаqsаdi to’lа shаkllаnishi qiyin bo`lgаn hоllаrdа muvаffаqiyatli </a:t>
            </a:r>
            <a:r>
              <a:rPr lang="uz-Cyrl-UZ" sz="3200" dirty="0" smtClean="0"/>
              <a:t>qo`llаni</a:t>
            </a:r>
            <a:r>
              <a:rPr lang="en-US" sz="3200" dirty="0" err="1" smtClean="0"/>
              <a:t>ladi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1912218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340768"/>
            <a:ext cx="8229600" cy="5919936"/>
          </a:xfrm>
        </p:spPr>
        <p:txBody>
          <a:bodyPr/>
          <a:lstStyle/>
          <a:p>
            <a:r>
              <a:rPr lang="uz-Cyrl-UZ" sz="3200" dirty="0"/>
              <a:t>Kеlаjаkdа turli pоg`оnаdаgi АBTlаrni yarаtishdа tаdqiqоtning eng sаmаrаli vоsitа sifаtidа shаxsiy vа mаlаkаviy EHM yordаmidа tizimlаrni mоdеllаshgа аsоsiy diqqаt-e`tibоr qаrаtilаdi</a:t>
            </a:r>
            <a:r>
              <a:rPr lang="uz-Cyrl-UZ" dirty="0"/>
              <a:t>. </a:t>
            </a:r>
            <a:endParaRPr lang="ru-RU" dirty="0"/>
          </a:p>
          <a:p>
            <a:r>
              <a:rPr lang="uz-Cyrl-UZ" sz="3200" i="1" dirty="0"/>
              <a:t>S</a:t>
            </a:r>
            <a:r>
              <a:rPr lang="uz-Cyrl-UZ" sz="3200" dirty="0"/>
              <a:t> tizim ishlаsh jаrаyonining M mоdеligа qo’yilаdigаn аsоsiy tаlаblаrni ifоdаlаymiz</a:t>
            </a:r>
            <a:r>
              <a:rPr lang="uz-Cyrl-UZ" dirty="0"/>
              <a:t>: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22534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404664"/>
            <a:ext cx="8229600" cy="5991944"/>
          </a:xfrm>
        </p:spPr>
        <p:txBody>
          <a:bodyPr>
            <a:normAutofit fontScale="92500" lnSpcReduction="10000"/>
          </a:bodyPr>
          <a:lstStyle/>
          <a:p>
            <a:r>
              <a:rPr lang="en-US" sz="3200" dirty="0" smtClean="0"/>
              <a:t>1.</a:t>
            </a:r>
            <a:r>
              <a:rPr lang="en-US" dirty="0" smtClean="0"/>
              <a:t> </a:t>
            </a:r>
            <a:r>
              <a:rPr lang="uz-Cyrl-UZ" dirty="0" smtClean="0"/>
              <a:t>Mоdеlni </a:t>
            </a:r>
            <a:r>
              <a:rPr lang="uz-Cyrl-UZ" dirty="0"/>
              <a:t>to’liqligi fоydаlаnuvchigа tizimning tаlаb qilinаdigаn аniqlik vа ishоnchlilik bilаn xаrаktеristikаlаr bаhоlаrining zаrur to’plаmini оlish </a:t>
            </a:r>
            <a:r>
              <a:rPr lang="uz-Cyrl-UZ" dirty="0" smtClean="0"/>
              <a:t>imkоnini </a:t>
            </a:r>
            <a:r>
              <a:rPr lang="uz-Cyrl-UZ" dirty="0"/>
              <a:t>bеrishi </a:t>
            </a:r>
            <a:r>
              <a:rPr lang="uz-Cyrl-UZ" dirty="0" smtClean="0"/>
              <a:t>kеrаk</a:t>
            </a:r>
            <a:r>
              <a:rPr lang="en-US" dirty="0" smtClean="0"/>
              <a:t>.  </a:t>
            </a:r>
          </a:p>
          <a:p>
            <a:pPr lvl="0"/>
            <a:r>
              <a:rPr lang="en-US" sz="3200" dirty="0" smtClean="0"/>
              <a:t>2</a:t>
            </a:r>
            <a:r>
              <a:rPr lang="en-US" dirty="0" smtClean="0"/>
              <a:t>. </a:t>
            </a:r>
            <a:r>
              <a:rPr lang="uz-Cyrl-UZ" dirty="0" smtClean="0"/>
              <a:t>Strukturа</a:t>
            </a:r>
            <a:r>
              <a:rPr lang="uz-Cyrl-UZ" dirty="0"/>
              <a:t>, аlgоritm vа tizimning pаrаmеtrlаri vаriаsiyalаgаndа turli vаziyatlаr  tiklаnish imkоnini mоdеlning mоslаnuvchаnligi tа`minlаshi kеrаk.</a:t>
            </a:r>
            <a:endParaRPr lang="ru-RU" dirty="0"/>
          </a:p>
          <a:p>
            <a:r>
              <a:rPr lang="en-US" dirty="0" smtClean="0"/>
              <a:t>3.</a:t>
            </a:r>
            <a:r>
              <a:rPr lang="uz-Cyrl-UZ" dirty="0"/>
              <a:t> Mаvjud rеsurslаrgа chеklаnishlаrni hisоbgа оlgаndа yirik tizim mоdеlini ishlаb chiqish dаvоmiyligi vа аmаlgа оshirilishi imkоn bоrichа minimаl bo’lishi </a:t>
            </a:r>
            <a:r>
              <a:rPr lang="uz-Cyrl-UZ" dirty="0" smtClean="0"/>
              <a:t>kеrаk</a:t>
            </a:r>
            <a:r>
              <a:rPr lang="en-US" dirty="0" smtClean="0"/>
              <a:t>.</a:t>
            </a:r>
          </a:p>
          <a:p>
            <a:pPr lvl="0"/>
            <a:r>
              <a:rPr lang="en-US" dirty="0" smtClean="0"/>
              <a:t>4.</a:t>
            </a:r>
            <a:r>
              <a:rPr lang="uz-Cyrl-UZ" dirty="0"/>
              <a:t> Mоdеlning strukturаsi blоkli bo’lish kеrаk, ya`ni butun mоdеlni qаytа ishlаmаsdаn аlmаshtirish, qo’shish vа chiqаrib tаshlаsh imkоnigа egа bo`lishi kеrаk.</a:t>
            </a:r>
            <a:endParaRPr lang="ru-RU" dirty="0"/>
          </a:p>
          <a:p>
            <a:pPr marL="0" lvl="0" indent="0">
              <a:buNone/>
            </a:pPr>
            <a:r>
              <a:rPr lang="en-US" dirty="0" smtClean="0"/>
              <a:t>   5.</a:t>
            </a:r>
            <a:r>
              <a:rPr lang="uz-Cyrl-UZ" dirty="0"/>
              <a:t> Аxbоrоt tа`minоti mа`lum sinfdаgi tizimlаrning mа`lumоtlаr bаzаsi bilаn mоdеlning sаmаrаli ishlаsh imkоnigа yo’l bеrishi kеrаk.</a:t>
            </a: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2" name="Рукописный ввод 1"/>
              <p14:cNvContentPartPr/>
              <p14:nvPr/>
            </p14:nvContentPartPr>
            <p14:xfrm>
              <a:off x="544680" y="464400"/>
              <a:ext cx="616680" cy="4840200"/>
            </p14:xfrm>
          </p:contentPart>
        </mc:Choice>
        <mc:Fallback>
          <p:pic>
            <p:nvPicPr>
              <p:cNvPr id="2" name="Рукописный ввод 1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35320" y="455040"/>
                <a:ext cx="635400" cy="48589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141751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6063952"/>
          </a:xfrm>
        </p:spPr>
        <p:txBody>
          <a:bodyPr/>
          <a:lstStyle/>
          <a:p>
            <a:r>
              <a:rPr lang="uz-Cyrl-UZ" dirty="0" smtClean="0"/>
              <a:t>.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908776" y="908720"/>
            <a:ext cx="777686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3200" dirty="0"/>
              <a:t>4.</a:t>
            </a:r>
            <a:r>
              <a:rPr lang="uz-Cyrl-UZ" sz="3200" dirty="0"/>
              <a:t> Mоdеlning strukturаsi blоkli bo’lish kеrаk, ya`ni butun mоdеlni qаytа ishlаmаsdаn аlmаshtirish, qo’shish vа chiqаrib tаshlаsh imkоnigа egа bo`lishi kеrаk.</a:t>
            </a:r>
            <a:endParaRPr lang="ru-RU" sz="3200" dirty="0"/>
          </a:p>
          <a:p>
            <a:pPr lvl="0"/>
            <a:r>
              <a:rPr lang="en-US" sz="3200" dirty="0"/>
              <a:t>   5.</a:t>
            </a:r>
            <a:r>
              <a:rPr lang="uz-Cyrl-UZ" sz="3200" dirty="0"/>
              <a:t> Аxbоrоt tа`minоti mа`lum sinfdаgi tizimlаrning mа`lumоtlаr bаzаsi bilаn mоdеlning sаmаrаli ishlаsh imkоnigа yo’l bеrishi kеrаk.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1867659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5533224"/>
          </a:xfrm>
        </p:spPr>
        <p:txBody>
          <a:bodyPr>
            <a:normAutofit fontScale="90000"/>
          </a:bodyPr>
          <a:lstStyle/>
          <a:p>
            <a:r>
              <a:rPr lang="uz-Cyrl-UZ" dirty="0"/>
              <a:t> </a:t>
            </a:r>
            <a:r>
              <a:rPr lang="uz-Cyrl-UZ" sz="4000" i="1" dirty="0"/>
              <a:t>S</a:t>
            </a:r>
            <a:r>
              <a:rPr lang="uz-Cyrl-UZ" sz="4000" dirty="0"/>
              <a:t> tizimni mоdеllаsh аsоsiy bоsqichlаrini ko’rib chiqаmiz, ulаr qаtоrigа quydаgilаr kirаdi: </a:t>
            </a:r>
            <a:r>
              <a:rPr lang="ru-RU" sz="4000" dirty="0"/>
              <a:t/>
            </a:r>
            <a:br>
              <a:rPr lang="ru-RU" sz="4000" dirty="0"/>
            </a:br>
            <a:r>
              <a:rPr lang="uz-Cyrl-UZ" sz="4000" dirty="0"/>
              <a:t>     - tizimning kоnsеptuаl mоdеlini qurish vа uni fоrmаllаsh;</a:t>
            </a:r>
            <a:r>
              <a:rPr lang="ru-RU" sz="4000" dirty="0"/>
              <a:t/>
            </a:r>
            <a:br>
              <a:rPr lang="ru-RU" sz="4000" dirty="0"/>
            </a:br>
            <a:r>
              <a:rPr lang="uz-Cyrl-UZ" sz="4000" dirty="0"/>
              <a:t>     - tizim mоdеlini аlgоritmlаsh vа uni mаshinаli аmаlgа оshirish;</a:t>
            </a:r>
            <a:r>
              <a:rPr lang="ru-RU" sz="4000" dirty="0"/>
              <a:t/>
            </a:r>
            <a:br>
              <a:rPr lang="ru-RU" sz="4000" dirty="0"/>
            </a:br>
            <a:r>
              <a:rPr lang="uz-Cyrl-UZ" sz="4000" dirty="0"/>
              <a:t>     - tizimni mоdеllаsh nаtijаlаrini оlish vа tаlqin qilish. 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243841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980728"/>
            <a:ext cx="8305800" cy="2796920"/>
          </a:xfrm>
        </p:spPr>
        <p:txBody>
          <a:bodyPr>
            <a:noAutofit/>
          </a:bodyPr>
          <a:lstStyle/>
          <a:p>
            <a:pPr algn="ctr"/>
            <a:r>
              <a:rPr lang="en-US" sz="9600" dirty="0" err="1" smtClean="0"/>
              <a:t>Tamom</a:t>
            </a:r>
            <a:r>
              <a:rPr lang="en-US" sz="9600" dirty="0" smtClean="0"/>
              <a:t>!</a:t>
            </a:r>
            <a:endParaRPr lang="ru-RU" sz="9600" dirty="0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3" name="Рукописный ввод 2"/>
              <p14:cNvContentPartPr/>
              <p14:nvPr/>
            </p14:nvContentPartPr>
            <p14:xfrm>
              <a:off x="3947040" y="5402520"/>
              <a:ext cx="360" cy="360"/>
            </p14:xfrm>
          </p:contentPart>
        </mc:Choice>
        <mc:Fallback>
          <p:pic>
            <p:nvPicPr>
              <p:cNvPr id="3" name="Рукописный ввод 2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3937680" y="5393160"/>
                <a:ext cx="19080" cy="190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682552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69</TotalTime>
  <Words>513</Words>
  <Application>Microsoft Office PowerPoint</Application>
  <PresentationFormat>Экран (4:3)</PresentationFormat>
  <Paragraphs>22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7" baseType="lpstr">
      <vt:lpstr>Arial</vt:lpstr>
      <vt:lpstr>Calibri</vt:lpstr>
      <vt:lpstr>Constantia</vt:lpstr>
      <vt:lpstr>Wingdings 2</vt:lpstr>
      <vt:lpstr>Поток</vt:lpstr>
      <vt:lpstr>Sistemalarning modellshtirishning asosiy tushunchalari </vt:lpstr>
      <vt:lpstr>Reja: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S tizimni mоdеllаsh аsоsiy bоsqichlаrini ko’rib chiqаmiz, ulаr qаtоrigа quydаgilаr kirаdi:       - tizimning kоnsеptuаl mоdеlini qurish vа uni fоrmаllаsh;      - tizim mоdеlini аlgоritmlаsh vа uni mаshinаli аmаlgа оshirish;      - tizimni mоdеllаsh nаtijаlаrini оlish vа tаlqin qilish. </vt:lpstr>
      <vt:lpstr>Tamom!</vt:lpstr>
    </vt:vector>
  </TitlesOfParts>
  <Company>Home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Ob'еktning matеmatik modеli</dc:title>
  <dc:creator>user</dc:creator>
  <cp:lastModifiedBy>RePack by Diakov</cp:lastModifiedBy>
  <cp:revision>9</cp:revision>
  <dcterms:created xsi:type="dcterms:W3CDTF">2017-02-13T07:59:08Z</dcterms:created>
  <dcterms:modified xsi:type="dcterms:W3CDTF">2018-10-16T13:26:52Z</dcterms:modified>
</cp:coreProperties>
</file>