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58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11.12.2018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11.12.2018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11.12.2018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11.12.2018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11.12.2018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11.12.2018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11.12.2018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11.12.2018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11.12.2018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11.12.2018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129018-57BB-4FC0-B209-F2BFF44D53DE}" type="datetimeFigureOut">
              <a:rPr lang="ru-RU" smtClean="0"/>
              <a:t>11.12.2018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3129018-57BB-4FC0-B209-F2BFF44D53DE}" type="datetimeFigureOut">
              <a:rPr lang="ru-RU" smtClean="0"/>
              <a:t>11.12.2018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E05E82FA-ED7F-4511-8176-C0262F23433B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3400" y="908720"/>
            <a:ext cx="7851648" cy="4536504"/>
          </a:xfrm>
        </p:spPr>
        <p:txBody>
          <a:bodyPr>
            <a:noAutofit/>
          </a:bodyPr>
          <a:lstStyle/>
          <a:p>
            <a:pPr algn="ctr">
              <a:spcAft>
                <a:spcPts val="0"/>
              </a:spcAft>
            </a:pPr>
            <a:r>
              <a:rPr lang="en-US" sz="3200" dirty="0" smtClean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 MAVZU: </a:t>
            </a:r>
            <a:r>
              <a:rPr lang="en-US" sz="3200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ROBOTLARNI DASTURLASH, MODELLASHTIRISH VA SIMULYASIYALASH</a:t>
            </a:r>
            <a:endParaRPr lang="ru-RU" sz="3200" dirty="0">
              <a:solidFill>
                <a:srgbClr val="C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611207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5287757"/>
            <a:ext cx="8229600" cy="1584176"/>
          </a:xfrm>
        </p:spPr>
        <p:txBody>
          <a:bodyPr>
            <a:no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kundalik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xayotimizga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real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dunyo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o’rtasidagi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yo’qolib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sanoatining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yuksaklik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sari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intilishidan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dalolat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bermoqda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bosqichma-bosqich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bosqichlarda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namoyon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bo’lmoqda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sanoatining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1-inqilobi (industry 1.0): XVII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oxirlarida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bug’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quvvatiga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qurilmalar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oshirilgan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Ilk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to’qish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dastgohi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1784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yaratilgan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sanoatining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2-inqilobi (industry 2.0): XX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boshlarida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quvvatini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kashf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hajmdagi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maxsulotlar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chiqarila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sanoatining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3-inqilobi (industry 3.0): XX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70-yillarida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komyuter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elektronikaga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avtomatlashtirish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tadbiq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Hozirda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davlatlarda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joriy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etilayotgan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sanoatining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4-inqilobi (industry 4.0)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tarmoq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masofad</a:t>
            </a:r>
            <a:r>
              <a:rPr lang="en-US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</a:t>
            </a:r>
            <a:r>
              <a:rPr lang="en-US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boshqariluvchi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avtomatlashtirilgan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ommalashtirilmoqda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16096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9592" y="548680"/>
            <a:ext cx="6768752" cy="453650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835696" y="5445224"/>
            <a:ext cx="54006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1-rasm.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sanoati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inqiloblari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659664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5576" y="1109519"/>
            <a:ext cx="7632848" cy="51211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4-inqilobi (industry 4.0)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Times New Roman" panose="02020603050405020304" pitchFamily="18" charset="0"/>
              <a:buChar char="-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Sanoat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roboti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inson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o’rtasidagi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aloqaning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yangicha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ko’rinishi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Times New Roman" panose="02020603050405020304" pitchFamily="18" charset="0"/>
              <a:buChar char="-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Aqlli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Times New Roman" panose="02020603050405020304" pitchFamily="18" charset="0"/>
              <a:buChar char="-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Aqlli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aktivlashtirish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qurilmalari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Times New Roman" panose="02020603050405020304" pitchFamily="18" charset="0"/>
              <a:buChar char="-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Sun’iy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just">
              <a:lnSpc>
                <a:spcPct val="115000"/>
              </a:lnSpc>
              <a:spcAft>
                <a:spcPts val="1000"/>
              </a:spcAft>
            </a:pP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Hozirda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sanoatining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4-inqilobi (industry 4.0)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joriy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borasida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Germaniya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o’rinni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egallamaqda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yalpi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ichki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mahsulotining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23%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etmoqda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AQSH da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13%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etmoqda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40190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27584" y="1484784"/>
            <a:ext cx="7488832" cy="331236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331640" y="5229200"/>
            <a:ext cx="69847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2-rasm.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Ishlab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chiqarish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sanoatining</a:t>
            </a:r>
            <a:r>
              <a:rPr lang="en-US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4-inqilobi </a:t>
            </a:r>
            <a:r>
              <a:rPr lang="en-US" i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elementlari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8570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529770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1061</TotalTime>
  <Words>126</Words>
  <Application>Microsoft Office PowerPoint</Application>
  <PresentationFormat>Экран (4:3)</PresentationFormat>
  <Paragraphs>10</Paragraphs>
  <Slides>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Calibri</vt:lpstr>
      <vt:lpstr>Constantia</vt:lpstr>
      <vt:lpstr>Times New Roman</vt:lpstr>
      <vt:lpstr>Wingdings 2</vt:lpstr>
      <vt:lpstr>Поток</vt:lpstr>
      <vt:lpstr> MAVZU: ROBOTLARNI DASTURLASH, MODELLASHTIRISH VA SIMULYASIYALASH</vt:lpstr>
      <vt:lpstr>Zamonaviy texnologiya kundalik xayotimizga kirib borishi bilan real olam va raqamli dunyo o’rtasidagi chegara yo’qolib borishi ishlab chiqarish sanoatining yuksaklik sari intilishidan dalolat bermoqda. Ishlab chiqarishning rivojlanishi bosqichma-bosqich amalga oshirilishi quyidagi bosqichlarda namoyon bo’lmoqda. Ishlab chiqarish sanoatining 1-inqilobi (industry 1.0): XVII asr oxirlarida suv va bug’ quvvatiga asoslan qurilmalar asosida amalga oshirilgan. Ilk mexanik to’qish dastgohi 1784 yilda yaratilgan. Ishlab chiqarish sanoatining 2-inqilobi (industry 2.0): XX asrning boshlarida elektr quvvatini kashf etilishi bilan katta hajmdagi maxsulotlar ishlab chiqarila boshladi. Ishlab chiqarish sanoatining 3-inqilobi (industry 3.0): XX asrning 70-yillarida komyuter dasturlari va elektronikaga asoslangan avtomatlashtirish tizimlari keng tadbiq etila boshlandi. Hozirda rivojlangan davlatlarda joriy etilayotgan ishlab chiqarish sanoatining 4-inqilobi (industry 4.0) tarmoq texnologiyasiga asoslangan masofadan boshqariluvchi avtomatlashtirilgan tizimlar keng ommalashtirilmoqda. 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Ob'еktning matеmatik modеli</dc:title>
  <dc:creator>user</dc:creator>
  <cp:lastModifiedBy>RePack by Diakov</cp:lastModifiedBy>
  <cp:revision>8</cp:revision>
  <dcterms:created xsi:type="dcterms:W3CDTF">2017-02-13T07:59:08Z</dcterms:created>
  <dcterms:modified xsi:type="dcterms:W3CDTF">2018-12-12T05:42:09Z</dcterms:modified>
</cp:coreProperties>
</file>