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58" r:id="rId4"/>
    <p:sldId id="261" r:id="rId5"/>
    <p:sldId id="260" r:id="rId6"/>
    <p:sldId id="257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711"/>
    <p:restoredTop sz="94173"/>
  </p:normalViewPr>
  <p:slideViewPr>
    <p:cSldViewPr snapToGrid="0" snapToObjects="1">
      <p:cViewPr>
        <p:scale>
          <a:sx n="94" d="100"/>
          <a:sy n="94" d="100"/>
        </p:scale>
        <p:origin x="520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B9CBA2-6D4C-2F46-8E2B-FEDEF014CFDB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33EEB6-54E8-8045-AD06-124EA2CEA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482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33EEB6-54E8-8045-AD06-124EA2CEAB6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91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33EEB6-54E8-8045-AD06-124EA2CEAB6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058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6/3/20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6/3/20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6/3/20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  <a:t>Making fashion design illustration</a:t>
            </a:r>
            <a:endParaRPr lang="en-US" sz="6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Using collage method</a:t>
            </a:r>
            <a:endParaRPr lang="en-US" sz="3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329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Composition making using black and white paper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029" y="1428750"/>
            <a:ext cx="3552050" cy="5024014"/>
          </a:xfrm>
        </p:spPr>
      </p:pic>
    </p:spTree>
    <p:extLst>
      <p:ext uri="{BB962C8B-B14F-4D97-AF65-F5344CB8AC3E}">
        <p14:creationId xmlns:p14="http://schemas.microsoft.com/office/powerpoint/2010/main" val="1019422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Composition making </a:t>
            </a:r>
            <a:b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using a circle, </a:t>
            </a:r>
            <a:b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a square and </a:t>
            </a:r>
            <a:b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a triangle.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441" y="817430"/>
            <a:ext cx="3642732" cy="5152275"/>
          </a:xfrm>
        </p:spPr>
      </p:pic>
    </p:spTree>
    <p:extLst>
      <p:ext uri="{BB962C8B-B14F-4D97-AF65-F5344CB8AC3E}">
        <p14:creationId xmlns:p14="http://schemas.microsoft.com/office/powerpoint/2010/main" val="1365762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Using old magazines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746" y="260558"/>
            <a:ext cx="4375011" cy="6188009"/>
          </a:xfrm>
        </p:spPr>
      </p:pic>
    </p:spTree>
    <p:extLst>
      <p:ext uri="{BB962C8B-B14F-4D97-AF65-F5344CB8AC3E}">
        <p14:creationId xmlns:p14="http://schemas.microsoft.com/office/powerpoint/2010/main" val="311617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900" dirty="0" smtClean="0">
                <a:latin typeface="Times New Roman" charset="0"/>
                <a:ea typeface="Times New Roman" charset="0"/>
                <a:cs typeface="Times New Roman" charset="0"/>
              </a:rPr>
              <a:t>Collage with </a:t>
            </a:r>
            <a:br>
              <a:rPr lang="en-US" sz="49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900" dirty="0" smtClean="0">
                <a:latin typeface="Times New Roman" charset="0"/>
                <a:ea typeface="Times New Roman" charset="0"/>
                <a:cs typeface="Times New Roman" charset="0"/>
              </a:rPr>
              <a:t>white and </a:t>
            </a:r>
            <a:br>
              <a:rPr lang="en-US" sz="49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900" dirty="0" smtClean="0">
                <a:latin typeface="Times New Roman" charset="0"/>
                <a:ea typeface="Times New Roman" charset="0"/>
                <a:cs typeface="Times New Roman" charset="0"/>
              </a:rPr>
              <a:t>black papers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361" y="685800"/>
            <a:ext cx="4009250" cy="5670677"/>
          </a:xfrm>
        </p:spPr>
      </p:pic>
    </p:spTree>
    <p:extLst>
      <p:ext uri="{BB962C8B-B14F-4D97-AF65-F5344CB8AC3E}">
        <p14:creationId xmlns:p14="http://schemas.microsoft.com/office/powerpoint/2010/main" val="1639658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362" y="467435"/>
            <a:ext cx="9601200" cy="1485900"/>
          </a:xfrm>
        </p:spPr>
        <p:txBody>
          <a:bodyPr>
            <a:no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Collage with </a:t>
            </a:r>
            <a:br>
              <a:rPr lang="en-US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white and </a:t>
            </a:r>
            <a:br>
              <a:rPr lang="en-US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black papers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878" y="467435"/>
            <a:ext cx="4170951" cy="5899387"/>
          </a:xfrm>
        </p:spPr>
      </p:pic>
    </p:spTree>
    <p:extLst>
      <p:ext uri="{BB962C8B-B14F-4D97-AF65-F5344CB8AC3E}">
        <p14:creationId xmlns:p14="http://schemas.microsoft.com/office/powerpoint/2010/main" val="1191444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9714" y="467436"/>
            <a:ext cx="9601200" cy="1485900"/>
          </a:xfrm>
        </p:spPr>
        <p:txBody>
          <a:bodyPr>
            <a:no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Collage with </a:t>
            </a:r>
            <a:br>
              <a:rPr lang="en-US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white and </a:t>
            </a:r>
            <a:br>
              <a:rPr lang="en-US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black papers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821" y="466018"/>
            <a:ext cx="4118919" cy="5825793"/>
          </a:xfrm>
        </p:spPr>
      </p:pic>
    </p:spTree>
    <p:extLst>
      <p:ext uri="{BB962C8B-B14F-4D97-AF65-F5344CB8AC3E}">
        <p14:creationId xmlns:p14="http://schemas.microsoft.com/office/powerpoint/2010/main" val="1429083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900" dirty="0" smtClean="0">
                <a:latin typeface="Times New Roman" charset="0"/>
                <a:ea typeface="Times New Roman" charset="0"/>
                <a:cs typeface="Times New Roman" charset="0"/>
              </a:rPr>
              <a:t>Homework assignment: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Make a free composition</a:t>
            </a:r>
            <a:b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collage using pictures that you like.</a:t>
            </a:r>
            <a:endParaRPr lang="en-US" sz="3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774" y="685800"/>
            <a:ext cx="4009250" cy="5670677"/>
          </a:xfrm>
        </p:spPr>
      </p:pic>
    </p:spTree>
    <p:extLst>
      <p:ext uri="{BB962C8B-B14F-4D97-AF65-F5344CB8AC3E}">
        <p14:creationId xmlns:p14="http://schemas.microsoft.com/office/powerpoint/2010/main" val="1266045410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35</TotalTime>
  <Words>26</Words>
  <Application>Microsoft Macintosh PowerPoint</Application>
  <PresentationFormat>Widescreen</PresentationFormat>
  <Paragraphs>11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Franklin Gothic Book</vt:lpstr>
      <vt:lpstr>Times New Roman</vt:lpstr>
      <vt:lpstr>Crop</vt:lpstr>
      <vt:lpstr>  Making fashion design illustration</vt:lpstr>
      <vt:lpstr>Composition making using black and white paper</vt:lpstr>
      <vt:lpstr>Composition making  using a circle,  a square and  a triangle.</vt:lpstr>
      <vt:lpstr>Using old magazines</vt:lpstr>
      <vt:lpstr>Collage with  white and  black papers </vt:lpstr>
      <vt:lpstr>Collage with  white and  black papers</vt:lpstr>
      <vt:lpstr>Collage with  white and  black papers</vt:lpstr>
      <vt:lpstr>Homework assignment: Make a free composition collage using pictures that you like.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design illustration</dc:title>
  <dc:creator>Microsoft Office User</dc:creator>
  <cp:lastModifiedBy>Microsoft Office User</cp:lastModifiedBy>
  <cp:revision>4</cp:revision>
  <dcterms:created xsi:type="dcterms:W3CDTF">2020-06-03T14:54:27Z</dcterms:created>
  <dcterms:modified xsi:type="dcterms:W3CDTF">2020-06-03T15:29:52Z</dcterms:modified>
</cp:coreProperties>
</file>