
<file path=[Content_Types].xml><?xml version="1.0" encoding="utf-8"?>
<Types xmlns="http://schemas.openxmlformats.org/package/2006/content-types">
  <Default Extension="xml" ContentType="application/xml"/>
  <Default Extension="jpeg" ContentType="image/jpeg"/>
  <Default Extension="rels" ContentType="application/vnd.openxmlformats-package.relationships+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60" r:id="rId1"/>
  </p:sldMasterIdLst>
  <p:sldIdLst>
    <p:sldId id="256" r:id="rId2"/>
    <p:sldId id="257" r:id="rId3"/>
    <p:sldId id="258" r:id="rId4"/>
    <p:sldId id="259" r:id="rId5"/>
    <p:sldId id="260" r:id="rId6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28711"/>
    <p:restoredTop sz="50077"/>
  </p:normalViewPr>
  <p:slideViewPr>
    <p:cSldViewPr snapToGrid="0" snapToObjects="1">
      <p:cViewPr varScale="1">
        <p:scale>
          <a:sx n="102" d="100"/>
          <a:sy n="102" d="100"/>
        </p:scale>
        <p:origin x="200" y="40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6" Type="http://schemas.openxmlformats.org/officeDocument/2006/relationships/slide" Target="slides/slide5.xml"/><Relationship Id="rId7" Type="http://schemas.openxmlformats.org/officeDocument/2006/relationships/presProps" Target="presProps.xml"/><Relationship Id="rId8" Type="http://schemas.openxmlformats.org/officeDocument/2006/relationships/viewProps" Target="viewProps.xml"/><Relationship Id="rId9" Type="http://schemas.openxmlformats.org/officeDocument/2006/relationships/theme" Target="theme/theme1.xml"/><Relationship Id="rId1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915128" y="1788454"/>
            <a:ext cx="8361229" cy="2098226"/>
          </a:xfrm>
        </p:spPr>
        <p:txBody>
          <a:bodyPr anchor="b">
            <a:noAutofit/>
          </a:bodyPr>
          <a:lstStyle>
            <a:lvl1pPr algn="ctr">
              <a:defRPr sz="7200" cap="all" baseline="0">
                <a:solidFill>
                  <a:schemeClr val="tx2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679906" y="3956279"/>
            <a:ext cx="6831673" cy="1086237"/>
          </a:xfrm>
        </p:spPr>
        <p:txBody>
          <a:bodyPr>
            <a:normAutofit/>
          </a:bodyPr>
          <a:lstStyle>
            <a:lvl1pPr marL="0" indent="0" algn="ctr">
              <a:lnSpc>
                <a:spcPct val="112000"/>
              </a:lnSpc>
              <a:spcBef>
                <a:spcPts val="0"/>
              </a:spcBef>
              <a:spcAft>
                <a:spcPts val="0"/>
              </a:spcAft>
              <a:buNone/>
              <a:defRPr sz="23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52858" y="6453386"/>
            <a:ext cx="1607944" cy="404614"/>
          </a:xfrm>
        </p:spPr>
        <p:txBody>
          <a:bodyPr/>
          <a:lstStyle>
            <a:lvl1pPr>
              <a:defRPr baseline="0">
                <a:solidFill>
                  <a:schemeClr val="tx2"/>
                </a:solidFill>
              </a:defRPr>
            </a:lvl1pPr>
          </a:lstStyle>
          <a:p>
            <a:fld id="{BDA6D654-6CA3-CA42-9D37-3730E3AE813D}" type="datetimeFigureOut">
              <a:rPr lang="en-US" smtClean="0"/>
              <a:t>6/5/20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584054" y="6453386"/>
            <a:ext cx="7023377" cy="404614"/>
          </a:xfrm>
        </p:spPr>
        <p:txBody>
          <a:bodyPr/>
          <a:lstStyle>
            <a:lvl1pPr algn="ctr">
              <a:defRPr baseline="0">
                <a:solidFill>
                  <a:schemeClr val="tx2"/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9830683" y="6453386"/>
            <a:ext cx="1596292" cy="404614"/>
          </a:xfrm>
        </p:spPr>
        <p:txBody>
          <a:bodyPr/>
          <a:lstStyle>
            <a:lvl1pPr>
              <a:defRPr baseline="0">
                <a:solidFill>
                  <a:schemeClr val="tx2"/>
                </a:solidFill>
              </a:defRPr>
            </a:lvl1pPr>
          </a:lstStyle>
          <a:p>
            <a:fld id="{5A7F6403-18EF-744A-B44B-B402C6AEECD3}" type="slidenum">
              <a:rPr lang="en-US" smtClean="0"/>
              <a:t>‹#›</a:t>
            </a:fld>
            <a:endParaRPr lang="en-US"/>
          </a:p>
        </p:txBody>
      </p:sp>
      <p:grpSp>
        <p:nvGrpSpPr>
          <p:cNvPr id="7" name="Group 6"/>
          <p:cNvGrpSpPr/>
          <p:nvPr/>
        </p:nvGrpSpPr>
        <p:grpSpPr>
          <a:xfrm>
            <a:off x="752858" y="744469"/>
            <a:ext cx="10674117" cy="5349671"/>
            <a:chOff x="752858" y="744469"/>
            <a:chExt cx="10674117" cy="5349671"/>
          </a:xfrm>
        </p:grpSpPr>
        <p:sp>
          <p:nvSpPr>
            <p:cNvPr id="11" name="Freeform 6"/>
            <p:cNvSpPr/>
            <p:nvPr/>
          </p:nvSpPr>
          <p:spPr bwMode="auto">
            <a:xfrm>
              <a:off x="8151962" y="1685652"/>
              <a:ext cx="3275013" cy="4408488"/>
            </a:xfrm>
            <a:custGeom>
              <a:avLst/>
              <a:gdLst/>
              <a:ahLst/>
              <a:cxnLst/>
              <a:rect l="l" t="t" r="r" b="b"/>
              <a:pathLst>
                <a:path w="10000" h="10000">
                  <a:moveTo>
                    <a:pt x="8761" y="0"/>
                  </a:moveTo>
                  <a:lnTo>
                    <a:pt x="10000" y="0"/>
                  </a:lnTo>
                  <a:lnTo>
                    <a:pt x="10000" y="10000"/>
                  </a:lnTo>
                  <a:lnTo>
                    <a:pt x="0" y="10000"/>
                  </a:lnTo>
                  <a:lnTo>
                    <a:pt x="0" y="9126"/>
                  </a:lnTo>
                  <a:lnTo>
                    <a:pt x="8761" y="9127"/>
                  </a:lnTo>
                  <a:lnTo>
                    <a:pt x="8761" y="0"/>
                  </a:lnTo>
                  <a:close/>
                </a:path>
              </a:pathLst>
            </a:custGeom>
            <a:solidFill>
              <a:schemeClr val="tx2"/>
            </a:solidFill>
            <a:ln w="0">
              <a:noFill/>
              <a:prstDash val="solid"/>
              <a:round/>
              <a:headEnd/>
              <a:tailEnd/>
            </a:ln>
          </p:spPr>
        </p:sp>
        <p:sp>
          <p:nvSpPr>
            <p:cNvPr id="14" name="Freeform 6"/>
            <p:cNvSpPr/>
            <p:nvPr/>
          </p:nvSpPr>
          <p:spPr bwMode="auto">
            <a:xfrm flipH="1" flipV="1">
              <a:off x="752858" y="744469"/>
              <a:ext cx="3275668" cy="4408488"/>
            </a:xfrm>
            <a:custGeom>
              <a:avLst/>
              <a:gdLst/>
              <a:ahLst/>
              <a:cxnLst/>
              <a:rect l="l" t="t" r="r" b="b"/>
              <a:pathLst>
                <a:path w="10002" h="10000">
                  <a:moveTo>
                    <a:pt x="8763" y="0"/>
                  </a:moveTo>
                  <a:lnTo>
                    <a:pt x="10002" y="0"/>
                  </a:lnTo>
                  <a:lnTo>
                    <a:pt x="10002" y="10000"/>
                  </a:lnTo>
                  <a:lnTo>
                    <a:pt x="2" y="10000"/>
                  </a:lnTo>
                  <a:cubicBezTo>
                    <a:pt x="-2" y="9698"/>
                    <a:pt x="4" y="9427"/>
                    <a:pt x="0" y="9125"/>
                  </a:cubicBezTo>
                  <a:lnTo>
                    <a:pt x="8763" y="9128"/>
                  </a:lnTo>
                  <a:lnTo>
                    <a:pt x="8763" y="0"/>
                  </a:lnTo>
                  <a:close/>
                </a:path>
              </a:pathLst>
            </a:custGeom>
            <a:solidFill>
              <a:schemeClr val="tx2"/>
            </a:solidFill>
            <a:ln w="0">
              <a:noFill/>
              <a:prstDash val="solid"/>
              <a:round/>
              <a:headEnd/>
              <a:tailEnd/>
            </a:ln>
          </p:spPr>
        </p:sp>
      </p:grpSp>
    </p:spTree>
    <p:extLst>
      <p:ext uri="{BB962C8B-B14F-4D97-AF65-F5344CB8AC3E}">
        <p14:creationId xmlns:p14="http://schemas.microsoft.com/office/powerpoint/2010/main" val="1433688930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A6D654-6CA3-CA42-9D37-3730E3AE813D}" type="datetimeFigureOut">
              <a:rPr lang="en-US" smtClean="0"/>
              <a:t>6/5/20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7F6403-18EF-744A-B44B-B402C6AEECD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4332717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65025" y="1301360"/>
            <a:ext cx="9612971" cy="2852737"/>
          </a:xfrm>
        </p:spPr>
        <p:txBody>
          <a:bodyPr anchor="b">
            <a:normAutofit/>
          </a:bodyPr>
          <a:lstStyle>
            <a:lvl1pPr algn="r">
              <a:defRPr sz="7200" cap="all" baseline="0">
                <a:solidFill>
                  <a:schemeClr val="tx2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65025" y="4216328"/>
            <a:ext cx="9612971" cy="1143324"/>
          </a:xfrm>
        </p:spPr>
        <p:txBody>
          <a:bodyPr/>
          <a:lstStyle>
            <a:lvl1pPr marL="0" indent="0" algn="r">
              <a:lnSpc>
                <a:spcPct val="112000"/>
              </a:lnSpc>
              <a:spcBef>
                <a:spcPts val="0"/>
              </a:spcBef>
              <a:spcAft>
                <a:spcPts val="0"/>
              </a:spcAft>
              <a:buNone/>
              <a:defRPr sz="2400">
                <a:solidFill>
                  <a:schemeClr val="tx2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38908" y="6453386"/>
            <a:ext cx="1622409" cy="404614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BDA6D654-6CA3-CA42-9D37-3730E3AE813D}" type="datetimeFigureOut">
              <a:rPr lang="en-US" smtClean="0"/>
              <a:t>6/5/20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584312" y="6453386"/>
            <a:ext cx="7023377" cy="404614"/>
          </a:xfrm>
        </p:spPr>
        <p:txBody>
          <a:bodyPr/>
          <a:lstStyle>
            <a:lvl1pPr algn="ctr">
              <a:defRPr>
                <a:solidFill>
                  <a:schemeClr val="tx2"/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9830683" y="6453386"/>
            <a:ext cx="1596292" cy="404614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5A7F6403-18EF-744A-B44B-B402C6AEECD3}" type="slidenum">
              <a:rPr lang="en-US" smtClean="0"/>
              <a:t>‹#›</a:t>
            </a:fld>
            <a:endParaRPr lang="en-US"/>
          </a:p>
        </p:txBody>
      </p:sp>
      <p:sp>
        <p:nvSpPr>
          <p:cNvPr id="7" name="Freeform 6" title="Crop Mark"/>
          <p:cNvSpPr/>
          <p:nvPr/>
        </p:nvSpPr>
        <p:spPr bwMode="auto">
          <a:xfrm>
            <a:off x="8151962" y="1685652"/>
            <a:ext cx="3275013" cy="4408488"/>
          </a:xfrm>
          <a:custGeom>
            <a:avLst/>
            <a:gdLst/>
            <a:ahLst/>
            <a:cxnLst/>
            <a:rect l="0" t="0" r="r" b="b"/>
            <a:pathLst>
              <a:path w="4125" h="5554">
                <a:moveTo>
                  <a:pt x="3614" y="0"/>
                </a:moveTo>
                <a:lnTo>
                  <a:pt x="4125" y="0"/>
                </a:lnTo>
                <a:lnTo>
                  <a:pt x="4125" y="5554"/>
                </a:lnTo>
                <a:lnTo>
                  <a:pt x="0" y="5554"/>
                </a:lnTo>
                <a:lnTo>
                  <a:pt x="0" y="5074"/>
                </a:lnTo>
                <a:lnTo>
                  <a:pt x="3614" y="5074"/>
                </a:lnTo>
                <a:lnTo>
                  <a:pt x="3614" y="0"/>
                </a:lnTo>
                <a:close/>
              </a:path>
            </a:pathLst>
          </a:custGeom>
          <a:solidFill>
            <a:schemeClr val="tx2"/>
          </a:solidFill>
          <a:ln w="0">
            <a:noFill/>
            <a:prstDash val="solid"/>
            <a:round/>
            <a:headEnd/>
            <a:tailEnd/>
          </a:ln>
        </p:spPr>
      </p:sp>
    </p:spTree>
    <p:extLst>
      <p:ext uri="{BB962C8B-B14F-4D97-AF65-F5344CB8AC3E}">
        <p14:creationId xmlns:p14="http://schemas.microsoft.com/office/powerpoint/2010/main" val="1583860880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371600" y="2285999"/>
            <a:ext cx="4447786" cy="3581401"/>
          </a:xfrm>
        </p:spPr>
        <p:txBody>
          <a:bodyPr/>
          <a:lstStyle>
            <a:lvl1pPr>
              <a:defRPr baseline="0">
                <a:solidFill>
                  <a:schemeClr val="tx2"/>
                </a:solidFill>
              </a:defRPr>
            </a:lvl1pPr>
            <a:lvl2pPr>
              <a:defRPr baseline="0">
                <a:solidFill>
                  <a:schemeClr val="tx2"/>
                </a:solidFill>
              </a:defRPr>
            </a:lvl2pPr>
            <a:lvl3pPr>
              <a:defRPr baseline="0">
                <a:solidFill>
                  <a:schemeClr val="tx2"/>
                </a:solidFill>
              </a:defRPr>
            </a:lvl3pPr>
            <a:lvl4pPr>
              <a:defRPr baseline="0">
                <a:solidFill>
                  <a:schemeClr val="tx2"/>
                </a:solidFill>
              </a:defRPr>
            </a:lvl4pPr>
            <a:lvl5pPr>
              <a:defRPr baseline="0">
                <a:solidFill>
                  <a:schemeClr val="tx2"/>
                </a:solidFill>
              </a:defRPr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525403" y="2285999"/>
            <a:ext cx="4447786" cy="3581401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A6D654-6CA3-CA42-9D37-3730E3AE813D}" type="datetimeFigureOut">
              <a:rPr lang="en-US" smtClean="0"/>
              <a:t>6/5/20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7F6403-18EF-744A-B44B-B402C6AEECD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9000559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71600" y="685800"/>
            <a:ext cx="9601200" cy="1485900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71600" y="2340864"/>
            <a:ext cx="4443984" cy="823912"/>
          </a:xfrm>
        </p:spPr>
        <p:txBody>
          <a:bodyPr anchor="b">
            <a:noAutofit/>
          </a:bodyPr>
          <a:lstStyle>
            <a:lvl1pPr marL="0" indent="0">
              <a:lnSpc>
                <a:spcPct val="84000"/>
              </a:lnSpc>
              <a:spcBef>
                <a:spcPts val="0"/>
              </a:spcBef>
              <a:spcAft>
                <a:spcPts val="0"/>
              </a:spcAft>
              <a:buNone/>
              <a:defRPr sz="3000" b="0" baseline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371600" y="3305207"/>
            <a:ext cx="4443984" cy="2562193"/>
          </a:xfrm>
        </p:spPr>
        <p:txBody>
          <a:bodyPr/>
          <a:lstStyle>
            <a:lvl1pPr>
              <a:defRPr baseline="0">
                <a:solidFill>
                  <a:schemeClr val="tx2"/>
                </a:solidFill>
              </a:defRPr>
            </a:lvl1pPr>
            <a:lvl2pPr>
              <a:defRPr baseline="0">
                <a:solidFill>
                  <a:schemeClr val="tx2"/>
                </a:solidFill>
              </a:defRPr>
            </a:lvl2pPr>
            <a:lvl3pPr>
              <a:defRPr baseline="0">
                <a:solidFill>
                  <a:schemeClr val="tx2"/>
                </a:solidFill>
              </a:defRPr>
            </a:lvl3pPr>
            <a:lvl4pPr>
              <a:defRPr baseline="0">
                <a:solidFill>
                  <a:schemeClr val="tx2"/>
                </a:solidFill>
              </a:defRPr>
            </a:lvl4pPr>
            <a:lvl5pPr>
              <a:defRPr baseline="0">
                <a:solidFill>
                  <a:schemeClr val="tx2"/>
                </a:solidFill>
              </a:defRPr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525014" y="2340864"/>
            <a:ext cx="4443984" cy="823912"/>
          </a:xfrm>
        </p:spPr>
        <p:txBody>
          <a:bodyPr anchor="b">
            <a:noAutofit/>
          </a:bodyPr>
          <a:lstStyle>
            <a:lvl1pPr marL="0" indent="0">
              <a:lnSpc>
                <a:spcPct val="84000"/>
              </a:lnSpc>
              <a:spcBef>
                <a:spcPts val="0"/>
              </a:spcBef>
              <a:spcAft>
                <a:spcPts val="0"/>
              </a:spcAft>
              <a:buNone/>
              <a:defRPr sz="3000" b="0" baseline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525014" y="3305207"/>
            <a:ext cx="4443984" cy="2562193"/>
          </a:xfrm>
        </p:spPr>
        <p:txBody>
          <a:bodyPr/>
          <a:lstStyle>
            <a:lvl1pPr>
              <a:defRPr baseline="0">
                <a:solidFill>
                  <a:schemeClr val="tx2"/>
                </a:solidFill>
              </a:defRPr>
            </a:lvl1pPr>
            <a:lvl2pPr>
              <a:defRPr baseline="0">
                <a:solidFill>
                  <a:schemeClr val="tx2"/>
                </a:solidFill>
              </a:defRPr>
            </a:lvl2pPr>
            <a:lvl3pPr>
              <a:defRPr baseline="0">
                <a:solidFill>
                  <a:schemeClr val="tx2"/>
                </a:solidFill>
              </a:defRPr>
            </a:lvl3pPr>
            <a:lvl4pPr>
              <a:defRPr baseline="0">
                <a:solidFill>
                  <a:schemeClr val="tx2"/>
                </a:solidFill>
              </a:defRPr>
            </a:lvl4pPr>
            <a:lvl5pPr>
              <a:defRPr baseline="0">
                <a:solidFill>
                  <a:schemeClr val="tx2"/>
                </a:solidFill>
              </a:defRPr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A6D654-6CA3-CA42-9D37-3730E3AE813D}" type="datetimeFigureOut">
              <a:rPr lang="en-US" smtClean="0"/>
              <a:t>6/5/20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7F6403-18EF-744A-B44B-B402C6AEECD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9341238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A6D654-6CA3-CA42-9D37-3730E3AE813D}" type="datetimeFigureOut">
              <a:rPr lang="en-US" smtClean="0"/>
              <a:t>6/5/20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7F6403-18EF-744A-B44B-B402C6AEECD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6932387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A6D654-6CA3-CA42-9D37-3730E3AE813D}" type="datetimeFigureOut">
              <a:rPr lang="en-US" smtClean="0"/>
              <a:t>6/5/20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7F6403-18EF-744A-B44B-B402C6AEECD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0342939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 title="Background Shape"/>
          <p:cNvSpPr/>
          <p:nvPr/>
        </p:nvSpPr>
        <p:spPr>
          <a:xfrm>
            <a:off x="0" y="376"/>
            <a:ext cx="5303520" cy="6857624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3900" y="685800"/>
            <a:ext cx="3855720" cy="2157884"/>
          </a:xfrm>
        </p:spPr>
        <p:txBody>
          <a:bodyPr anchor="t">
            <a:noAutofit/>
          </a:bodyPr>
          <a:lstStyle>
            <a:lvl1pPr>
              <a:lnSpc>
                <a:spcPct val="84000"/>
              </a:lnSpc>
              <a:defRPr sz="4800" baseline="0">
                <a:solidFill>
                  <a:schemeClr val="tx2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256020" y="685801"/>
            <a:ext cx="5212080" cy="5175250"/>
          </a:xfrm>
        </p:spPr>
        <p:txBody>
          <a:bodyPr/>
          <a:lstStyle>
            <a:lvl1pPr>
              <a:defRPr sz="2000"/>
            </a:lvl1pPr>
            <a:lvl2pPr>
              <a:defRPr sz="2000"/>
            </a:lvl2pPr>
            <a:lvl3pPr>
              <a:defRPr sz="1800"/>
            </a:lvl3pPr>
            <a:lvl4pPr>
              <a:defRPr sz="18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23900" y="2856344"/>
            <a:ext cx="3855720" cy="3011056"/>
          </a:xfrm>
        </p:spPr>
        <p:txBody>
          <a:bodyPr/>
          <a:lstStyle>
            <a:lvl1pPr marL="0" indent="0">
              <a:lnSpc>
                <a:spcPct val="113000"/>
              </a:lnSpc>
              <a:spcBef>
                <a:spcPts val="0"/>
              </a:spcBef>
              <a:spcAft>
                <a:spcPts val="1500"/>
              </a:spcAft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723900" y="6453386"/>
            <a:ext cx="1204572" cy="404614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BDA6D654-6CA3-CA42-9D37-3730E3AE813D}" type="datetimeFigureOut">
              <a:rPr lang="en-US" smtClean="0"/>
              <a:t>6/5/20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2205945" y="6453386"/>
            <a:ext cx="2373675" cy="404614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9883140" y="6453386"/>
            <a:ext cx="1596292" cy="404614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5A7F6403-18EF-744A-B44B-B402C6AEECD3}" type="slidenum">
              <a:rPr lang="en-US" smtClean="0"/>
              <a:t>‹#›</a:t>
            </a:fld>
            <a:endParaRPr lang="en-US"/>
          </a:p>
        </p:txBody>
      </p:sp>
      <p:sp>
        <p:nvSpPr>
          <p:cNvPr id="9" name="Rectangle 8" title="Divider Bar"/>
          <p:cNvSpPr/>
          <p:nvPr/>
        </p:nvSpPr>
        <p:spPr>
          <a:xfrm>
            <a:off x="5303520" y="376"/>
            <a:ext cx="228600" cy="68580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</p:spTree>
    <p:extLst>
      <p:ext uri="{BB962C8B-B14F-4D97-AF65-F5344CB8AC3E}">
        <p14:creationId xmlns:p14="http://schemas.microsoft.com/office/powerpoint/2010/main" val="103682070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 title="Background Shape"/>
          <p:cNvSpPr/>
          <p:nvPr/>
        </p:nvSpPr>
        <p:spPr>
          <a:xfrm>
            <a:off x="0" y="376"/>
            <a:ext cx="5303520" cy="6857624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3900" y="685800"/>
            <a:ext cx="3855720" cy="2157884"/>
          </a:xfrm>
        </p:spPr>
        <p:txBody>
          <a:bodyPr anchor="t">
            <a:normAutofit/>
          </a:bodyPr>
          <a:lstStyle>
            <a:lvl1pPr>
              <a:lnSpc>
                <a:spcPct val="84000"/>
              </a:lnSpc>
              <a:defRPr sz="4800" baseline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532120" y="0"/>
            <a:ext cx="6659880" cy="6857999"/>
          </a:xfrm>
        </p:spPr>
        <p:txBody>
          <a:bodyPr anchor="t">
            <a:normAutofit/>
          </a:bodyPr>
          <a:lstStyle>
            <a:lvl1pPr marL="0" indent="0">
              <a:buNone/>
              <a:defRPr sz="2000"/>
            </a:lvl1pPr>
            <a:lvl2pPr marL="457200" indent="0">
              <a:buNone/>
              <a:defRPr sz="2000"/>
            </a:lvl2pPr>
            <a:lvl3pPr marL="914400" indent="0">
              <a:buNone/>
              <a:defRPr sz="20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Drag picture to placeholder or click icon to add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23900" y="2855968"/>
            <a:ext cx="3855720" cy="3011432"/>
          </a:xfrm>
        </p:spPr>
        <p:txBody>
          <a:bodyPr/>
          <a:lstStyle>
            <a:lvl1pPr marL="0" indent="0">
              <a:lnSpc>
                <a:spcPct val="113000"/>
              </a:lnSpc>
              <a:spcBef>
                <a:spcPts val="0"/>
              </a:spcBef>
              <a:spcAft>
                <a:spcPts val="1500"/>
              </a:spcAft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723900" y="6453386"/>
            <a:ext cx="1204572" cy="404614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BDA6D654-6CA3-CA42-9D37-3730E3AE813D}" type="datetimeFigureOut">
              <a:rPr lang="en-US" smtClean="0"/>
              <a:t>6/5/20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2205945" y="6453386"/>
            <a:ext cx="2373675" cy="404614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9883140" y="6453386"/>
            <a:ext cx="1596292" cy="404614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5A7F6403-18EF-744A-B44B-B402C6AEECD3}" type="slidenum">
              <a:rPr lang="en-US" smtClean="0"/>
              <a:t>‹#›</a:t>
            </a:fld>
            <a:endParaRPr lang="en-US"/>
          </a:p>
        </p:txBody>
      </p:sp>
      <p:sp>
        <p:nvSpPr>
          <p:cNvPr id="9" name="Rectangle 8" title="Divider Bar"/>
          <p:cNvSpPr/>
          <p:nvPr/>
        </p:nvSpPr>
        <p:spPr>
          <a:xfrm>
            <a:off x="5303520" y="376"/>
            <a:ext cx="228600" cy="68580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</p:spTree>
    <p:extLst>
      <p:ext uri="{BB962C8B-B14F-4D97-AF65-F5344CB8AC3E}">
        <p14:creationId xmlns:p14="http://schemas.microsoft.com/office/powerpoint/2010/main" val="116327717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371600" y="2295525"/>
            <a:ext cx="9601200" cy="357187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A6D654-6CA3-CA42-9D37-3730E3AE813D}" type="datetimeFigureOut">
              <a:rPr lang="en-US" smtClean="0"/>
              <a:t>6/5/20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7F6403-18EF-744A-B44B-B402C6AEECD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0839155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596561" y="624156"/>
            <a:ext cx="1565766" cy="5243244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371600" y="624156"/>
            <a:ext cx="8179641" cy="5243244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A6D654-6CA3-CA42-9D37-3730E3AE813D}" type="datetimeFigureOut">
              <a:rPr lang="en-US" smtClean="0"/>
              <a:t>6/5/20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7F6403-18EF-744A-B44B-B402C6AEECD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4684989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371600" y="685800"/>
            <a:ext cx="9601200" cy="14859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71600" y="2286000"/>
            <a:ext cx="9601200" cy="35814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390650" y="6453386"/>
            <a:ext cx="1204572" cy="40461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 baseline="0">
                <a:solidFill>
                  <a:schemeClr val="tx2"/>
                </a:solidFill>
              </a:defRPr>
            </a:lvl1pPr>
          </a:lstStyle>
          <a:p>
            <a:fld id="{BDA6D654-6CA3-CA42-9D37-3730E3AE813D}" type="datetimeFigureOut">
              <a:rPr lang="en-US" smtClean="0"/>
              <a:t>6/5/20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893564" y="6453386"/>
            <a:ext cx="6280830" cy="40461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 baseline="0">
                <a:solidFill>
                  <a:schemeClr val="tx2"/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9472736" y="6453386"/>
            <a:ext cx="1596292" cy="40461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 baseline="0">
                <a:solidFill>
                  <a:schemeClr val="tx2"/>
                </a:solidFill>
              </a:defRPr>
            </a:lvl1pPr>
          </a:lstStyle>
          <a:p>
            <a:fld id="{5A7F6403-18EF-744A-B44B-B402C6AEECD3}" type="slidenum">
              <a:rPr lang="en-US" smtClean="0"/>
              <a:t>‹#›</a:t>
            </a:fld>
            <a:endParaRPr lang="en-US"/>
          </a:p>
        </p:txBody>
      </p:sp>
      <p:sp>
        <p:nvSpPr>
          <p:cNvPr id="9" name="Rectangle 8" title="Side bar"/>
          <p:cNvSpPr/>
          <p:nvPr/>
        </p:nvSpPr>
        <p:spPr>
          <a:xfrm>
            <a:off x="478095" y="376"/>
            <a:ext cx="228600" cy="68580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</p:spTree>
    <p:extLst>
      <p:ext uri="{BB962C8B-B14F-4D97-AF65-F5344CB8AC3E}">
        <p14:creationId xmlns:p14="http://schemas.microsoft.com/office/powerpoint/2010/main" val="128957212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89000"/>
        </a:lnSpc>
        <a:spcBef>
          <a:spcPct val="0"/>
        </a:spcBef>
        <a:buNone/>
        <a:defRPr sz="4400" kern="1200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384048" indent="-384048" algn="l" defTabSz="914400" rtl="0" eaLnBrk="1" latinLnBrk="0" hangingPunct="1">
        <a:lnSpc>
          <a:spcPct val="94000"/>
        </a:lnSpc>
        <a:spcBef>
          <a:spcPts val="1000"/>
        </a:spcBef>
        <a:spcAft>
          <a:spcPts val="200"/>
        </a:spcAft>
        <a:buFont typeface="Franklin Gothic Book" panose="020B0503020102020204" pitchFamily="34" charset="0"/>
        <a:buChar char="■"/>
        <a:defRPr sz="2000" kern="1200" baseline="0">
          <a:solidFill>
            <a:schemeClr val="tx2"/>
          </a:solidFill>
          <a:latin typeface="+mn-lt"/>
          <a:ea typeface="+mn-ea"/>
          <a:cs typeface="+mn-cs"/>
        </a:defRPr>
      </a:lvl1pPr>
      <a:lvl2pPr marL="384048" indent="-384048" algn="l" defTabSz="914400" rtl="0" eaLnBrk="1" latinLnBrk="0" hangingPunct="1">
        <a:lnSpc>
          <a:spcPct val="94000"/>
        </a:lnSpc>
        <a:spcBef>
          <a:spcPts val="500"/>
        </a:spcBef>
        <a:spcAft>
          <a:spcPts val="200"/>
        </a:spcAft>
        <a:buFont typeface="Franklin Gothic Book" panose="020B0503020102020204" pitchFamily="34" charset="0"/>
        <a:buChar char="–"/>
        <a:defRPr sz="2000" i="1" kern="1200" baseline="0">
          <a:solidFill>
            <a:schemeClr val="tx2"/>
          </a:solidFill>
          <a:latin typeface="+mn-lt"/>
          <a:ea typeface="+mn-ea"/>
          <a:cs typeface="+mn-cs"/>
        </a:defRPr>
      </a:lvl2pPr>
      <a:lvl3pPr marL="384048" indent="-384048" algn="l" defTabSz="914400" rtl="0" eaLnBrk="1" latinLnBrk="0" hangingPunct="1">
        <a:lnSpc>
          <a:spcPct val="94000"/>
        </a:lnSpc>
        <a:spcBef>
          <a:spcPts val="500"/>
        </a:spcBef>
        <a:spcAft>
          <a:spcPts val="200"/>
        </a:spcAft>
        <a:buFont typeface="Franklin Gothic Book" panose="020B0503020102020204" pitchFamily="34" charset="0"/>
        <a:buChar char="■"/>
        <a:defRPr sz="1800" kern="1200" baseline="0">
          <a:solidFill>
            <a:schemeClr val="tx2"/>
          </a:solidFill>
          <a:latin typeface="+mn-lt"/>
          <a:ea typeface="+mn-ea"/>
          <a:cs typeface="+mn-cs"/>
        </a:defRPr>
      </a:lvl3pPr>
      <a:lvl4pPr marL="384048" indent="-384048" algn="l" defTabSz="914400" rtl="0" eaLnBrk="1" latinLnBrk="0" hangingPunct="1">
        <a:lnSpc>
          <a:spcPct val="94000"/>
        </a:lnSpc>
        <a:spcBef>
          <a:spcPts val="500"/>
        </a:spcBef>
        <a:spcAft>
          <a:spcPts val="200"/>
        </a:spcAft>
        <a:buFont typeface="Franklin Gothic Book" panose="020B0503020102020204" pitchFamily="34" charset="0"/>
        <a:buChar char="–"/>
        <a:defRPr sz="1800" i="1" kern="1200" baseline="0">
          <a:solidFill>
            <a:schemeClr val="tx2"/>
          </a:solidFill>
          <a:latin typeface="+mn-lt"/>
          <a:ea typeface="+mn-ea"/>
          <a:cs typeface="+mn-cs"/>
        </a:defRPr>
      </a:lvl4pPr>
      <a:lvl5pPr marL="384048" indent="-384048" algn="l" defTabSz="914400" rtl="0" eaLnBrk="1" latinLnBrk="0" hangingPunct="1">
        <a:lnSpc>
          <a:spcPct val="94000"/>
        </a:lnSpc>
        <a:spcBef>
          <a:spcPts val="500"/>
        </a:spcBef>
        <a:spcAft>
          <a:spcPts val="200"/>
        </a:spcAft>
        <a:buFont typeface="Franklin Gothic Book" panose="020B0503020102020204" pitchFamily="34" charset="0"/>
        <a:buChar char="■"/>
        <a:defRPr sz="1600" kern="1200" baseline="0">
          <a:solidFill>
            <a:schemeClr val="tx2"/>
          </a:solidFill>
          <a:latin typeface="+mn-lt"/>
          <a:ea typeface="+mn-ea"/>
          <a:cs typeface="+mn-cs"/>
        </a:defRPr>
      </a:lvl5pPr>
      <a:lvl6pPr marL="384048" indent="-384048" algn="l" defTabSz="914400" rtl="0" eaLnBrk="1" latinLnBrk="0" hangingPunct="1">
        <a:lnSpc>
          <a:spcPct val="94000"/>
        </a:lnSpc>
        <a:spcBef>
          <a:spcPts val="500"/>
        </a:spcBef>
        <a:spcAft>
          <a:spcPts val="200"/>
        </a:spcAft>
        <a:buFont typeface="Franklin Gothic Book" panose="020B0503020102020204" pitchFamily="34" charset="0"/>
        <a:buChar char="–"/>
        <a:defRPr sz="1600" i="1" kern="1200" baseline="0">
          <a:solidFill>
            <a:schemeClr val="tx2"/>
          </a:solidFill>
          <a:latin typeface="+mn-lt"/>
          <a:ea typeface="+mn-ea"/>
          <a:cs typeface="+mn-cs"/>
        </a:defRPr>
      </a:lvl6pPr>
      <a:lvl7pPr marL="384048" indent="-384048" algn="l" defTabSz="914400" rtl="0" eaLnBrk="1" latinLnBrk="0" hangingPunct="1">
        <a:lnSpc>
          <a:spcPct val="94000"/>
        </a:lnSpc>
        <a:spcBef>
          <a:spcPts val="500"/>
        </a:spcBef>
        <a:spcAft>
          <a:spcPts val="200"/>
        </a:spcAft>
        <a:buFont typeface="Franklin Gothic Book" panose="020B0503020102020204" pitchFamily="34" charset="0"/>
        <a:buChar char="■"/>
        <a:defRPr sz="1400" kern="1200" baseline="0">
          <a:solidFill>
            <a:schemeClr val="tx2"/>
          </a:solidFill>
          <a:latin typeface="+mn-lt"/>
          <a:ea typeface="+mn-ea"/>
          <a:cs typeface="+mn-cs"/>
        </a:defRPr>
      </a:lvl7pPr>
      <a:lvl8pPr marL="384048" indent="-384048" algn="l" defTabSz="914400" rtl="0" eaLnBrk="1" latinLnBrk="0" hangingPunct="1">
        <a:lnSpc>
          <a:spcPct val="94000"/>
        </a:lnSpc>
        <a:spcBef>
          <a:spcPts val="500"/>
        </a:spcBef>
        <a:spcAft>
          <a:spcPts val="200"/>
        </a:spcAft>
        <a:buFont typeface="Franklin Gothic Book" panose="020B0503020102020204" pitchFamily="34" charset="0"/>
        <a:buChar char="–"/>
        <a:defRPr sz="1400" i="1" kern="1200" baseline="0">
          <a:solidFill>
            <a:schemeClr val="tx2"/>
          </a:solidFill>
          <a:latin typeface="+mn-lt"/>
          <a:ea typeface="+mn-ea"/>
          <a:cs typeface="+mn-cs"/>
        </a:defRPr>
      </a:lvl8pPr>
      <a:lvl9pPr marL="384048" indent="-384048" algn="l" defTabSz="914400" rtl="0" eaLnBrk="1" latinLnBrk="0" hangingPunct="1">
        <a:lnSpc>
          <a:spcPct val="94000"/>
        </a:lnSpc>
        <a:spcBef>
          <a:spcPts val="500"/>
        </a:spcBef>
        <a:spcAft>
          <a:spcPts val="200"/>
        </a:spcAft>
        <a:buFont typeface="Franklin Gothic Book" panose="020B0503020102020204" pitchFamily="34" charset="0"/>
        <a:buChar char="■"/>
        <a:defRPr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>
        <p15:guide id="3" orient="horz" pos="1368">
          <p15:clr>
            <a:srgbClr val="F26B43"/>
          </p15:clr>
        </p15:guide>
        <p15:guide id="4" orient="horz" pos="1440">
          <p15:clr>
            <a:srgbClr val="F26B43"/>
          </p15:clr>
        </p15:guide>
        <p15:guide id="6" orient="horz" pos="3696">
          <p15:clr>
            <a:srgbClr val="F26B43"/>
          </p15:clr>
        </p15:guide>
        <p15:guide id="7" orient="horz" pos="432">
          <p15:clr>
            <a:srgbClr val="F26B43"/>
          </p15:clr>
        </p15:guide>
        <p15:guide id="8" orient="horz" pos="1512">
          <p15:clr>
            <a:srgbClr val="F26B43"/>
          </p15:clr>
        </p15:guide>
        <p15:guide id="9" pos="6912">
          <p15:clr>
            <a:srgbClr val="F26B43"/>
          </p15:clr>
        </p15:guide>
        <p15:guide id="10" pos="936">
          <p15:clr>
            <a:srgbClr val="F26B43"/>
          </p15:clr>
        </p15:guide>
        <p15:guide id="11" pos="864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.jpg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hyperlink" Target="mailto:info@sarnaibold.com" TargetMode="External"/><Relationship Id="rId3" Type="http://schemas.openxmlformats.org/officeDocument/2006/relationships/hyperlink" Target="mailto:bb.sarnai@gmail.com" TargetMode="Externa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2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b="1" dirty="0" smtClean="0">
                <a:latin typeface="Times New Roman" charset="0"/>
                <a:ea typeface="Times New Roman" charset="0"/>
                <a:cs typeface="Times New Roman" charset="0"/>
              </a:rPr>
              <a:t>Fashion Design Illustration</a:t>
            </a:r>
            <a:endParaRPr lang="en-US" b="1" dirty="0">
              <a:latin typeface="Times New Roman" charset="0"/>
              <a:ea typeface="Times New Roman" charset="0"/>
              <a:cs typeface="Times New Roman" charset="0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dirty="0" smtClean="0">
                <a:latin typeface="Times New Roman" charset="0"/>
                <a:ea typeface="Times New Roman" charset="0"/>
                <a:cs typeface="Times New Roman" charset="0"/>
              </a:rPr>
              <a:t>Review lesson</a:t>
            </a:r>
            <a:endParaRPr lang="en-US" dirty="0">
              <a:latin typeface="Times New Roman" charset="0"/>
              <a:ea typeface="Times New Roman" charset="0"/>
              <a:cs typeface="Times New Roman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3252733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3200" b="1" dirty="0" smtClean="0">
                <a:latin typeface="Times New Roman" charset="0"/>
                <a:ea typeface="Times New Roman" charset="0"/>
                <a:cs typeface="Times New Roman" charset="0"/>
              </a:rPr>
              <a:t>Review </a:t>
            </a:r>
            <a:endParaRPr lang="en-US" sz="3200" b="1" dirty="0">
              <a:latin typeface="Times New Roman" charset="0"/>
              <a:ea typeface="Times New Roman" charset="0"/>
              <a:cs typeface="Times New Roman" charset="0"/>
            </a:endParaRPr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73928" y="685800"/>
            <a:ext cx="4218510" cy="5635032"/>
          </a:xfrm>
        </p:spPr>
      </p:pic>
    </p:spTree>
    <p:extLst>
      <p:ext uri="{BB962C8B-B14F-4D97-AF65-F5344CB8AC3E}">
        <p14:creationId xmlns:p14="http://schemas.microsoft.com/office/powerpoint/2010/main" val="123315665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3200" b="1" dirty="0" smtClean="0">
                <a:latin typeface="Times New Roman" charset="0"/>
                <a:ea typeface="Times New Roman" charset="0"/>
                <a:cs typeface="Times New Roman" charset="0"/>
              </a:rPr>
              <a:t>Review: If you want to become a fashion designer or just if you like to draw and paint fashion design illustration!</a:t>
            </a:r>
            <a:endParaRPr lang="en-US" sz="3200" b="1" dirty="0">
              <a:latin typeface="Times New Roman" charset="0"/>
              <a:ea typeface="Times New Roman" charset="0"/>
              <a:cs typeface="Times New Roman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>
                <a:latin typeface="Times New Roman" charset="0"/>
                <a:ea typeface="Times New Roman" charset="0"/>
                <a:cs typeface="Times New Roman" charset="0"/>
              </a:rPr>
              <a:t>Practice drawing lines all the time. Always carry a notebook and pencil!</a:t>
            </a:r>
          </a:p>
          <a:p>
            <a:r>
              <a:rPr lang="en-US" dirty="0" smtClean="0">
                <a:latin typeface="Times New Roman" charset="0"/>
                <a:ea typeface="Times New Roman" charset="0"/>
                <a:cs typeface="Times New Roman" charset="0"/>
              </a:rPr>
              <a:t>Always do sketches everywhere, anytime!</a:t>
            </a:r>
          </a:p>
          <a:p>
            <a:r>
              <a:rPr lang="en-US" dirty="0" smtClean="0">
                <a:latin typeface="Times New Roman" charset="0"/>
                <a:ea typeface="Times New Roman" charset="0"/>
                <a:cs typeface="Times New Roman" charset="0"/>
              </a:rPr>
              <a:t>Practice body proportion. Study and research about human body</a:t>
            </a:r>
          </a:p>
          <a:p>
            <a:r>
              <a:rPr lang="en-US" dirty="0" smtClean="0">
                <a:latin typeface="Times New Roman" charset="0"/>
                <a:ea typeface="Times New Roman" charset="0"/>
                <a:cs typeface="Times New Roman" charset="0"/>
              </a:rPr>
              <a:t>Practice drawing different pose variations!</a:t>
            </a:r>
          </a:p>
          <a:p>
            <a:r>
              <a:rPr lang="en-US" dirty="0" smtClean="0">
                <a:latin typeface="Times New Roman" charset="0"/>
                <a:ea typeface="Times New Roman" charset="0"/>
                <a:cs typeface="Times New Roman" charset="0"/>
              </a:rPr>
              <a:t>Study your own hands and feet!</a:t>
            </a:r>
          </a:p>
          <a:p>
            <a:r>
              <a:rPr lang="en-US" dirty="0" smtClean="0">
                <a:latin typeface="Times New Roman" charset="0"/>
                <a:ea typeface="Times New Roman" charset="0"/>
                <a:cs typeface="Times New Roman" charset="0"/>
              </a:rPr>
              <a:t>Draw your own face!</a:t>
            </a:r>
          </a:p>
          <a:p>
            <a:r>
              <a:rPr lang="en-US" dirty="0" smtClean="0">
                <a:latin typeface="Times New Roman" charset="0"/>
                <a:ea typeface="Times New Roman" charset="0"/>
                <a:cs typeface="Times New Roman" charset="0"/>
              </a:rPr>
              <a:t>Make collage from old magazines!</a:t>
            </a:r>
          </a:p>
          <a:p>
            <a:r>
              <a:rPr lang="en-US" dirty="0" smtClean="0">
                <a:latin typeface="Times New Roman" charset="0"/>
                <a:ea typeface="Times New Roman" charset="0"/>
                <a:cs typeface="Times New Roman" charset="0"/>
              </a:rPr>
              <a:t>Practice male body drawing!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9519180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21288" y="297493"/>
            <a:ext cx="9601200" cy="1485900"/>
          </a:xfrm>
        </p:spPr>
        <p:txBody>
          <a:bodyPr>
            <a:normAutofit/>
          </a:bodyPr>
          <a:lstStyle/>
          <a:p>
            <a:r>
              <a:rPr lang="en-US" sz="3200" b="1" dirty="0">
                <a:latin typeface="Times New Roman" charset="0"/>
                <a:ea typeface="Times New Roman" charset="0"/>
                <a:cs typeface="Times New Roman" charset="0"/>
              </a:rPr>
              <a:t>Review: If you want to become a fashion designer or just if you like to draw and paint fashion design illustration!</a:t>
            </a:r>
            <a:endParaRPr lang="en-US" sz="32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>
                <a:latin typeface="Times New Roman" charset="0"/>
                <a:ea typeface="Times New Roman" charset="0"/>
                <a:cs typeface="Times New Roman" charset="0"/>
              </a:rPr>
              <a:t>Practice child proportion. Study from children!</a:t>
            </a:r>
          </a:p>
          <a:p>
            <a:r>
              <a:rPr lang="en-US" dirty="0" smtClean="0">
                <a:latin typeface="Times New Roman" charset="0"/>
                <a:ea typeface="Times New Roman" charset="0"/>
                <a:cs typeface="Times New Roman" charset="0"/>
              </a:rPr>
              <a:t>Make designs using imagination!</a:t>
            </a:r>
          </a:p>
          <a:p>
            <a:r>
              <a:rPr lang="en-US" dirty="0" smtClean="0">
                <a:latin typeface="Times New Roman" charset="0"/>
                <a:ea typeface="Times New Roman" charset="0"/>
                <a:cs typeface="Times New Roman" charset="0"/>
              </a:rPr>
              <a:t>Get inspiration from nature, art, museums, movies and songs!</a:t>
            </a:r>
          </a:p>
          <a:p>
            <a:r>
              <a:rPr lang="en-US" dirty="0" smtClean="0">
                <a:latin typeface="Times New Roman" charset="0"/>
                <a:ea typeface="Times New Roman" charset="0"/>
                <a:cs typeface="Times New Roman" charset="0"/>
              </a:rPr>
              <a:t>Do some flat style illustration!</a:t>
            </a:r>
          </a:p>
          <a:p>
            <a:r>
              <a:rPr lang="en-US" dirty="0" smtClean="0">
                <a:latin typeface="Times New Roman" charset="0"/>
                <a:ea typeface="Times New Roman" charset="0"/>
                <a:cs typeface="Times New Roman" charset="0"/>
              </a:rPr>
              <a:t>Study movement of clothes! Do your own free style illustration!</a:t>
            </a:r>
          </a:p>
          <a:p>
            <a:r>
              <a:rPr lang="en-US" dirty="0" smtClean="0">
                <a:latin typeface="Times New Roman" charset="0"/>
                <a:ea typeface="Times New Roman" charset="0"/>
                <a:cs typeface="Times New Roman" charset="0"/>
              </a:rPr>
              <a:t>Color your designs with different kind of materials! Watercolor, acrylics, soft pastels, crayons, color pencils, markers and coloring brushing pens can be all used!</a:t>
            </a:r>
          </a:p>
          <a:p>
            <a:r>
              <a:rPr lang="en-US" dirty="0" smtClean="0">
                <a:latin typeface="Times New Roman" charset="0"/>
                <a:ea typeface="Times New Roman" charset="0"/>
                <a:cs typeface="Times New Roman" charset="0"/>
              </a:rPr>
              <a:t>Send to me your </a:t>
            </a:r>
            <a:r>
              <a:rPr lang="en-US" dirty="0" err="1" smtClean="0">
                <a:latin typeface="Times New Roman" charset="0"/>
                <a:ea typeface="Times New Roman" charset="0"/>
                <a:cs typeface="Times New Roman" charset="0"/>
              </a:rPr>
              <a:t>homeworks</a:t>
            </a:r>
            <a:r>
              <a:rPr lang="en-US" dirty="0" smtClean="0">
                <a:latin typeface="Times New Roman" charset="0"/>
                <a:ea typeface="Times New Roman" charset="0"/>
                <a:cs typeface="Times New Roman" charset="0"/>
              </a:rPr>
              <a:t> at </a:t>
            </a:r>
            <a:r>
              <a:rPr lang="en-US" dirty="0" smtClean="0">
                <a:latin typeface="Times New Roman" charset="0"/>
                <a:ea typeface="Times New Roman" charset="0"/>
                <a:cs typeface="Times New Roman" charset="0"/>
                <a:hlinkClick r:id="rId2"/>
              </a:rPr>
              <a:t>info@sarnaibold.com</a:t>
            </a:r>
            <a:r>
              <a:rPr lang="en-US" dirty="0" smtClean="0">
                <a:latin typeface="Times New Roman" charset="0"/>
                <a:ea typeface="Times New Roman" charset="0"/>
                <a:cs typeface="Times New Roman" charset="0"/>
              </a:rPr>
              <a:t>, </a:t>
            </a:r>
            <a:r>
              <a:rPr lang="en-US" dirty="0" smtClean="0">
                <a:latin typeface="Times New Roman" charset="0"/>
                <a:ea typeface="Times New Roman" charset="0"/>
                <a:cs typeface="Times New Roman" charset="0"/>
                <a:hlinkClick r:id="rId3"/>
              </a:rPr>
              <a:t>bb.sarnai@gmail.com</a:t>
            </a:r>
            <a:endParaRPr lang="en-US" dirty="0" smtClean="0">
              <a:latin typeface="Times New Roman" charset="0"/>
              <a:ea typeface="Times New Roman" charset="0"/>
              <a:cs typeface="Times New Roman" charset="0"/>
            </a:endParaRPr>
          </a:p>
          <a:p>
            <a:pPr marL="0" indent="0">
              <a:buNone/>
            </a:pPr>
            <a:endParaRPr lang="en-US" dirty="0" smtClean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521535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3200" b="1" dirty="0" smtClean="0">
                <a:latin typeface="Times New Roman" charset="0"/>
                <a:ea typeface="Times New Roman" charset="0"/>
                <a:cs typeface="Times New Roman" charset="0"/>
              </a:rPr>
              <a:t>Stay in touch!</a:t>
            </a:r>
            <a:endParaRPr lang="en-US" sz="3200" b="1" dirty="0">
              <a:latin typeface="Times New Roman" charset="0"/>
              <a:ea typeface="Times New Roman" charset="0"/>
              <a:cs typeface="Times New Roman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sz="1800" dirty="0" smtClean="0">
                <a:latin typeface="Times New Roman" charset="0"/>
                <a:ea typeface="Times New Roman" charset="0"/>
                <a:cs typeface="Times New Roman" charset="0"/>
              </a:rPr>
              <a:t>Visit my website </a:t>
            </a:r>
            <a:r>
              <a:rPr lang="en-US" sz="1800" dirty="0" err="1" smtClean="0">
                <a:latin typeface="Times New Roman" charset="0"/>
                <a:ea typeface="Times New Roman" charset="0"/>
                <a:cs typeface="Times New Roman" charset="0"/>
              </a:rPr>
              <a:t>sarnaibold.com</a:t>
            </a:r>
            <a:r>
              <a:rPr lang="en-US" sz="1800" dirty="0" smtClean="0">
                <a:latin typeface="Times New Roman" charset="0"/>
                <a:ea typeface="Times New Roman" charset="0"/>
                <a:cs typeface="Times New Roman" charset="0"/>
              </a:rPr>
              <a:t> and </a:t>
            </a:r>
          </a:p>
          <a:p>
            <a:pPr marL="0" indent="0">
              <a:buNone/>
            </a:pPr>
            <a:r>
              <a:rPr lang="en-US" sz="1800" dirty="0" smtClean="0">
                <a:latin typeface="Times New Roman" charset="0"/>
                <a:ea typeface="Times New Roman" charset="0"/>
                <a:cs typeface="Times New Roman" charset="0"/>
              </a:rPr>
              <a:t>send me your review about this course.</a:t>
            </a:r>
          </a:p>
          <a:p>
            <a:r>
              <a:rPr lang="en-US" sz="1800" dirty="0">
                <a:latin typeface="Times New Roman" charset="0"/>
                <a:ea typeface="Times New Roman" charset="0"/>
                <a:cs typeface="Times New Roman" charset="0"/>
              </a:rPr>
              <a:t>T</a:t>
            </a:r>
            <a:r>
              <a:rPr lang="en-US" sz="1800" dirty="0" smtClean="0">
                <a:latin typeface="Times New Roman" charset="0"/>
                <a:ea typeface="Times New Roman" charset="0"/>
                <a:cs typeface="Times New Roman" charset="0"/>
              </a:rPr>
              <a:t>ell me about yourself and stay in touch! &lt;3 </a:t>
            </a:r>
          </a:p>
          <a:p>
            <a:pPr marL="0" indent="0">
              <a:buNone/>
            </a:pPr>
            <a:r>
              <a:rPr lang="en-US" sz="1800" dirty="0">
                <a:latin typeface="Times New Roman" charset="0"/>
                <a:ea typeface="Times New Roman" charset="0"/>
                <a:cs typeface="Times New Roman" charset="0"/>
              </a:rPr>
              <a:t> </a:t>
            </a:r>
            <a:r>
              <a:rPr lang="en-US" sz="1800" dirty="0" smtClean="0">
                <a:latin typeface="Times New Roman" charset="0"/>
                <a:ea typeface="Times New Roman" charset="0"/>
                <a:cs typeface="Times New Roman" charset="0"/>
              </a:rPr>
              <a:t>Love, </a:t>
            </a:r>
          </a:p>
          <a:p>
            <a:pPr marL="0" indent="0">
              <a:buNone/>
            </a:pPr>
            <a:r>
              <a:rPr lang="en-US" sz="1800" dirty="0" smtClean="0">
                <a:latin typeface="Times New Roman" charset="0"/>
                <a:ea typeface="Times New Roman" charset="0"/>
                <a:cs typeface="Times New Roman" charset="0"/>
              </a:rPr>
              <a:t>Your teacher </a:t>
            </a:r>
            <a:r>
              <a:rPr lang="en-US" sz="1800" dirty="0" err="1" smtClean="0">
                <a:latin typeface="Times New Roman" charset="0"/>
                <a:ea typeface="Times New Roman" charset="0"/>
                <a:cs typeface="Times New Roman" charset="0"/>
              </a:rPr>
              <a:t>Sarnai</a:t>
            </a:r>
            <a:r>
              <a:rPr lang="en-US" sz="1800" dirty="0" smtClean="0">
                <a:latin typeface="Times New Roman" charset="0"/>
                <a:ea typeface="Times New Roman" charset="0"/>
                <a:cs typeface="Times New Roman" charset="0"/>
              </a:rPr>
              <a:t> Bold </a:t>
            </a:r>
          </a:p>
          <a:p>
            <a:pPr marL="0" indent="0">
              <a:buNone/>
            </a:pPr>
            <a:endParaRPr lang="en-US" sz="1800" dirty="0" smtClean="0">
              <a:latin typeface="Times New Roman" charset="0"/>
              <a:ea typeface="Times New Roman" charset="0"/>
              <a:cs typeface="Times New Roman" charset="0"/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6290021" y="1354768"/>
            <a:ext cx="5351747" cy="40138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9626439"/>
      </p:ext>
    </p:extLst>
  </p:cSld>
  <p:clrMapOvr>
    <a:masterClrMapping/>
  </p:clrMapOvr>
</p:sld>
</file>

<file path=ppt/theme/theme1.xml><?xml version="1.0" encoding="utf-8"?>
<a:theme xmlns:a="http://schemas.openxmlformats.org/drawingml/2006/main" name="Crop">
  <a:themeElements>
    <a:clrScheme name="Crop">
      <a:dk1>
        <a:sysClr val="windowText" lastClr="000000"/>
      </a:dk1>
      <a:lt1>
        <a:sysClr val="window" lastClr="FFFFFF"/>
      </a:lt1>
      <a:dk2>
        <a:srgbClr val="191B0E"/>
      </a:dk2>
      <a:lt2>
        <a:srgbClr val="EFEDE3"/>
      </a:lt2>
      <a:accent1>
        <a:srgbClr val="8C8D86"/>
      </a:accent1>
      <a:accent2>
        <a:srgbClr val="E6C069"/>
      </a:accent2>
      <a:accent3>
        <a:srgbClr val="897B61"/>
      </a:accent3>
      <a:accent4>
        <a:srgbClr val="8DAB8E"/>
      </a:accent4>
      <a:accent5>
        <a:srgbClr val="77A2BB"/>
      </a:accent5>
      <a:accent6>
        <a:srgbClr val="E28394"/>
      </a:accent6>
      <a:hlink>
        <a:srgbClr val="77A2BB"/>
      </a:hlink>
      <a:folHlink>
        <a:srgbClr val="957A99"/>
      </a:folHlink>
    </a:clrScheme>
    <a:fontScheme name="Crop">
      <a:majorFont>
        <a:latin typeface="Franklin Gothic Book" panose="020B0503020102020204"/>
        <a:ea typeface=""/>
        <a:cs typeface=""/>
      </a:majorFont>
      <a:minorFont>
        <a:latin typeface="Franklin Gothic Book" panose="020B0503020102020204"/>
        <a:ea typeface=""/>
        <a:cs typeface=""/>
      </a:minorFont>
    </a:fontScheme>
    <a:fmtScheme name="Crop">
      <a:fillStyleLst>
        <a:solidFill>
          <a:schemeClr val="phClr"/>
        </a:solidFill>
        <a:gradFill rotWithShape="1">
          <a:gsLst>
            <a:gs pos="0">
              <a:schemeClr val="phClr">
                <a:tint val="67000"/>
                <a:satMod val="105000"/>
                <a:lumMod val="110000"/>
              </a:schemeClr>
            </a:gs>
            <a:gs pos="50000">
              <a:schemeClr val="phClr">
                <a:tint val="73000"/>
                <a:satMod val="103000"/>
                <a:lumMod val="105000"/>
              </a:schemeClr>
            </a:gs>
            <a:gs pos="100000">
              <a:schemeClr val="phClr">
                <a:tint val="81000"/>
                <a:satMod val="109000"/>
                <a:lumMod val="105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4000"/>
                <a:satMod val="103000"/>
                <a:lumMod val="102000"/>
              </a:schemeClr>
            </a:gs>
            <a:gs pos="50000">
              <a:schemeClr val="phClr">
                <a:shade val="100000"/>
                <a:satMod val="110000"/>
                <a:lumMod val="100000"/>
              </a:schemeClr>
            </a:gs>
            <a:gs pos="100000">
              <a:schemeClr val="phClr">
                <a:shade val="78000"/>
                <a:satMod val="120000"/>
                <a:lumMod val="99000"/>
              </a:schemeClr>
            </a:gs>
          </a:gsLst>
          <a:lin ang="5400000" scaled="0"/>
        </a:gradFill>
      </a:fillStyleLst>
      <a:lnStyleLst>
        <a:ln w="6350" cap="flat" cmpd="sng" algn="in">
          <a:solidFill>
            <a:schemeClr val="phClr"/>
          </a:solidFill>
          <a:prstDash val="solid"/>
        </a:ln>
        <a:ln w="34925" cap="flat" cmpd="sng" algn="in">
          <a:solidFill>
            <a:schemeClr val="phClr"/>
          </a:solidFill>
          <a:prstDash val="solid"/>
        </a:ln>
        <a:ln w="19050" cap="flat" cmpd="sng" algn="in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35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hade val="98000"/>
                <a:satMod val="150000"/>
                <a:lumMod val="102000"/>
              </a:schemeClr>
            </a:gs>
            <a:gs pos="50000">
              <a:schemeClr val="phClr">
                <a:tint val="98000"/>
                <a:shade val="90000"/>
                <a:satMod val="13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Crop" id="{EC9488ED-E761-4D60-9AC4-764D1FE2C171}" vid="{CE19780C-D67D-4C13-9DE9-A52BC3BA51B4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Crop</Template>
  <TotalTime>20</TotalTime>
  <Words>231</Words>
  <Application>Microsoft Macintosh PowerPoint</Application>
  <PresentationFormat>Widescreen</PresentationFormat>
  <Paragraphs>26</Paragraphs>
  <Slides>5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5</vt:i4>
      </vt:variant>
    </vt:vector>
  </HeadingPairs>
  <TitlesOfParts>
    <vt:vector size="8" baseType="lpstr">
      <vt:lpstr>Franklin Gothic Book</vt:lpstr>
      <vt:lpstr>Times New Roman</vt:lpstr>
      <vt:lpstr>Crop</vt:lpstr>
      <vt:lpstr>Fashion Design Illustration</vt:lpstr>
      <vt:lpstr>Review </vt:lpstr>
      <vt:lpstr>Review: If you want to become a fashion designer or just if you like to draw and paint fashion design illustration!</vt:lpstr>
      <vt:lpstr>Review: If you want to become a fashion designer or just if you like to draw and paint fashion design illustration!</vt:lpstr>
      <vt:lpstr>Stay in touch!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Fashion Design Illustration</dc:title>
  <dc:creator>Microsoft Office User</dc:creator>
  <cp:lastModifiedBy>Microsoft Office User</cp:lastModifiedBy>
  <cp:revision>3</cp:revision>
  <dcterms:created xsi:type="dcterms:W3CDTF">2020-06-05T11:57:33Z</dcterms:created>
  <dcterms:modified xsi:type="dcterms:W3CDTF">2020-06-05T12:18:00Z</dcterms:modified>
</cp:coreProperties>
</file>