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711"/>
    <p:restoredTop sz="92166"/>
  </p:normalViewPr>
  <p:slideViewPr>
    <p:cSldViewPr snapToGrid="0" snapToObjects="1">
      <p:cViewPr>
        <p:scale>
          <a:sx n="109" d="100"/>
          <a:sy n="109" d="100"/>
        </p:scale>
        <p:origin x="144"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A6665079-F111-954F-BFA0-EC115A41FD9C}" type="datetimeFigureOut">
              <a:rPr lang="en-US" smtClean="0"/>
              <a:t>6/5/20</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8ABF5D67-2EC3-8245-B92B-E8B48A734AB4}"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38081009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665079-F111-954F-BFA0-EC115A41FD9C}" type="datetimeFigureOut">
              <a:rPr lang="en-US" smtClean="0"/>
              <a:t>6/5/20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1567044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A6665079-F111-954F-BFA0-EC115A41FD9C}" type="datetimeFigureOut">
              <a:rPr lang="en-US" smtClean="0"/>
              <a:t>6/5/20</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8ABF5D67-2EC3-8245-B92B-E8B48A734AB4}"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57596886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6665079-F111-954F-BFA0-EC115A41FD9C}" type="datetimeFigureOut">
              <a:rPr lang="en-US" smtClean="0"/>
              <a:t>6/5/20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1599984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6665079-F111-954F-BFA0-EC115A41FD9C}" type="datetimeFigureOut">
              <a:rPr lang="en-US" smtClean="0"/>
              <a:t>6/5/20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145129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6665079-F111-954F-BFA0-EC115A41FD9C}" type="datetimeFigureOut">
              <a:rPr lang="en-US" smtClean="0"/>
              <a:t>6/5/20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1793264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665079-F111-954F-BFA0-EC115A41FD9C}" type="datetimeFigureOut">
              <a:rPr lang="en-US" smtClean="0"/>
              <a:t>6/5/20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1612008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A6665079-F111-954F-BFA0-EC115A41FD9C}" type="datetimeFigureOut">
              <a:rPr lang="en-US" smtClean="0"/>
              <a:t>6/5/20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8ABF5D67-2EC3-8245-B92B-E8B48A734AB4}"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0530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A6665079-F111-954F-BFA0-EC115A41FD9C}" type="datetimeFigureOut">
              <a:rPr lang="en-US" smtClean="0"/>
              <a:t>6/5/20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8ABF5D67-2EC3-8245-B92B-E8B48A734AB4}"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46802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665079-F111-954F-BFA0-EC115A41FD9C}" type="datetimeFigureOut">
              <a:rPr lang="en-US" smtClean="0"/>
              <a:t>6/5/20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845242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665079-F111-954F-BFA0-EC115A41FD9C}" type="datetimeFigureOut">
              <a:rPr lang="en-US" smtClean="0"/>
              <a:t>6/5/20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38364986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A6665079-F111-954F-BFA0-EC115A41FD9C}" type="datetimeFigureOut">
              <a:rPr lang="en-US" smtClean="0"/>
              <a:t>6/5/20</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8ABF5D67-2EC3-8245-B92B-E8B48A734AB4}"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99500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g"/><Relationship Id="rId3"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 Id="rId3"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 Id="rId3"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smtClean="0">
                <a:latin typeface="Times New Roman" charset="0"/>
                <a:ea typeface="Times New Roman" charset="0"/>
                <a:cs typeface="Times New Roman" charset="0"/>
              </a:rPr>
              <a:t>Coloring the designs</a:t>
            </a:r>
            <a:endParaRPr lang="en-US" b="1" dirty="0">
              <a:latin typeface="Times New Roman" charset="0"/>
              <a:ea typeface="Times New Roman" charset="0"/>
              <a:cs typeface="Times New Roman" charset="0"/>
            </a:endParaRPr>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11783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charset="0"/>
                <a:ea typeface="Times New Roman" charset="0"/>
                <a:cs typeface="Times New Roman" charset="0"/>
              </a:rPr>
              <a:t>Coloring the designs</a:t>
            </a:r>
            <a:endParaRPr lang="en-US" sz="3200" b="1" dirty="0">
              <a:latin typeface="Times New Roman" charset="0"/>
              <a:ea typeface="Times New Roman" charset="0"/>
              <a:cs typeface="Times New Roman"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35665" y="1321355"/>
            <a:ext cx="3286147" cy="4263016"/>
          </a:xfr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356790" y="2160942"/>
            <a:ext cx="3762032" cy="2821524"/>
          </a:xfrm>
          <a:prstGeom prst="rect">
            <a:avLst/>
          </a:prstGeom>
        </p:spPr>
      </p:pic>
      <p:sp>
        <p:nvSpPr>
          <p:cNvPr id="5" name="TextBox 4"/>
          <p:cNvSpPr txBox="1"/>
          <p:nvPr/>
        </p:nvSpPr>
        <p:spPr>
          <a:xfrm>
            <a:off x="6827044" y="5584371"/>
            <a:ext cx="2643527" cy="369332"/>
          </a:xfrm>
          <a:prstGeom prst="rect">
            <a:avLst/>
          </a:prstGeom>
          <a:noFill/>
        </p:spPr>
        <p:txBody>
          <a:bodyPr wrap="square" rtlCol="0">
            <a:spAutoFit/>
          </a:bodyPr>
          <a:lstStyle/>
          <a:p>
            <a:r>
              <a:rPr lang="en-US" dirty="0" smtClean="0">
                <a:latin typeface="Times New Roman" charset="0"/>
                <a:ea typeface="Times New Roman" charset="0"/>
                <a:cs typeface="Times New Roman" charset="0"/>
              </a:rPr>
              <a:t>Inspiration color picture</a:t>
            </a:r>
            <a:endParaRPr lang="en-US" dirty="0">
              <a:latin typeface="Times New Roman" charset="0"/>
              <a:ea typeface="Times New Roman" charset="0"/>
              <a:cs typeface="Times New Roman" charset="0"/>
            </a:endParaRPr>
          </a:p>
        </p:txBody>
      </p:sp>
      <p:sp>
        <p:nvSpPr>
          <p:cNvPr id="6" name="TextBox 5"/>
          <p:cNvSpPr txBox="1"/>
          <p:nvPr/>
        </p:nvSpPr>
        <p:spPr>
          <a:xfrm>
            <a:off x="1835665" y="5584371"/>
            <a:ext cx="3111892" cy="923330"/>
          </a:xfrm>
          <a:prstGeom prst="rect">
            <a:avLst/>
          </a:prstGeom>
          <a:noFill/>
        </p:spPr>
        <p:txBody>
          <a:bodyPr wrap="square" rtlCol="0">
            <a:spAutoFit/>
          </a:bodyPr>
          <a:lstStyle/>
          <a:p>
            <a:r>
              <a:rPr lang="en-US" dirty="0" smtClean="0">
                <a:latin typeface="Times New Roman" charset="0"/>
                <a:ea typeface="Times New Roman" charset="0"/>
                <a:cs typeface="Times New Roman" charset="0"/>
              </a:rPr>
              <a:t>I made a collage from the right picture and put some watercolor on clothes also</a:t>
            </a:r>
            <a:r>
              <a:rPr lang="en-US" dirty="0" smtClean="0"/>
              <a:t>.</a:t>
            </a:r>
            <a:endParaRPr lang="en-US" dirty="0"/>
          </a:p>
        </p:txBody>
      </p:sp>
    </p:spTree>
    <p:extLst>
      <p:ext uri="{BB962C8B-B14F-4D97-AF65-F5344CB8AC3E}">
        <p14:creationId xmlns:p14="http://schemas.microsoft.com/office/powerpoint/2010/main" val="1551462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charset="0"/>
                <a:ea typeface="Times New Roman" charset="0"/>
                <a:cs typeface="Times New Roman" charset="0"/>
              </a:rPr>
              <a:t>Coloring designs</a:t>
            </a:r>
            <a:endParaRPr lang="en-US" sz="3200" b="1" dirty="0">
              <a:latin typeface="Times New Roman" charset="0"/>
              <a:ea typeface="Times New Roman" charset="0"/>
              <a:cs typeface="Times New Roman"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32096" y="1987250"/>
            <a:ext cx="3074531" cy="4351338"/>
          </a:xfr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418991" y="2359798"/>
            <a:ext cx="3792151" cy="2844113"/>
          </a:xfrm>
          <a:prstGeom prst="rect">
            <a:avLst/>
          </a:prstGeom>
        </p:spPr>
      </p:pic>
      <p:sp>
        <p:nvSpPr>
          <p:cNvPr id="6" name="TextBox 5"/>
          <p:cNvSpPr txBox="1"/>
          <p:nvPr/>
        </p:nvSpPr>
        <p:spPr>
          <a:xfrm>
            <a:off x="6248400" y="820615"/>
            <a:ext cx="4079631" cy="923330"/>
          </a:xfrm>
          <a:prstGeom prst="rect">
            <a:avLst/>
          </a:prstGeom>
          <a:noFill/>
        </p:spPr>
        <p:txBody>
          <a:bodyPr wrap="square" rtlCol="0">
            <a:spAutoFit/>
          </a:bodyPr>
          <a:lstStyle/>
          <a:p>
            <a:r>
              <a:rPr lang="en-US" dirty="0" smtClean="0">
                <a:latin typeface="Times New Roman" charset="0"/>
                <a:ea typeface="Times New Roman" charset="0"/>
                <a:cs typeface="Times New Roman" charset="0"/>
              </a:rPr>
              <a:t>Loved the bright colors of bicycles from this picture so just used it as an inspiration board.</a:t>
            </a:r>
            <a:endParaRPr lang="en-US" dirty="0">
              <a:latin typeface="Times New Roman" charset="0"/>
              <a:ea typeface="Times New Roman" charset="0"/>
              <a:cs typeface="Times New Roman" charset="0"/>
            </a:endParaRPr>
          </a:p>
        </p:txBody>
      </p:sp>
      <p:sp>
        <p:nvSpPr>
          <p:cNvPr id="7" name="TextBox 6"/>
          <p:cNvSpPr txBox="1"/>
          <p:nvPr/>
        </p:nvSpPr>
        <p:spPr>
          <a:xfrm>
            <a:off x="703385" y="1987250"/>
            <a:ext cx="1928711" cy="931796"/>
          </a:xfrm>
          <a:prstGeom prst="rect">
            <a:avLst/>
          </a:prstGeom>
          <a:noFill/>
        </p:spPr>
        <p:txBody>
          <a:bodyPr wrap="square" rtlCol="0">
            <a:spAutoFit/>
          </a:bodyPr>
          <a:lstStyle/>
          <a:p>
            <a:r>
              <a:rPr lang="en-US" dirty="0" smtClean="0">
                <a:latin typeface="Times New Roman" charset="0"/>
                <a:ea typeface="Times New Roman" charset="0"/>
                <a:cs typeface="Times New Roman" charset="0"/>
              </a:rPr>
              <a:t>Look how cute is her dress with bicycle colors!</a:t>
            </a:r>
            <a:endParaRPr lang="en-US" dirty="0">
              <a:latin typeface="Times New Roman" charset="0"/>
              <a:ea typeface="Times New Roman" charset="0"/>
              <a:cs typeface="Times New Roman" charset="0"/>
            </a:endParaRPr>
          </a:p>
        </p:txBody>
      </p:sp>
    </p:spTree>
    <p:extLst>
      <p:ext uri="{BB962C8B-B14F-4D97-AF65-F5344CB8AC3E}">
        <p14:creationId xmlns:p14="http://schemas.microsoft.com/office/powerpoint/2010/main" val="9315863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charset="0"/>
                <a:ea typeface="Times New Roman" charset="0"/>
                <a:cs typeface="Times New Roman" charset="0"/>
              </a:rPr>
              <a:t>Coloring designs</a:t>
            </a:r>
            <a:endParaRPr lang="en-US" sz="3200" b="1" dirty="0">
              <a:latin typeface="Times New Roman" charset="0"/>
              <a:ea typeface="Times New Roman" charset="0"/>
              <a:cs typeface="Times New Roman" charset="0"/>
            </a:endParaRPr>
          </a:p>
        </p:txBody>
      </p:sp>
      <p:sp>
        <p:nvSpPr>
          <p:cNvPr id="3" name="Content Placeholder 2"/>
          <p:cNvSpPr>
            <a:spLocks noGrp="1"/>
          </p:cNvSpPr>
          <p:nvPr>
            <p:ph idx="1"/>
          </p:nvPr>
        </p:nvSpPr>
        <p:spPr/>
        <p:txBody>
          <a:bodyPr/>
          <a:lstStyle/>
          <a:p>
            <a:r>
              <a:rPr lang="en-US" dirty="0" smtClean="0">
                <a:latin typeface="Times New Roman" charset="0"/>
                <a:ea typeface="Times New Roman" charset="0"/>
                <a:cs typeface="Times New Roman" charset="0"/>
              </a:rPr>
              <a:t>When you color your illustration it is great if you use as many kinds of materials as possible. Find which material suits you better and sometimes it is important to adjust it to the purpose of a design illustration. </a:t>
            </a:r>
            <a:endParaRPr lang="en-US" dirty="0">
              <a:latin typeface="Times New Roman" charset="0"/>
              <a:ea typeface="Times New Roman" charset="0"/>
              <a:cs typeface="Times New Roman" charset="0"/>
            </a:endParaRPr>
          </a:p>
        </p:txBody>
      </p:sp>
    </p:spTree>
    <p:extLst>
      <p:ext uri="{BB962C8B-B14F-4D97-AF65-F5344CB8AC3E}">
        <p14:creationId xmlns:p14="http://schemas.microsoft.com/office/powerpoint/2010/main" val="13289386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charset="0"/>
                <a:ea typeface="Times New Roman" charset="0"/>
                <a:cs typeface="Times New Roman" charset="0"/>
              </a:rPr>
              <a:t>Coloring designs</a:t>
            </a:r>
            <a:endParaRPr lang="en-US" sz="3200" b="1" dirty="0">
              <a:latin typeface="Times New Roman" charset="0"/>
              <a:ea typeface="Times New Roman" charset="0"/>
              <a:cs typeface="Times New Roman"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76175" y="1818164"/>
            <a:ext cx="3252319" cy="460296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199" y="498416"/>
            <a:ext cx="3921369" cy="5549855"/>
          </a:xfrm>
          <a:prstGeom prst="rect">
            <a:avLst/>
          </a:prstGeom>
        </p:spPr>
      </p:pic>
      <p:sp>
        <p:nvSpPr>
          <p:cNvPr id="6" name="TextBox 5"/>
          <p:cNvSpPr txBox="1"/>
          <p:nvPr/>
        </p:nvSpPr>
        <p:spPr>
          <a:xfrm>
            <a:off x="1976175" y="1336431"/>
            <a:ext cx="4061050" cy="369332"/>
          </a:xfrm>
          <a:prstGeom prst="rect">
            <a:avLst/>
          </a:prstGeom>
          <a:noFill/>
        </p:spPr>
        <p:txBody>
          <a:bodyPr wrap="square" rtlCol="0">
            <a:spAutoFit/>
          </a:bodyPr>
          <a:lstStyle/>
          <a:p>
            <a:r>
              <a:rPr lang="en-US" dirty="0" smtClean="0">
                <a:latin typeface="Times New Roman" charset="0"/>
                <a:ea typeface="Times New Roman" charset="0"/>
                <a:cs typeface="Times New Roman" charset="0"/>
              </a:rPr>
              <a:t>Here, </a:t>
            </a:r>
            <a:r>
              <a:rPr lang="en-US" smtClean="0">
                <a:latin typeface="Times New Roman" charset="0"/>
                <a:ea typeface="Times New Roman" charset="0"/>
                <a:cs typeface="Times New Roman" charset="0"/>
              </a:rPr>
              <a:t>I mostly use black pen</a:t>
            </a:r>
            <a:endParaRPr lang="en-US">
              <a:latin typeface="Times New Roman" charset="0"/>
              <a:ea typeface="Times New Roman" charset="0"/>
              <a:cs typeface="Times New Roman" charset="0"/>
            </a:endParaRPr>
          </a:p>
        </p:txBody>
      </p:sp>
      <p:sp>
        <p:nvSpPr>
          <p:cNvPr id="7" name="TextBox 6"/>
          <p:cNvSpPr txBox="1"/>
          <p:nvPr/>
        </p:nvSpPr>
        <p:spPr>
          <a:xfrm>
            <a:off x="6424245" y="6048271"/>
            <a:ext cx="3669323" cy="369332"/>
          </a:xfrm>
          <a:prstGeom prst="rect">
            <a:avLst/>
          </a:prstGeom>
          <a:noFill/>
        </p:spPr>
        <p:txBody>
          <a:bodyPr wrap="square" rtlCol="0">
            <a:spAutoFit/>
          </a:bodyPr>
          <a:lstStyle/>
          <a:p>
            <a:r>
              <a:rPr lang="en-US" dirty="0" smtClean="0">
                <a:latin typeface="Times New Roman" charset="0"/>
                <a:ea typeface="Times New Roman" charset="0"/>
                <a:cs typeface="Times New Roman" charset="0"/>
              </a:rPr>
              <a:t>Watercolor on paper</a:t>
            </a:r>
            <a:endParaRPr lang="en-US" dirty="0">
              <a:latin typeface="Times New Roman" charset="0"/>
              <a:ea typeface="Times New Roman" charset="0"/>
              <a:cs typeface="Times New Roman" charset="0"/>
            </a:endParaRPr>
          </a:p>
        </p:txBody>
      </p:sp>
    </p:spTree>
    <p:extLst>
      <p:ext uri="{BB962C8B-B14F-4D97-AF65-F5344CB8AC3E}">
        <p14:creationId xmlns:p14="http://schemas.microsoft.com/office/powerpoint/2010/main" val="18557600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charset="0"/>
                <a:ea typeface="Times New Roman" charset="0"/>
                <a:cs typeface="Times New Roman" charset="0"/>
              </a:rPr>
              <a:t>Coloring designs</a:t>
            </a:r>
            <a:endParaRPr lang="en-US" sz="3200" b="1" dirty="0">
              <a:latin typeface="Times New Roman" charset="0"/>
              <a:ea typeface="Times New Roman" charset="0"/>
              <a:cs typeface="Times New Roman"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67353" y="1262595"/>
            <a:ext cx="3833447" cy="542542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2762" y="289270"/>
            <a:ext cx="4020038" cy="5689500"/>
          </a:xfrm>
          <a:prstGeom prst="rect">
            <a:avLst/>
          </a:prstGeom>
        </p:spPr>
      </p:pic>
      <p:sp>
        <p:nvSpPr>
          <p:cNvPr id="6" name="TextBox 5"/>
          <p:cNvSpPr txBox="1"/>
          <p:nvPr/>
        </p:nvSpPr>
        <p:spPr>
          <a:xfrm>
            <a:off x="1066800" y="2625969"/>
            <a:ext cx="1500553" cy="646331"/>
          </a:xfrm>
          <a:prstGeom prst="rect">
            <a:avLst/>
          </a:prstGeom>
          <a:noFill/>
        </p:spPr>
        <p:txBody>
          <a:bodyPr wrap="square" rtlCol="0">
            <a:spAutoFit/>
          </a:bodyPr>
          <a:lstStyle/>
          <a:p>
            <a:r>
              <a:rPr lang="en-US" dirty="0" smtClean="0">
                <a:latin typeface="Times New Roman" charset="0"/>
                <a:ea typeface="Times New Roman" charset="0"/>
                <a:cs typeface="Times New Roman" charset="0"/>
              </a:rPr>
              <a:t>Mostly used color pencils</a:t>
            </a:r>
            <a:endParaRPr lang="en-US" dirty="0">
              <a:latin typeface="Times New Roman" charset="0"/>
              <a:ea typeface="Times New Roman" charset="0"/>
              <a:cs typeface="Times New Roman" charset="0"/>
            </a:endParaRPr>
          </a:p>
        </p:txBody>
      </p:sp>
      <p:sp>
        <p:nvSpPr>
          <p:cNvPr id="7" name="TextBox 6"/>
          <p:cNvSpPr txBox="1"/>
          <p:nvPr/>
        </p:nvSpPr>
        <p:spPr>
          <a:xfrm>
            <a:off x="7913077" y="6166338"/>
            <a:ext cx="2696308" cy="646331"/>
          </a:xfrm>
          <a:prstGeom prst="rect">
            <a:avLst/>
          </a:prstGeom>
          <a:noFill/>
        </p:spPr>
        <p:txBody>
          <a:bodyPr wrap="square" rtlCol="0">
            <a:spAutoFit/>
          </a:bodyPr>
          <a:lstStyle/>
          <a:p>
            <a:r>
              <a:rPr lang="en-US" dirty="0" smtClean="0">
                <a:latin typeface="Times New Roman" charset="0"/>
                <a:ea typeface="Times New Roman" charset="0"/>
                <a:cs typeface="Times New Roman" charset="0"/>
              </a:rPr>
              <a:t>Marker and watercolor on paper</a:t>
            </a:r>
            <a:endParaRPr lang="en-US" dirty="0">
              <a:latin typeface="Times New Roman" charset="0"/>
              <a:ea typeface="Times New Roman" charset="0"/>
              <a:cs typeface="Times New Roman" charset="0"/>
            </a:endParaRPr>
          </a:p>
        </p:txBody>
      </p:sp>
    </p:spTree>
    <p:extLst>
      <p:ext uri="{BB962C8B-B14F-4D97-AF65-F5344CB8AC3E}">
        <p14:creationId xmlns:p14="http://schemas.microsoft.com/office/powerpoint/2010/main" val="1521447479"/>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Crop</Template>
  <TotalTime>584</TotalTime>
  <Words>121</Words>
  <Application>Microsoft Macintosh PowerPoint</Application>
  <PresentationFormat>Widescreen</PresentationFormat>
  <Paragraphs>15</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Franklin Gothic Book</vt:lpstr>
      <vt:lpstr>Times New Roman</vt:lpstr>
      <vt:lpstr>Crop</vt:lpstr>
      <vt:lpstr>Coloring the designs</vt:lpstr>
      <vt:lpstr>Coloring the designs</vt:lpstr>
      <vt:lpstr>Coloring designs</vt:lpstr>
      <vt:lpstr>Coloring designs</vt:lpstr>
      <vt:lpstr>Coloring designs</vt:lpstr>
      <vt:lpstr>Coloring designs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Clothing designs</dc:title>
  <dc:creator>Microsoft Office User</dc:creator>
  <cp:lastModifiedBy>Microsoft Office User</cp:lastModifiedBy>
  <cp:revision>6</cp:revision>
  <dcterms:created xsi:type="dcterms:W3CDTF">2020-06-04T16:17:26Z</dcterms:created>
  <dcterms:modified xsi:type="dcterms:W3CDTF">2020-06-05T11:56:16Z</dcterms:modified>
</cp:coreProperties>
</file>