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387"/>
    <p:restoredTop sz="87097"/>
  </p:normalViewPr>
  <p:slideViewPr>
    <p:cSldViewPr snapToGrid="0" snapToObjects="1">
      <p:cViewPr>
        <p:scale>
          <a:sx n="115" d="100"/>
          <a:sy n="115" d="100"/>
        </p:scale>
        <p:origin x="-55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4707647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53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9401940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740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642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080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982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2186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53562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9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207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6B6036DE-8982-B64C-8F2F-D1B4FBA93564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566A5A57-818C-FE45-9786-392AC6EC9E8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02281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31741" y="1788454"/>
            <a:ext cx="6544616" cy="1992714"/>
          </a:xfrm>
        </p:spPr>
        <p:txBody>
          <a:bodyPr/>
          <a:lstStyle/>
          <a:p>
            <a:r>
              <a:rPr lang="en-US" sz="6000" b="1" dirty="0" smtClean="0">
                <a:latin typeface="Times New Roman" charset="0"/>
                <a:ea typeface="Times New Roman" charset="0"/>
                <a:cs typeface="Times New Roman" charset="0"/>
              </a:rPr>
              <a:t>    Movement of clothes</a:t>
            </a:r>
            <a:endParaRPr lang="en-US" sz="60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Free style drawing and painting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456" y="1198650"/>
            <a:ext cx="2882900" cy="3843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728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Movement of clothes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74186" y="2820230"/>
            <a:ext cx="4054877" cy="280809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10630" y="3047284"/>
            <a:ext cx="4002667" cy="2251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17035" y="1550504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Let’s make a rough sketch of design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47043" y="2057399"/>
            <a:ext cx="23257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Find correct lines and emphasize with brushing pens.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For fashion design illustration it’s important to work quickly. Thus no need to cover the design completely. It’s advised to work on 2/3 of design.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29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12234"/>
            <a:ext cx="9601200" cy="109282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Materials to use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3490" y="2162674"/>
            <a:ext cx="4308010" cy="323100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1896" y="2162676"/>
            <a:ext cx="4308009" cy="32310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590049" y="1037063"/>
            <a:ext cx="204067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Pencils (HB-4B)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Paper for watercolor and pastels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Eraser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Palette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Brushes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Markers, brushing pens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Soft pastel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Watercolor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Micro line pens (0.05-0.8)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Color pencils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Acrylic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716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Skin coloring</a:t>
            </a:r>
            <a:b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06146" y="2712440"/>
            <a:ext cx="4308132" cy="32310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75750" y="1513227"/>
            <a:ext cx="5780616" cy="43354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71601" y="1258785"/>
            <a:ext cx="6026726" cy="928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It’s important to paint skin evenly transparent.  Basically, beige, orange and pink colors are used for model skin. Depending on an image it’s good to try individualization as well.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228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5639" y="1411023"/>
            <a:ext cx="5801784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46223" y="1049206"/>
            <a:ext cx="3461112" cy="25958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45766" y="869795"/>
            <a:ext cx="23529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When you work on movement of clothing enhance fold lines, leave the light and work on shadow side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075955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</a:majorFont>
      <a:minorFont>
        <a:latin typeface="Franklin Gothic Book" panose="020B0503020102020204"/>
        <a:ea typeface=""/>
        <a:cs typeface="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42</TotalTime>
  <Words>143</Words>
  <Application>Microsoft Macintosh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Franklin Gothic Book</vt:lpstr>
      <vt:lpstr>Times New Roman</vt:lpstr>
      <vt:lpstr>Arial</vt:lpstr>
      <vt:lpstr>Crop</vt:lpstr>
      <vt:lpstr>    Movement of clothes</vt:lpstr>
      <vt:lpstr>Movement of clothes</vt:lpstr>
      <vt:lpstr>Materials to use</vt:lpstr>
      <vt:lpstr>Skin coloring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Clothing designs</dc:title>
  <dc:creator>Microsoft Office User</dc:creator>
  <cp:lastModifiedBy>Microsoft Office User</cp:lastModifiedBy>
  <cp:revision>7</cp:revision>
  <dcterms:created xsi:type="dcterms:W3CDTF">2020-06-04T15:20:27Z</dcterms:created>
  <dcterms:modified xsi:type="dcterms:W3CDTF">2020-06-04T16:02:48Z</dcterms:modified>
</cp:coreProperties>
</file>