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711"/>
    <p:restoredTop sz="85714"/>
  </p:normalViewPr>
  <p:slideViewPr>
    <p:cSldViewPr snapToGrid="0" snapToObjects="1">
      <p:cViewPr>
        <p:scale>
          <a:sx n="126" d="100"/>
          <a:sy n="126" d="100"/>
        </p:scale>
        <p:origin x="-616" y="-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A8CB2-A6CC-2242-89CF-E0188EC6F8B4}" type="datetimeFigureOut">
              <a:rPr lang="en-US" smtClean="0"/>
              <a:t>6/5/20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EDF8D6-DC19-3941-9DD4-58F26BE0F4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025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EDF8D6-DC19-3941-9DD4-58F26BE0F4E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57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9064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328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444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782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23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12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486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26596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22257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044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40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FF7B7E-B1B7-E842-BC31-044CEEEDDB77}" type="datetimeFigureOut">
              <a:rPr lang="en-US" smtClean="0"/>
              <a:t>6/5/20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C3C86D4-CCEA-964F-A41F-F93B0C7D59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29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</a:t>
            </a:r>
            <a:endParaRPr lang="en-US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Item picture, Hanger illustration, Flat picture,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Chibi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picture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638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93630" y="2710218"/>
            <a:ext cx="4660704" cy="262164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23" y="1690689"/>
            <a:ext cx="3378871" cy="478206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0411" y="1690689"/>
            <a:ext cx="2830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 is an illustration of clothing only. It is used in order to tell clearly about a clothing. 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10412" y="2891018"/>
            <a:ext cx="2592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First, draw your own design illustration in free style.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Then convert it into flat style illustration, which will make it more comprehensible for people who will make a clothing realistic.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98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1422" y="2618375"/>
            <a:ext cx="4240854" cy="238548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79841" y="2618375"/>
            <a:ext cx="4240854" cy="23854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59890" y="2014194"/>
            <a:ext cx="17411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 is also used for back style, specification, and item constitution designs. </a:t>
            </a:r>
          </a:p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Draw in symmetry with clear and neat lines.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262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9926" y="2710513"/>
            <a:ext cx="4662055" cy="2622406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24410" y="2710512"/>
            <a:ext cx="4662057" cy="26224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28952" y="1875145"/>
            <a:ext cx="16784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In drawing a flat style illustration it is not recommended to make deformation of clothing image.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9898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Flat style illustration sample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800" y="1690688"/>
            <a:ext cx="3074531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800" y="1690688"/>
            <a:ext cx="3074531" cy="43513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80000" y="1879600"/>
            <a:ext cx="11887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Draw silhouette, length, collar and pocket details. Even draw number of buttons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3050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Original fashion design illustration of flat design illustration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057" y="1924368"/>
            <a:ext cx="3074531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861" y="1480230"/>
            <a:ext cx="3096260" cy="4382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699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249</TotalTime>
  <Words>151</Words>
  <Application>Microsoft Macintosh PowerPoint</Application>
  <PresentationFormat>Widescreen</PresentationFormat>
  <Paragraphs>15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Century Gothic</vt:lpstr>
      <vt:lpstr>Garamond</vt:lpstr>
      <vt:lpstr>Times New Roman</vt:lpstr>
      <vt:lpstr>Arial</vt:lpstr>
      <vt:lpstr>Savon</vt:lpstr>
      <vt:lpstr>Flat style illustration</vt:lpstr>
      <vt:lpstr>Flat style illustration</vt:lpstr>
      <vt:lpstr>Flat style illustration</vt:lpstr>
      <vt:lpstr>Flat style illustration</vt:lpstr>
      <vt:lpstr>Flat style illustration sample</vt:lpstr>
      <vt:lpstr>Original fashion design illustration of flat design illustration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style illustration</dc:title>
  <dc:creator>Microsoft Office User</dc:creator>
  <cp:lastModifiedBy>Microsoft Office User</cp:lastModifiedBy>
  <cp:revision>8</cp:revision>
  <dcterms:created xsi:type="dcterms:W3CDTF">2020-06-04T16:13:29Z</dcterms:created>
  <dcterms:modified xsi:type="dcterms:W3CDTF">2020-06-05T06:20:28Z</dcterms:modified>
</cp:coreProperties>
</file>