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60" r:id="rId4"/>
    <p:sldId id="258" r:id="rId5"/>
    <p:sldId id="259"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748"/>
    <p:restoredTop sz="92166"/>
  </p:normalViewPr>
  <p:slideViewPr>
    <p:cSldViewPr snapToGrid="0" snapToObjects="1">
      <p:cViewPr varScale="1">
        <p:scale>
          <a:sx n="80" d="100"/>
          <a:sy n="80" d="100"/>
        </p:scale>
        <p:origin x="192" y="6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A6665079-F111-954F-BFA0-EC115A41FD9C}" type="datetimeFigureOut">
              <a:rPr lang="en-US" smtClean="0"/>
              <a:t>6/5/20</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8ABF5D67-2EC3-8245-B92B-E8B48A734AB4}"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14805103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665079-F111-954F-BFA0-EC115A41FD9C}" type="datetimeFigureOut">
              <a:rPr lang="en-US" smtClean="0"/>
              <a:t>6/5/20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153227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A6665079-F111-954F-BFA0-EC115A41FD9C}" type="datetimeFigureOut">
              <a:rPr lang="en-US" smtClean="0"/>
              <a:t>6/5/20</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8ABF5D67-2EC3-8245-B92B-E8B48A734AB4}"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5953164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6665079-F111-954F-BFA0-EC115A41FD9C}" type="datetimeFigureOut">
              <a:rPr lang="en-US" smtClean="0"/>
              <a:t>6/5/20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997146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6665079-F111-954F-BFA0-EC115A41FD9C}" type="datetimeFigureOut">
              <a:rPr lang="en-US" smtClean="0"/>
              <a:t>6/5/20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72054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6665079-F111-954F-BFA0-EC115A41FD9C}" type="datetimeFigureOut">
              <a:rPr lang="en-US" smtClean="0"/>
              <a:t>6/5/20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198305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665079-F111-954F-BFA0-EC115A41FD9C}" type="datetimeFigureOut">
              <a:rPr lang="en-US" smtClean="0"/>
              <a:t>6/5/20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308377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A6665079-F111-954F-BFA0-EC115A41FD9C}" type="datetimeFigureOut">
              <a:rPr lang="en-US" smtClean="0"/>
              <a:t>6/5/20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8ABF5D67-2EC3-8245-B92B-E8B48A734AB4}"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25106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A6665079-F111-954F-BFA0-EC115A41FD9C}" type="datetimeFigureOut">
              <a:rPr lang="en-US" smtClean="0"/>
              <a:t>6/5/20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8ABF5D67-2EC3-8245-B92B-E8B48A734AB4}"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51667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665079-F111-954F-BFA0-EC115A41FD9C}" type="datetimeFigureOut">
              <a:rPr lang="en-US" smtClean="0"/>
              <a:t>6/5/20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1783252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6665079-F111-954F-BFA0-EC115A41FD9C}" type="datetimeFigureOut">
              <a:rPr lang="en-US" smtClean="0"/>
              <a:t>6/5/20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BF5D67-2EC3-8245-B92B-E8B48A734AB4}" type="slidenum">
              <a:rPr lang="en-US" smtClean="0"/>
              <a:t>‹#›</a:t>
            </a:fld>
            <a:endParaRPr lang="en-US"/>
          </a:p>
        </p:txBody>
      </p:sp>
    </p:spTree>
    <p:extLst>
      <p:ext uri="{BB962C8B-B14F-4D97-AF65-F5344CB8AC3E}">
        <p14:creationId xmlns:p14="http://schemas.microsoft.com/office/powerpoint/2010/main" val="85060353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A6665079-F111-954F-BFA0-EC115A41FD9C}" type="datetimeFigureOut">
              <a:rPr lang="en-US" smtClean="0"/>
              <a:t>6/5/20</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8ABF5D67-2EC3-8245-B92B-E8B48A734AB4}"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400947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4.jp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4" Type="http://schemas.openxmlformats.org/officeDocument/2006/relationships/image" Target="../media/image7.jpg"/><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4" Type="http://schemas.openxmlformats.org/officeDocument/2006/relationships/image" Target="../media/image10.jpg"/><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4" Type="http://schemas.openxmlformats.org/officeDocument/2006/relationships/image" Target="../media/image13.jpg"/><Relationship Id="rId1" Type="http://schemas.openxmlformats.org/officeDocument/2006/relationships/slideLayout" Target="../slideLayouts/slideLayout2.xml"/><Relationship Id="rId2"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latin typeface="Times New Roman" charset="0"/>
                <a:ea typeface="Times New Roman" charset="0"/>
                <a:cs typeface="Times New Roman" charset="0"/>
              </a:rPr>
              <a:t>Clothing designs</a:t>
            </a:r>
            <a:endParaRPr lang="en-US" b="1" dirty="0">
              <a:latin typeface="Times New Roman" charset="0"/>
              <a:ea typeface="Times New Roman" charset="0"/>
              <a:cs typeface="Times New Roman" charset="0"/>
            </a:endParaRPr>
          </a:p>
        </p:txBody>
      </p:sp>
      <p:sp>
        <p:nvSpPr>
          <p:cNvPr id="3" name="Subtitle 2"/>
          <p:cNvSpPr>
            <a:spLocks noGrp="1"/>
          </p:cNvSpPr>
          <p:nvPr>
            <p:ph type="subTitle" idx="1"/>
          </p:nvPr>
        </p:nvSpPr>
        <p:spPr/>
        <p:txBody>
          <a:bodyPr/>
          <a:lstStyle/>
          <a:p>
            <a:r>
              <a:rPr lang="en-US" dirty="0" smtClean="0">
                <a:latin typeface="Times New Roman" charset="0"/>
                <a:ea typeface="Times New Roman" charset="0"/>
                <a:cs typeface="Times New Roman" charset="0"/>
              </a:rPr>
              <a:t>Using imagination</a:t>
            </a:r>
            <a:endParaRPr lang="en-US" dirty="0">
              <a:latin typeface="Times New Roman" charset="0"/>
              <a:ea typeface="Times New Roman" charset="0"/>
              <a:cs typeface="Times New Roman" charset="0"/>
            </a:endParaRPr>
          </a:p>
        </p:txBody>
      </p:sp>
    </p:spTree>
    <p:extLst>
      <p:ext uri="{BB962C8B-B14F-4D97-AF65-F5344CB8AC3E}">
        <p14:creationId xmlns:p14="http://schemas.microsoft.com/office/powerpoint/2010/main" val="311783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charset="0"/>
                <a:ea typeface="Times New Roman" charset="0"/>
                <a:cs typeface="Times New Roman" charset="0"/>
              </a:rPr>
              <a:t>Where do we get an inspiration?</a:t>
            </a:r>
            <a:endParaRPr lang="en-US" sz="3200" b="1"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lstStyle/>
          <a:p>
            <a:r>
              <a:rPr lang="en-US" dirty="0" smtClean="0">
                <a:latin typeface="Times New Roman" charset="0"/>
                <a:ea typeface="Times New Roman" charset="0"/>
                <a:cs typeface="Times New Roman" charset="0"/>
              </a:rPr>
              <a:t>In order to do a great design, we need some inspiration. Where do we find it? Everything is so simple. You can get inspired from nature, movies, art, museums, music and many more. So just be courageous and explore the world!</a:t>
            </a:r>
          </a:p>
          <a:p>
            <a:pPr marL="0" indent="0">
              <a:buNone/>
            </a:pPr>
            <a:endParaRPr lang="en-US" dirty="0" smtClean="0"/>
          </a:p>
        </p:txBody>
      </p:sp>
    </p:spTree>
    <p:extLst>
      <p:ext uri="{BB962C8B-B14F-4D97-AF65-F5344CB8AC3E}">
        <p14:creationId xmlns:p14="http://schemas.microsoft.com/office/powerpoint/2010/main" val="1551462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charset="0"/>
                <a:ea typeface="Times New Roman" charset="0"/>
                <a:cs typeface="Times New Roman" charset="0"/>
              </a:rPr>
              <a:t>Art</a:t>
            </a:r>
            <a:endParaRPr lang="en-US" sz="3200" b="1"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911" y="1720768"/>
            <a:ext cx="3065908" cy="4351338"/>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8480" y="777874"/>
            <a:ext cx="2628900" cy="3893373"/>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2399" y="643467"/>
            <a:ext cx="2563340" cy="2563340"/>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5452965" y="2448511"/>
            <a:ext cx="4186989" cy="3140242"/>
          </a:xfrm>
          <a:prstGeom prst="rect">
            <a:avLst/>
          </a:prstGeom>
        </p:spPr>
      </p:pic>
    </p:spTree>
    <p:extLst>
      <p:ext uri="{BB962C8B-B14F-4D97-AF65-F5344CB8AC3E}">
        <p14:creationId xmlns:p14="http://schemas.microsoft.com/office/powerpoint/2010/main" val="1038702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charset="0"/>
                <a:ea typeface="Times New Roman" charset="0"/>
                <a:cs typeface="Times New Roman" charset="0"/>
              </a:rPr>
              <a:t>Nature</a:t>
            </a:r>
            <a:endParaRPr lang="en-US" sz="3200" b="1" dirty="0">
              <a:latin typeface="Times New Roman" charset="0"/>
              <a:ea typeface="Times New Roman" charset="0"/>
              <a:cs typeface="Times New Roman" charset="0"/>
            </a:endParaRP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9575" y="1690688"/>
            <a:ext cx="3263503" cy="4351338"/>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82826" y="1027907"/>
            <a:ext cx="2757627" cy="206822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4065211" y="1455321"/>
            <a:ext cx="4375482" cy="3281612"/>
          </a:xfrm>
          <a:prstGeom prst="rect">
            <a:avLst/>
          </a:prstGeom>
        </p:spPr>
      </p:pic>
    </p:spTree>
    <p:extLst>
      <p:ext uri="{BB962C8B-B14F-4D97-AF65-F5344CB8AC3E}">
        <p14:creationId xmlns:p14="http://schemas.microsoft.com/office/powerpoint/2010/main" val="9315863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charset="0"/>
                <a:ea typeface="Times New Roman" charset="0"/>
                <a:cs typeface="Times New Roman" charset="0"/>
              </a:rPr>
              <a:t>Traditional costumes</a:t>
            </a:r>
            <a:endParaRPr lang="en-US" sz="3200" b="1"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0493" y="1690688"/>
            <a:ext cx="2156655" cy="435133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817479" y="1706354"/>
            <a:ext cx="5427579" cy="407068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3475694" y="1897721"/>
            <a:ext cx="4351338" cy="3263504"/>
          </a:xfrm>
          <a:prstGeom prst="rect">
            <a:avLst/>
          </a:prstGeom>
        </p:spPr>
      </p:pic>
    </p:spTree>
    <p:extLst>
      <p:ext uri="{BB962C8B-B14F-4D97-AF65-F5344CB8AC3E}">
        <p14:creationId xmlns:p14="http://schemas.microsoft.com/office/powerpoint/2010/main" val="1328938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charset="0"/>
                <a:ea typeface="Times New Roman" charset="0"/>
                <a:cs typeface="Times New Roman" charset="0"/>
              </a:rPr>
              <a:t>Movies</a:t>
            </a:r>
            <a:endParaRPr lang="en-US" sz="3200" b="1"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346400" y="2294785"/>
            <a:ext cx="3934397" cy="295079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898608" y="1674180"/>
            <a:ext cx="5289884" cy="396741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3589191" y="2670306"/>
            <a:ext cx="4478253" cy="2519017"/>
          </a:xfrm>
          <a:prstGeom prst="rect">
            <a:avLst/>
          </a:prstGeom>
        </p:spPr>
      </p:pic>
    </p:spTree>
    <p:extLst>
      <p:ext uri="{BB962C8B-B14F-4D97-AF65-F5344CB8AC3E}">
        <p14:creationId xmlns:p14="http://schemas.microsoft.com/office/powerpoint/2010/main" val="1842939375"/>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Crop</Template>
  <TotalTime>519</TotalTime>
  <Words>67</Words>
  <Application>Microsoft Macintosh PowerPoint</Application>
  <PresentationFormat>Widescreen</PresentationFormat>
  <Paragraphs>8</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Franklin Gothic Book</vt:lpstr>
      <vt:lpstr>Times New Roman</vt:lpstr>
      <vt:lpstr>Crop</vt:lpstr>
      <vt:lpstr>Clothing designs</vt:lpstr>
      <vt:lpstr>Where do we get an inspiration?</vt:lpstr>
      <vt:lpstr>Art</vt:lpstr>
      <vt:lpstr>Nature</vt:lpstr>
      <vt:lpstr>Traditional costumes</vt:lpstr>
      <vt:lpstr>Movies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Clothing designs</dc:title>
  <dc:creator>Microsoft Office User</dc:creator>
  <cp:lastModifiedBy>Microsoft Office User</cp:lastModifiedBy>
  <cp:revision>8</cp:revision>
  <dcterms:created xsi:type="dcterms:W3CDTF">2020-06-04T16:17:26Z</dcterms:created>
  <dcterms:modified xsi:type="dcterms:W3CDTF">2020-06-05T10:50:25Z</dcterms:modified>
</cp:coreProperties>
</file>