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711"/>
    <p:restoredTop sz="95853"/>
  </p:normalViewPr>
  <p:slideViewPr>
    <p:cSldViewPr snapToGrid="0" snapToObjects="1">
      <p:cViewPr>
        <p:scale>
          <a:sx n="78" d="100"/>
          <a:sy n="78" d="100"/>
        </p:scale>
        <p:origin x="1104" y="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28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883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8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68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11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81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3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9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32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19688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347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9813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761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8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3A0FC-E72B-3D40-905C-52A868AE6675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0BE5C53-D5DC-DE4D-B09E-598512BC18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3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51729" y="1048872"/>
            <a:ext cx="6535271" cy="2461092"/>
          </a:xfrm>
        </p:spPr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Child foundation </a:t>
            </a:r>
            <a:r>
              <a:rPr lang="en-US" sz="6000" b="1" dirty="0" smtClean="0">
                <a:latin typeface="Times New Roman" charset="0"/>
                <a:ea typeface="Times New Roman" charset="0"/>
                <a:cs typeface="Times New Roman" charset="0"/>
              </a:rPr>
              <a:t>proportion</a:t>
            </a:r>
            <a:endParaRPr lang="en-US" sz="60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836023" y="3602038"/>
            <a:ext cx="11504023" cy="1655762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Times New Roman" charset="0"/>
                <a:ea typeface="Times New Roman" charset="0"/>
                <a:cs typeface="Times New Roman" charset="0"/>
              </a:rPr>
              <a:t>Face and Hairstyle</a:t>
            </a:r>
            <a:endParaRPr lang="en-US" sz="4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38" y="0"/>
            <a:ext cx="4743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56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494" y="1690688"/>
            <a:ext cx="2447627" cy="435133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415" y="1690688"/>
            <a:ext cx="2364105" cy="420285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87153" y="484093"/>
            <a:ext cx="4195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To draw a child it is necessary to divide into age groups.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630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 of 2-3 year old children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066" y="1690688"/>
            <a:ext cx="2447627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937" y="1690688"/>
            <a:ext cx="2468880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9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26" y="1690688"/>
            <a:ext cx="2447627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491" y="1690689"/>
            <a:ext cx="2447628" cy="43513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67835" y="914400"/>
            <a:ext cx="481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Depending on age proportion is different.  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320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4596795" cy="1555376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 of 2-3 year old and 5-6year old children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505" y="1690688"/>
            <a:ext cx="3263503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869" y="365125"/>
            <a:ext cx="4263054" cy="60334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7334" y="2164976"/>
            <a:ext cx="1501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Expression of face and hairstyle, drawing a childlike pose is important.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545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737" y="1427039"/>
            <a:ext cx="3749244" cy="530624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941" y="727792"/>
            <a:ext cx="3378571" cy="47816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5472952" y="1270000"/>
            <a:ext cx="192292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Do a lot of research from children, find cuteness in them and draw. It’s ok to draw like a cartoon character. Find your own individual style.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73390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92</Words>
  <Application>Microsoft Macintosh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Times New Roman</vt:lpstr>
      <vt:lpstr>Trebuchet MS</vt:lpstr>
      <vt:lpstr>Wingdings 3</vt:lpstr>
      <vt:lpstr>Arial</vt:lpstr>
      <vt:lpstr>Facet</vt:lpstr>
      <vt:lpstr>Child foundation proportion</vt:lpstr>
      <vt:lpstr>Basic proportion</vt:lpstr>
      <vt:lpstr>Basic proportion of 2-3 year old children</vt:lpstr>
      <vt:lpstr>Basic proportion</vt:lpstr>
      <vt:lpstr>Basic proportion of 2-3 year old and 5-6year old children</vt:lpstr>
      <vt:lpstr>Basic proportion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foundation proportion</dc:title>
  <dc:creator>Microsoft Office User</dc:creator>
  <cp:lastModifiedBy>Microsoft Office User</cp:lastModifiedBy>
  <cp:revision>3</cp:revision>
  <dcterms:created xsi:type="dcterms:W3CDTF">2020-06-04T14:49:17Z</dcterms:created>
  <dcterms:modified xsi:type="dcterms:W3CDTF">2020-06-04T15:16:48Z</dcterms:modified>
</cp:coreProperties>
</file>