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3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711"/>
    <p:restoredTop sz="95853"/>
  </p:normalViewPr>
  <p:slideViewPr>
    <p:cSldViewPr snapToGrid="0" snapToObjects="1">
      <p:cViewPr>
        <p:scale>
          <a:sx n="88" d="100"/>
          <a:sy n="88" d="100"/>
        </p:scale>
        <p:origin x="728" y="7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70E4F2-D4B9-5148-8AD9-352DC1ADE2B4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71ECB-5B59-B946-859A-BB047D9B6D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521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71ECB-5B59-B946-859A-BB047D9B6D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5313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30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43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548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868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940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716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430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91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30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099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6294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899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012769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823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468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900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2A5D0-E10D-7B4C-B818-CFE0F407EF89}" type="datetimeFigureOut">
              <a:rPr lang="en-US" smtClean="0"/>
              <a:t>6/4/20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DDC7B9B-E66E-8E44-A6D6-B28F20FC04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257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  <p:sldLayoutId id="2147483816" r:id="rId13"/>
    <p:sldLayoutId id="2147483817" r:id="rId14"/>
    <p:sldLayoutId id="2147483818" r:id="rId15"/>
    <p:sldLayoutId id="214748381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04959" y="1780674"/>
            <a:ext cx="6031346" cy="1694547"/>
          </a:xfrm>
        </p:spPr>
        <p:txBody>
          <a:bodyPr/>
          <a:lstStyle/>
          <a:p>
            <a:r>
              <a:rPr lang="en-US" sz="6000" b="1" smtClean="0">
                <a:latin typeface="Times New Roman" charset="0"/>
                <a:ea typeface="Times New Roman" charset="0"/>
                <a:cs typeface="Times New Roman" charset="0"/>
              </a:rPr>
              <a:t>Men’s </a:t>
            </a:r>
            <a:r>
              <a:rPr lang="en-US" sz="6000" b="1" smtClean="0">
                <a:latin typeface="Times New Roman" charset="0"/>
                <a:ea typeface="Times New Roman" charset="0"/>
                <a:cs typeface="Times New Roman" charset="0"/>
              </a:rPr>
              <a:t>proportion</a:t>
            </a:r>
            <a:br>
              <a:rPr lang="en-US" sz="6000" b="1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b="1" smtClean="0">
                <a:latin typeface="Times New Roman" charset="0"/>
                <a:ea typeface="Times New Roman" charset="0"/>
                <a:cs typeface="Times New Roman" charset="0"/>
              </a:rPr>
              <a:t>and </a:t>
            </a:r>
            <a:r>
              <a:rPr lang="en-US" sz="6000" b="1" dirty="0" smtClean="0">
                <a:latin typeface="Times New Roman" charset="0"/>
                <a:ea typeface="Times New Roman" charset="0"/>
                <a:cs typeface="Times New Roman" charset="0"/>
              </a:rPr>
              <a:t>face drawing</a:t>
            </a:r>
            <a:endParaRPr lang="en-US" sz="60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78705" y="481264"/>
            <a:ext cx="4786225" cy="637674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Basic proportion 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575" y="2514600"/>
            <a:ext cx="2643864" cy="37418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60666" y="4183113"/>
            <a:ext cx="3236078" cy="182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099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Men’s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62160" y="2770478"/>
            <a:ext cx="4936181" cy="2776602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534" y="1690688"/>
            <a:ext cx="2764252" cy="49142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86989" y="1046747"/>
            <a:ext cx="4307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Difference from ladies proportion:</a:t>
            </a:r>
          </a:p>
          <a:p>
            <a:pPr marL="285750" indent="-285750"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Neck is wider</a:t>
            </a:r>
          </a:p>
        </p:txBody>
      </p:sp>
    </p:spTree>
    <p:extLst>
      <p:ext uri="{BB962C8B-B14F-4D97-AF65-F5344CB8AC3E}">
        <p14:creationId xmlns:p14="http://schemas.microsoft.com/office/powerpoint/2010/main" val="201551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Men’s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4620" y="2630959"/>
            <a:ext cx="4298379" cy="24178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512" y="1690688"/>
            <a:ext cx="2417839" cy="42983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35704" y="745958"/>
            <a:ext cx="49570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Position of shoulder line is little bit higher. Make shoulder width broader.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8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Men’s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772" y="1690688"/>
            <a:ext cx="2459933" cy="437321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470" y="1690687"/>
            <a:ext cx="2459933" cy="43732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14171" y="957943"/>
            <a:ext cx="4746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Waist line is little bit lower than ladies waist line position. Make sure it is not thin suddenly.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60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Men’s                  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731" y="1690688"/>
            <a:ext cx="2447627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0688"/>
            <a:ext cx="2564705" cy="45594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50589" y="2666028"/>
            <a:ext cx="11321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Draw a small hip.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166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Men’s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467" y="1690688"/>
            <a:ext cx="2447627" cy="43513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705" y="1690688"/>
            <a:ext cx="2418979" cy="43004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57486" y="972457"/>
            <a:ext cx="30770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In </a:t>
            </a:r>
            <a:r>
              <a:rPr lang="en-US" smtClean="0">
                <a:latin typeface="Times New Roman" charset="0"/>
                <a:ea typeface="Times New Roman" charset="0"/>
                <a:cs typeface="Times New Roman" charset="0"/>
              </a:rPr>
              <a:t>general emphasize shoulders and muscles more.</a:t>
            </a:r>
            <a:endParaRPr lang="en-US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499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Men’s</a:t>
            </a:r>
            <a:endParaRPr lang="en-US" sz="3200" b="1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498" y="783771"/>
            <a:ext cx="3802497" cy="5381618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530" y="609600"/>
            <a:ext cx="4036786" cy="5713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19171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234</TotalTime>
  <Words>66</Words>
  <Application>Microsoft Macintosh PowerPoint</Application>
  <PresentationFormat>Widescreen</PresentationFormat>
  <Paragraphs>15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Times New Roman</vt:lpstr>
      <vt:lpstr>Trebuchet MS</vt:lpstr>
      <vt:lpstr>Wingdings 3</vt:lpstr>
      <vt:lpstr>Arial</vt:lpstr>
      <vt:lpstr>Facet</vt:lpstr>
      <vt:lpstr>Men’s proportion and face drawing</vt:lpstr>
      <vt:lpstr>Men’s</vt:lpstr>
      <vt:lpstr>Men’s</vt:lpstr>
      <vt:lpstr>Men’s</vt:lpstr>
      <vt:lpstr>Men’s                  </vt:lpstr>
      <vt:lpstr>Men’s</vt:lpstr>
      <vt:lpstr>Men’s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Men’s proportion and face drawing</dc:title>
  <dc:creator>Microsoft Office User</dc:creator>
  <cp:lastModifiedBy>Microsoft Office User</cp:lastModifiedBy>
  <cp:revision>7</cp:revision>
  <dcterms:created xsi:type="dcterms:W3CDTF">2020-06-03T15:33:01Z</dcterms:created>
  <dcterms:modified xsi:type="dcterms:W3CDTF">2020-06-04T13:38:22Z</dcterms:modified>
</cp:coreProperties>
</file>