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2:51:13.4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2977 6672 0,'25'0'32,"0"0"-17,24 0-15,-24 0 16,74 0-16,-49 0 15,24 25-15,-24-25 16,49 25-16,-25-25 16,1 0-16,-1 0 15,-49 0-15,0 0 16,24 0-16,-24 0 15,-25 0-15,25 0 16,0 0-16,-25 0 16,25 0-16,-25 0 15,24 0-15,1 0 16,-25 0-16,25 0 15,-25 0-15,50 0 16,-50 0-16,25 0 16,-1 0-1,1 0-15,-25 0 16,25 0-16,-25 0 15,25 0 1</inkml:trace>
  <inkml:trace contextRef="#ctx0" brushRef="#br0" timeOffset="4286.2451">1786 8409 0,'0'0'47,"0"0"-32,25 0-15,0 0 16,-25 0-16,25 0 16,0 0-16,-1 0 15,1 0-15,-25 0 16,25 0-16,25 0 15,-26 0-15,51 0 16,-1-25-16,-49 0 16,0 25-16,24-25 15,-49 25 1,25 0-1,-25-24 32,0-1-16,0 25-15,0-25-16,0 25 16,0-25-16,0 0 15,0 25 1,0-24-1,0 24 1,0-25 0,0 25-16,0-25 15,0 0 1,0 0-16,0 25 15,0-24-15,0-1 16,-25 0 0,25 0-1,-24 25 16,-1-25 1,25 0-17,-25 1 1,25 24 15,-25-25 0,0 25-15,1 0-16,24 0 15,-50-25-15,50 25 16,-50 0-16,50 0 16,-24-25-16,24 25 15,-50 0-15,50 0 16,-25-25-1,0 25 1,1 0-16,24 0 16,-25-24-1,25 24-15,-25-25 16,25 25-16,-25 0 15,0 0 1,25 0 15,-25 0 0,25 0 16,-24 0-31,-1 0-1,25 0 1,-25 0 0,25 0-16,-25 0 15,25 0 1,-25 0-16,1 0 31,-1 25-15,25-25-1,-25 24 16,0-24-31,25 25 0,-25 0 16,25-25 0,-24 25-1,-1-25 1,25 25-1,0-1-15,0 26 16,-25-50 0,25 25-16,0 25 15,0-26-15,0 1 16,0 25-16,0-25 15,0-1-15,0 1 16,0-25-16,0 50 16,0-50-16,0 25 15,0-1-15,25 1 16,0-25-16,-25 25 15,24-25-15,1 0 16,0 0-16,-25 0 16,25 0-1</inkml:trace>
  <inkml:trace contextRef="#ctx0" brushRef="#br0" timeOffset="9400.5376">1563 9599 0,'25'0'0,"0"0"16,-1 0-16,1 0 16,0 0-16,0 0 15,-25 0-15,49 0 16,-49 0-1,25 0-15,-25 0 16,25 0 0,-25 0-16,75-24 15,-51-1 1,1 0-1,0 25-15,-25 0 16,50-25-16,-26-24 16,26 24-16,-25-25 15,0 25-15,-1-24 16,-24 24-16,0-25 15,0 26-15,0-26 16,0 25-16,0 0 16,0 1-16,0 24 15,0-25 1,-24 0-1,24 25 1,-25-25 0,25 25-16,-25 0 31,0 0-16,0 0 1,25 0-16,-24 0 16,-1-25-16,0 25 15,-25 0 1,26 0-16,-26-25 15,25 25-15,0 0 16,0 0-16,-49 0 16,49 0-16,0 0 15,25 0-15,-24 0 16,24 0-16,-25 0 15,25 0-15,-25 0 16,0 0-16,25 0 16,-25 0-16,25 0 15,-24 0-15,-1 0 16,25 25-16,-25 0 15,0-25-15,0 25 16,25-25-16,-24 25 16,24 0-1,0-1-15,0-24 16,0 25-16,0 0 15,0-25-15,0 25 16,0 0-16,0-1 16,24-24-16,1 50 31,0-50 0,0 0 0</inkml:trace>
  <inkml:trace contextRef="#ctx0" brushRef="#br0" timeOffset="11342.6487">1637 11063 0,'0'-25'62,"0"25"-62,0 0 16,50 0-16,-25 0 15,0 0-15,-1 0 16,51 0-16,-25 0 15,-1 0-15,-24 0 16,25 0-16,-1 0 16,-49 0-16,50 0 15,-50 0 1,25 0-1,-1 0 1,1-25 0,0 25-1,0-25 1,-25 25-16,25-24 15,-25 24 1,0-25 0,0 0-1,0 25-15,0-25 16,0-24-16,0 24 15,0 0-15,0-49 16,0 49-16,0-50 16,0 26-16,0-1 15,0 1-15,0 24 16,0 0-16,-25-25 15,25 26-15,-25-26 16,25 0 0,0 50-16,0-24 15,-25 24-15,25-50 16,-25 50-16,1-25 15,-1 0-15,0 1 16,0 24 0,25 0-1,-25-25 1,1 25 15,24 0-15,-25 0-1,0 0-15,0 0 16,0 0-16,25 0 15,-49 0-15,49 0 16,-25 0-16,25 0 16,-25 0-1,0 0 16,25 0 1,-25 25-32,25-25 15,-24 24 1,24 1-1,-50 25-15,50-25 16,-25-1-16,0 1 16,25 25-16,-49-25 15,49 24 1,0-49-16,0 50 15,0-25-15,0-25 16,0 49-16,0-24 16,0 0-16,0-25 15,0 25-15,0-25 16,0 24-16,0 1 15,0-25-15,25 25 16,-25-25 0,49 50-1,-49-50 1,25 24-16</inkml:trace>
  <inkml:trace contextRef="#ctx0" brushRef="#br0" timeOffset="13264.7587">1737 12353 0,'0'0'0,"24"0"15,-24 0-15,50-25 16,-50 25-16,25-25 15,-25 25-15,50 0 16,-26 0-16,1 0 16,50 0-1,-51 0-15,1 0 16,0-25-16,0 25 15,0 0-15,-1-24 16,1 24-16,0 0 16,0-25-16,0 25 15,-1-25-15,-24 0 16,25 0-1,-25 0-15,0 1 16,0 24-16,0-50 16,0 25-16,0 25 15,0-25-15,25 1 16,-25-26-16,0 25 15,0 0-15,0 1 16,0-26-16,0 25 16,0 0-16,0-24 15,0 24-15,-25 0 16,25 25-16,0-49 15,-25 49-15,1-50 16,24 50-16,-25-25 16,0 0-16,0 1 15,-24-26 1,24 50-16,-25-25 15,1 0-15,24 1 16,0 24-16,0 0 16,0 0-16,1 0 15,-1 0-15,0 0 16,-25 0-16,25 0 15,1 0-15,-26 0 16,50 0-16,-50 0 16,50 24-1,-24-24 1,-1 25-1,0-25-15,0 50 16,0-50 0,25 49-16,-24-24 15,-1 0-15,25 0 16,-25 0-16,0 24 15,25-49 1,0 25-16,0 0 0,0 0 16,0 24-16,0-24 15,0 0 1,0 24-16,0-24 15,0 0-15,0 0 16,25 0-16,0-1 16,-25-24-16,25 25 15,-25 0 1,24 0-1,1-25-15,0 49 16,0-24-16,-25 0 16,25 0-16,-1 25 15,-24-26 1,25-24-16,-25 25 31,0 0-15,0-25-16</inkml:trace>
  <inkml:trace contextRef="#ctx0" brushRef="#br0" timeOffset="15901.9095">1588 13742 0,'25'0'16,"-1"0"-1,-24 0-15,25-25 16,0 25-16,-25 0 15,25 0-15,24 0 16,-24 0-16,0 0 16,0-25-16,25 25 15,-26 0-15,1 0 16,0-25-16,25 1 15,-50 24 1,49-50-16,-49 50 16,25-25-16,-25 0 15,25 1-15,-25 24 16,0-25-16,25 25 15,-25-50-15,0 1 16,0 24-16,24-25 16,-24-24-16,0 24 15,0 50 1,25-25-16,-25 0 15,0 25-15,0-24 16,0 24 0,0-25-16,0 0 15,0 0-15,0 0 16,0-24-16,0-1 15,0 1-15,0 24 16,0 0-16,0-25 16,0 26-16,0 24 15,-25-25-15,25 0 16,-24 0-16,24 0 15,-50 1-15,50 24 16,-50-25-16,26 0 16,-1 25-16,25 0 15,-25 0-15,25 0 16,-25 0-16,25 0 15,-25-25-15,1 25 16,24 0-16,-25 0 16,0 0-16,0 0 15,0 0 1,0 0-16,1 0 0,-1 0 15,0 0 1,0 0-16,25 0 16,-49 0-16,49 0 15,-25 0 1,0 25-16,25-25 15,-25 25 1,0-25-16,1 25 16,24-25-16,0 49 15,-25 1-15,0-25 16,25 49-16,0-24 15,-25-26-15,25 1 16,0 25-16,0-25 16,0-25-16,0 49 15,0-24-15,0 0 16,0 24-16,0 1 15,0-25-15,25 25 16,0-50-16,0 24 16,-1 26-16,-24-50 15,25 50 1,-25-50-16,0 24 15,25-24-15,-25 25 16,0 0-16,25-25 16</inkml:trace>
  <inkml:trace contextRef="#ctx0" brushRef="#br0" timeOffset="19709.1273">1538 14883 0,'0'0'31,"0"0"-15,25 0-16,0 0 15,0 0-15,24 0 16,26 0-16,-1 0 15,25 0-15,50 0 16,-50 0-16,1 0 16,-1 0-16,-50 0 15,1-25-15,-25 0 16,-25 0-1,25 25-15,-25-49 16,0-1-16,0 1 16,0-26-16,0 26 15,0-1-15,24 0 16,-24 1-16,0 24 15,0 0 1,0 0-16,0 25 16,0-49-16,0 24 15,0-50-15,-24 51 16,-1-1-16,0 0 16,0 0-16,0 0 15,1 1-15,24 24 16,-50-25-16,25 25 15,0 0-15,1-25 16,-1 25 0,0 0-16,25-25 15,-25 25 1,25 0-16,-25 0 15,1 0 1,24 0 0,-25 0-1,25 0-15,-25 0 16,0 0-16,25 0 15,-25 0-15,1 0 16,-1 0-16,0 0 16,-25 0-1,50 0-15,-24 0 16,-1 0-1,25 0-15,-25 0 16,25 0 0,-50 0-16,50 25 15,-25 0-15,1 0 16,-1-1-16,0 1 15,25 0-15,-25-25 16,25 50-16,0-1 16,0-24-16,0 0 15,0 24-15,0-24 16,-25 0-16,25 0 15,0-25-15,0 25 16,0 0-16,0-1 16,0-24-16,0 50 15,0-50-15,0 25 16,0-25-16,0 25 15,0-25-15,0 24 16,0 1 15,25-25-15,-25 25-1,0-25-15,25 25 16,-25 0-16,25-1 16,-25-24-16</inkml:trace>
  <inkml:trace contextRef="#ctx0" brushRef="#br0" timeOffset="21909.2531">1489 7144 0,'0'-25'63,"24"25"-48,26 0-15,0 0 16,-1 0-16,1 0 15,-25 0-15,-1 0 16,1 0 0,0 0-16,0 0 15,0 0-15,0-25 16,-1 25-16,1 0 15,-25 0-15,50-25 16,-25 1-16,24-1 16,-24 0-1,0 0-15,24-24 16,-24 24-16,-25 0 15,25 0-15,-25-25 16,25 1-16,-25 24 16,0 0-16,0-24 15,0 24-15,0 0 16,0-25-16,0 50 15,0-24-15,0-1 16,0-25-16,0 50 16,0-49-16,0-1 15,-25 25-15,0-24 16,0-26-16,25 50 15,-49-24-15,49 24 16,-25-25 0,0 26-16,25 24 15,-25-25-15,1 0 16,-1 0-16,25 25 15,-25 0-15,25 0 16,-25 0-16,0 0 16,1 0-16,24 0 15,-50 0-15,50 0 16,-25 0-16,-25 0 15,26 0-15,-1 0 16,-50 0-16,51 25 16,-26 25-16,0-1 15,1 1-15,-1-1 16,25-24-16,1 25 15,-1-1-15,25 1 16,0 0-16,0-1 16,-25 1-16,25 24 15,0 1-15,0-1 16,0-24-16,0-1 15,0 26-15,0-1 16,0-74 0,0 25-16,0 0 15,0-25-15,25 25 16,-25-25-16,25 24 15,-25-24 1,0 25 0,24-25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2:51:43.30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1588 3026 0,'0'0'16,"0"0"0,0 0-16,25 0 15,-1 0-15,26 0 16,-50 0-16,50 0 15,-1-25-15,1 1 16,-25 24-16,0 0 16,-25 0-16,24 0 15,1-25-15,0 25 16,0-25-16,0 25 15,-1 0 1,1 0-16,0 0 16,0-25-16,-25 25 15,25-25-15,-1 25 16,1 0-1,-25 0 1,25 0 0,-25-24 15,0 24-16,0-25-15,0 25 16,0-25-16,0 0 16,0 25-16,0-25 15,0 1-15,0-1 16,0 25-16,0-25 15,0-25-15,0 25 16,0 1-16,0 24 16,0-25-16,-25-25 15,25 25 1,0 1-1,0-1 1,0 0 0,-25 25-16,25-25 15,0 25 1,0-25-1,-24 1 1,24 24 0,-25-25-16,25 25 31,-25-25 0,25 25 0,-25 0-31,0 0 16,-24-25-16,24 25 15,-25-25-15,26 1 16,-26 24-16,25 0 16,0 0-16,-24 0 15,49 0-15,-50 0 16,25 0-16,25 0 15,-49 0 1,24 0-16,0 0 16,-25 0-16,26 0 15,-1 0-15,0 0 16,25 0-16,-25 0 15,0 0 1,25 0-16,-24 0 16,-1 24-1,0-24 1,25 25-16,-25 0 15,25 0-15,-25 24 16,25-49-16,0 25 16,0 25-16,0-50 15,0 49-15,0-24 16,0-25-16,0 50 15,0-50-15,0 25 16,0-1-16,0 1 16,0-25-16,25 50 15,-25-50-15,0 25 16,25 24-16,0-49 31,-25 25-31,0 0 16,0 0-16,25 0 15,-25-1 1,0-24-1,24 25-15,1 0 16,-25-25 0,0 25-16,25-25 15,-25 25 16,25-25 1,0 24-1,-25-24 31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2:52:24.0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10021 3721 0,'0'0'140,"0"0"-140,25 0 16,0 0-16,0 0 15,-25 0-15,49 0 16,-24 0-16,0 0 15,25 0-15,-1 0 16,26 0-16,49 0 16,-25 0-16,0 0 15,25 0-15,-49 0 16,-26 0-16,1 0 15,-1 0-15,1 0 16,-50 0-16,25 0 16,0 0-16,-1 0 15,-24 0-15,25 0 16,0 0-16,0 0 15,0 0 1,-25 0-16,24 0 16,1 0-16,0 0 15,0 0-15,0 0 16,-25 0-16,25 0 15,24 0-15,-24 0 16,25 0-16,-26 0 16,26 0-16,-25 0 15,0 0-15,-1 0 16,1 0-16,0 0 15,-25 0-15,25 0 16,0 0-16,-25 0 16,24 0-16,1 0 15,0 0-15,25 0 16,24 0-16,-24 0 15,-1 0-15,-24 0 16,49 0-16,-49 0 16,0 0-16,25 0 15,-26 0-15,1 0 16,0 0-16,25 0 15,-26 0 1,1 0-16,50 0 16,-75 0-16,25 0 15,49 0-15,-49 0 16,0 0-16,24 0 15,-24 0-15,-25 0 16,25 0-16,0 0 16,-25 0-16,24 0 15,1 0-15,0 0 16,0 0-16,-25 0 15,49 0-15,-24 0 16,0 0-16,25 0 16,-26 0-16,1 0 15,25 0-15,-25 0 16,-1 0-16,26 0 15,-25 0-15,0 0 16,24 0-16,26 0 16,-26 0-16,1 0 15,24 0-15,1 0 16,-1 0-16,-24 0 15,-1 0 1,-24 0-16,25 0 16,-25 0-16,-1 0 15,1 0-15,25 0 16,-50 0-16,25 0 15,-1 0-15,1 0 16,25 0-16,-25 0 16,-1 0-16,1 0 15,25 0-15,-50 0 16,49 0-16,-49 0 15,25 0-15,0 0 16,0 0-16,0 0 16,-1 0-16,1 0 15,25 0-15,-25 0 16,24 0-16,-24 0 15,0 0-15,0 0 16,24 0-16,-49 0 16,25 0-16,0 0 15,0 0-15,0 0 16,-25 0-16,49 0 15,-24 0 1,0 0-16,24 0 16,-24 0-16,0 0 15,25 0-15,-1 0 16,-24 0-16,0 0 15,0 0-15,24 0 16,-24 0-16,25 0 16,-26 0-16,26 0 15,-25 0-15,24 0 16,-24 0-16,0 0 15,25 0-15,-26 0 16,1 0-16,25 0 16,-50 0-16,25 0 15,-25 0-15,25 0 16,-25 0-1,24 0 1,1 0 0,-25 0 15,25 0 16,-25 0-32,25 0 1,0 0-1,-25 0 32,24 0-16,-24 0-15,25 0 15</inkml:trace>
  <inkml:trace contextRef="#ctx0" brushRef="#br0" timeOffset="13368.7647">1811 7119 0,'0'0'125,"50"0"-110,-1 0-15,-24 25 16,0-25-16,0 0 15,0 0 1,24 0-16,-24 0 0,25 0 16,-1 0-16,26 0 15,-26 0 1,1 0-16,-1 0 15,26 0-15,-26 0 16,26 0-16,-26 0 16,-24 0-16,50 0 15,-51 0-15,26 0 16,0 0-16,-1 0 15,1 0-15,24 0 16,-24 0-16,24 0 16,26 0-16,-1 0 15,0 0-15,-25 0 16,1 0-16,-1 25 15,1-25-15,-26 0 16,26 0-16,24 0 16,-25 0-16,26 0 15,-26 0-15,0 0 16,1 0-16,-1 0 15,25 0-15,-49 0 16,24 0-16,1 0 16,-1 0-16,1 0 15,-1 0 1,-24 0-16,-1 0 15,26 0-15,-1 0 16,1 24-16,-1 1 16,0-25-16,1 0 15,24 0-15,0 0 16,50 0-16,0 0 15,-25 0-15,-50 0 16,1 0-16,-50 0 16,49 0-16,-49 0 15,24 0-15,-24 0 16,0 0-16,0 0 15,24 0-15,-49 0 16,25 0 0,-25 0 15</inkml:trace>
  <inkml:trace contextRef="#ctx0" brushRef="#br0" timeOffset="18888.0804">20142 7218 0,'0'0'109,"49"0"-109,1 0 16,0 0-16,-1 0 15,1 0-15,24 0 16,1 0-16,-26-25 16,-24 25-16,25 0 15,-26 0-15,1-24 16,25 24-16,-25 0 15,24 0-15,-24 0 16,50-25-16,-1 25 16,0-25-16,1 25 15,-1-25-15,50 0 16,-99 25-16,25 0 15,24 0-15,0 0 16,-24 0-16,24 0 16,26 0-16,-1 0 15,-25 0-15,26 0 16,-51 0-16,26 0 15,-1 0-15,-24 0 16,-1 0-16,1 0 16,-50 0-1,25 0-15,-25 0 16,24 0-16,1 0 31,-25 0-15,25 0-1,-25 0 1,25 0-1,0 0 1,-25 0 15,24 0 0,-24 0-15,25 0 0,-25 0-16,25 0 15,0 0-15,-25 0 16,25 0-16,-25 0 15,24 0-15,1 0 16,-25 0 0,25 0-1,-25 0 1,25 0 15,-25 0-31,49 0 16,-49 0-1,25 25 16</inkml:trace>
  <inkml:trace contextRef="#ctx0" brushRef="#br0" timeOffset="20833.1916">3324 9004 0,'25'0'109,"25"0"-109,49 0 16,25 0-16,25 0 15,-1 0-15,101 0 16,-101 0-16,1 0 15,25 0-15,-1 25 16,-24-25-16,-25 0 16,25 0-16,-25 0 15,25 0-15,-75 0 16,-49 0-16,25 0 15,-25 0-15,-1 0 16,26 0-16,-50 0 16,25 0-16,-25 0 15,25 0-15,-1 0 16,1 0-1,-25 0-15,25 0 16,-25 0 0,50 0 124,-1 0-124,-24-25-16</inkml:trace>
  <inkml:trace contextRef="#ctx0" brushRef="#br0" timeOffset="22368.2794">19745 8830 0,'25'0'15,"-1"25"1,26 0 0,0-25-16,-1 0 0,51 25 15,73 0 1,-24-25-16,49 0 15,125 0-15,-75 0 16,25 0-16,24 0 16,-49 0-16,25 0 15,-74 0-15,-26 0 16,-49 0-16,-49 0 15,-26 0-15</inkml:trace>
  <inkml:trace contextRef="#ctx0" brushRef="#br0" timeOffset="24281.3888">2654 10468 0,'25'0'93,"99"0"-93,50 0 16,24 0-16,50 0 16,-24 0-16,48 0 15,1 0-15,25 0 16,-50 0-16,-50 0 15,-24 0-15,-75 0 16,50 0-16,-74 0 16,-1 0-16,0 0 15,-49 0-15,0 0 16,-25 0-16,25 0 31,-25 0 156</inkml:trace>
  <inkml:trace contextRef="#ctx0" brushRef="#br0" timeOffset="25704.4702">19844 10468 0,'0'0'16,"25"0"15,0 0-31,0 0 15,49 0-15,-24 0 16,24 0-16,0 0 16,26 0-16,-1 0 15,50 0-15,-50 0 16,0 0-16,50 0 15,-75 0-15,1 0 16,-26 0-16,1 0 16,24 0-16,-24-25 15,-25 25-15,0 0 16,24-25-16,1 25 15,-25 0-15,24 0 16,26 0-16,-26 0 16,1 0-16,-1 0 15,26 0 1,-26 0-16,1 0 15,24 0-15,-24 0 16,25 0-16,49 0 16,0 0-16,-50 0 15,25 0-15,75 0 16,-100 0-16,-24 0 15,-1 0-15,-24 0 16,-25 0 0</inkml:trace>
  <inkml:trace contextRef="#ctx0" brushRef="#br0" timeOffset="29872.7086">9823 10691 0,'0'0'78,"74"0"-78,1 0 15,49 0-15,25 0 16,24 0-16,75 0 16,-99 0-16,-25-25 15,50 0-15,-50 0 16,-50 25-16,1 0 15,-1 0-15,-24 0 16,24 0-16,1 0 16,-26 0-16,1 0 15,-1 0-15,26 0 16,-26 0-16,26 0 15,24 0-15,-25 0 16,50 0-16,-24 0 16,73 0-16,-24 0 15,-50 0-15,25 0 16,0 0-16,-24 0 15,-1 0-15,-50 0 16,1 0-16,-25 0 16,0 0-16,-25 0 15,24 0 1,-24 0-1,25 0-15,-25 0 16,50 0-16,-25 0 16,0 25-16,24-25 15,1 25-15,-1-25 16,1 0-16,24 0 15,-24 0-15,-50 0 16,50 0-16,-26 0 16,-24 0-16,50 0 15,-25 0-15,24 25 16,26-25-16,-1 0 15,-24 0-15,-1 0 16,1 0-16,0 0 16,-1 0-16,-24 0 15,0 0-15,0 0 16,-25 0-16,25 0 15,-1 0 1,-24 0 78,25 0-63,0 0 62,0 0-77,-25 0 0</inkml:trace>
  <inkml:trace contextRef="#ctx0" brushRef="#br0" timeOffset="33023.8889">19919 11981 0,'0'24'0,"0"-24"16,24 0 0,1 0-16,25 0 15,-25 0-15,-1 0 16,26 0-16,24 0 15,1 0-15,74 0 16,-25 0-16,-25 0 16,74 0-16,-98 0 15,-1 0 1,-49 0-16,50 0 15,-1 0-15,25 0 16,-24 0-16,-1 0 16,0 0-16,1 0 15,-1 0-15,1 0 16,49 0-16,-50 0 15,-24 0-15,-26 0 16,1 0-16,0 0 16,0 0-16,-25 0 31,25 0-16,-25 0 1,25 0-16,-25 0 16,24 0-1,1 0 32,-25 0-47,25 0 47</inkml:trace>
  <inkml:trace contextRef="#ctx0" brushRef="#br0" timeOffset="36629.0951">1637 14784 0,'0'0'31,"25"0"-15,-25 0-16,25 0 16,25 0-16,-26 0 15,1 0-15,50 0 16,-1 0-16,-24 0 15,99 0-15,-1 0 16,-73-25-16,98 0 16,-98 25-16,49-25 15,0 25-15,-25 0 16,0 0-16,75 0 15,-75 0-15,0 0 16,50 0-16,-50 0 16,-24 0-16,-1 0 15,-24 0-15,24 0 16,1 0-16,-50 0 15,-1 0-15,26 0 16,-50 0-16,25 0 16,0 0-1,-1 0 1,1 0-16,-25 0 15,50 0-15,-25 0 16,-1 0-16,26 0 16,-25 0-16,0 0 15,-1 0-15,-24 0 16,25 0-16,0 0 15,-25 0 1,25 0 109</inkml:trace>
  <inkml:trace contextRef="#ctx0" brushRef="#br0" timeOffset="38292.1902">6177 14635 0,'0'25'78,"0"-25"-62,25 24-16,-1-24 15,26 0-15,0 0 16,24 0 0,0 0-16,1 0 0,-1 0 15,25 0-15,1 0 16,-26 0-16,0 0 15,1 0-15,-26 0 16,26 0-16,-25 0 16,-26 0-1,26 0-15,-25 0 0,0 0 16,-25 0-1,24 0 1,1 0-16,0 0 16,0 0-16,0 0 15,24 0-15,26 0 16,-51 0-16,26 0 15,0 0-15,-1 0 16,1 0-16,-25 0 16,-1 0-16,1-24 15,0 24-15,0 0 16,-25 0 15,25 0-15,-1 0-1,-24 0 1</inkml:trace>
  <inkml:trace contextRef="#ctx0" brushRef="#br0" timeOffset="39720.2719">9922 14684 0,'25'0'78,"25"0"-63,24 0-15,25 0 0,25 0 16,0 0-16,50 0 15,74 0-15,-99 0 16,24 0-16,-73 0 16,-26 0-16,-24 0 15,24 0 1,-49 0-16,25 0 15,-1 0-15,1 0 16,-25 0-16,-25 0 16,24 0 15,1 0-16,-25 0 1,25 0 0,25 0-16,-26 0 15,1 0-15,50 0 16,-1 0-16,-74 0 15,25 0-15,-25 0 16,25 0 62,-1 0-31,-24 0-16,25 0-31,-25 0 16,25 0-1,-25 0-15,25 0 16,0 0 31,-25 0-47,24 0 15,-24 0 1,25 0-1,-25 0 1,25 0 0,0 0-16,0-24 15</inkml:trace>
  <inkml:trace contextRef="#ctx0" brushRef="#br0" timeOffset="42745.4449">15826 14734 0,'0'0'16,"0"-25"15,49 25-31,-24 0 16,25 0-16,24 0 15,-49 0-15,25 0 16,24 0-16,-49 0 15,49 0-15,50 0 16,-25 0-16,-24 0 16,24 0-16,0 0 15,-49 0-15,24-25 16,1 1-1,-50 24-15,-1 0 16,-24 0-16,25-25 16,-25 25-1,50 0 1,-1 0-16,51 0 16,-76 0-16,1 0 15,-25 0-15,25 0 16,0 0 187,-25 0-157,25 0-14,-25 0-17,49 0-15,1 0 16,49 0-16,-49 0 15,-26 0-15,-24 0 16,25 0-16,0 0 203,0 0-141,0 0-46</inkml:trace>
  <inkml:trace contextRef="#ctx0" brushRef="#br0" timeOffset="44320.535">20936 14610 0,'24'0'47,"1"0"-1,0 0-30,-25 0 0,50 25-16,-26 0 15,1-25-15,50 0 16,49 0-16,0 24 15,0-24-15,49 0 16,75 0-16,-74 0 16,49 0-16,-99 0 15,75 0-15,-26 0 16,-98 0-16,-26 0 15,1 0-15,-25 0 16,0 0 62,-25 0-78,24 0 16,1 0-16,0 0 15,-25 0-15,25 0 16,24 0-16,-24 0 15,0 0-15,0 0 32,0 0 61,-1 0-30,-24 0-48,25 0 16,0 25-31,0-25 16,0 0-16,-1 25 16,51-25-16,-26 0 15,-49 0-15,50 0 16,-50 0-1</inkml:trace>
  <inkml:trace contextRef="#ctx0" brushRef="#br0" timeOffset="46992.6879">10642 5011 0,'0'0'234,"-25"24"-218,0 1-1,25 25-15,-50-1 16,26 1-16,-51 0 16,50 24-16,-24-49 15,-1 49-15,-24 1 16,74-51-16,-75 76 15,50-51 1,-24-24-16,-1 49 16,1-49-16,49 0 15,-25-25-15,0 25 16,0 0-16,-24 0 15,24-1-15,-25 26 16,1-25-16,24 24 16,-74 26-16,74-26 15,-25-24-15,1 25 16,-1-25-16,-24 24 15,24-24-15,0 0 16,1 0-16,24-1 16,0 1-16,-25 0 15,50-25 1,-49 25-16,49 0 15,-50-25 1,50 0-16,-25 24 359,1-24-328</inkml:trace>
  <inkml:trace contextRef="#ctx0" brushRef="#br0" timeOffset="49025.8041">9128 6499 0,'0'0'250,"25"-25"-250,-25 25 15,25-50-15,-25 50 16,25-24-16,0 24 15,-25-50-15,24 50 16,-24-25-16,0 25 16,25-49-16,0 24 15,-25 0 1,0 25-1,0-25-15,0 25 16,0-25-16</inkml:trace>
  <inkml:trace contextRef="#ctx0" brushRef="#br0" timeOffset="49359.8232">9377 6028 0,'49'-50'0,"-24"25"15,0 0 1,-25 1-16,49-26 16,-49 50-16,25-25 15,-25 0-15,25 0 16</inkml:trace>
  <inkml:trace contextRef="#ctx0" brushRef="#br0" timeOffset="50419.8839">9079 6449 0,'0'0'16,"25"0"0,-1 0-1,-24 0-15,25 0 16,0 0-16,0 0 15,24 0 1,-24 0-16,0 0 0,25 0 16,24 0-16,25 0 15,-74 0 1,25 0-16,-25 0 0,24 0 15,-24 0 1,0 0-16,24 0 16,-49 0-16,50 0 15,-50 0-15,25 0 16,0 0-16,-1 0 15,1 0-15,0 0 16,0 0-16,0 0 16,-1 0-16,1 0 15,-25 0-15,25 0 16,0 0-16,0 0 15,-25 0-15,24 0 16,1 0-16,-25 0 16,25 0-16,0 0 15,0 0-15,-1-25 16,-24 1 62</inkml:trace>
  <inkml:trace contextRef="#ctx0" brushRef="#br0" timeOffset="51927.9701">14288 4936 0,'99'25'63,"50"49"-63,-25-24 15,25 24 1,0-24-16,-1 0 16,1 24-16,0 0 15,-75-49-15,75 25 16,0 24-16,-25-24 15,-74-1-15,-1-49 16,26 50-16,-75-25 16,49-25-16,-49 0 15,25 25 1,-25-25 15,25 24-15,25 1-1,-26 0-15,1 0 16,25 0-16,-1 0 15,1 24-15,24 1 16,-24-25-16,-25-1 16,0-24-1,-1 25 48,-24 0-48,25-25-15,-25 25 16,25-25-1</inkml:trace>
  <inkml:trace contextRef="#ctx0" brushRef="#br0" timeOffset="52681.0132">16669 6152 0,'-25'0'93,"25"0"-77,-49 0-16,49 0 16,-25 0-16,25 0 15,-25 0-15,0 0 16,0 0-16,-24 0 15,49 0 1,-25 0-16,25 0 16,-50-25-16,50 25 15,-49-25 1,24 25-1,0 0-15,0-25 16,25 25-16,-49 0 16,24-25-16,0 25 15,0 0-15,1 0 16,-1 0-1,0 0-15,0 0 0,-24 0 16,-1 0-16,25 0 16,-24 0-16,-1 0 15,25 0-15,0-24 16,1 24-16,-1 0 15,25 0 1</inkml:trace>
  <inkml:trace contextRef="#ctx0" brushRef="#br0" timeOffset="53712.0722">16495 5383 0,'0'0'63,"0"24"-63,0 26 15,0 24-15,0 26 16,25-26-16,0 0 16,25 1-16,-50 49 15,24-74-15,1 24 16,-25-49-16,25 24 15,-25-24-15,0 0 16,0-25-16,0 25 16,0 0-16,0-25 15,0 24-15,0-24 16,0 25-1,0-25-15,0 25 16,0 0 0,0-25-1,0 25 1,0-25-1,0 24 1</inkml:trace>
  <inkml:trace contextRef="#ctx0" brushRef="#br0" timeOffset="56410.2265">7318 6796 0,'0'0'16,"0"-24"-1,25 24 1,-1 0-16,-24 0 16,25-25-1,25 0 16,-50 25-31,49 0 16,-24-25-16,25 0 16,-25 25-16,24-49 15,1 24-15,-25 25 16,-1 0-16,-24-25 15,25 25 1,-25-25-16,50 1 16,-1-1-16,-24 25 15,25-25-15,-50 25 16,25-25-16,-25 25 15,24 0-15,1-25 32,-50 25 61,1 0-93,-51 0 16</inkml:trace>
  <inkml:trace contextRef="#ctx0" brushRef="#br0" timeOffset="57240.274">7417 6772 0,'50'24'94,"-26"-24"-94,51 50 15,-26 0-15,100 49 16,-25 0-16,0-24 16,25-1-16,-25-24 15,-49-1-15,-1-24 16,-24 0-16,-50-25 15,24 0-15,-24 25 16,0-50 78,0 25-79</inkml:trace>
  <inkml:trace contextRef="#ctx0" brushRef="#br0" timeOffset="59175.3847">17686 6400 0,'0'24'15,"50"-24"32,-25 50-31,24-25-16,75 49 15,0 1-15,-25-26 16,25 26 0,25-51-16,-74 26 15,24 0-15,-74-50 16,-1 25-16,1-25 15,0 0-15,-25 0 156,0 0-109,0 0-47,-25 0 16,25 0-1,-49 24-15,-1-24 0,50 0 16,-25 0 0,-24 0-16,49 0 15,-25 0-15,0 0 16,0 0-16,0 0 15,1 0-15,-1 0 16,0 0-16,0 0 16,0 0-16,1 25 15,-26 0-15,-49 0 16,24-25-16,51 25 15,-26-1-15,-24 1 16,74 0-16,-25-25 16,25 25-16,-25-25 15,0 25 48</inkml:trace>
  <inkml:trace contextRef="#ctx0" brushRef="#br0" timeOffset="60541.4628">7268 8384 0,'0'0'46,"25"0"-30,0 0-16,24-25 16,26 0-16,49-49 15,-75 24-15,75-24 16,-49 49-16,-1-24 15,-24 24-15,-1 0 16,-24 0-16,25 0 16,-50 25-16,25 0 15,-1-25 1,1 25 15</inkml:trace>
  <inkml:trace contextRef="#ctx0" brushRef="#br0" timeOffset="61359.5096">7367 8334 0,'-24'25'47,"48"25"-32,1-50 1,99 74-16,0 25 16,174 50-16,-25-25 15,-100-25-15,-49-24 16,-49-1-16,-26-49 15,-49-25-15,0 25 16,0-25 78</inkml:trace>
  <inkml:trace contextRef="#ctx0" brushRef="#br0" timeOffset="62953.6008">17364 8012 0,'0'0'31,"49"0"-15,26 25-16,-26 0 15,75-1-15,-24 1 16,-1 25-16,-25-1 15,1-24-15,-1 0 16,-49 0 0,0-25-16,-1 0 15,-24 25 32,25-1 78,0-24-110,0 25-15,0-25 16,-1 25 0,-24 0 77,0 0-77,-24-1-1,-1-24 1,0 25 15,0 0-31,25 0 16,-25-25-16,25 25 15,-49-1-15,24 26 16,0-50-16,-24 50 16,24-26-16,-50 26 15,26 0-15,49-50 16,-50 24-16,50 1 15,-25-25-15,25 0 16,-24 0 0,-1 25-1,25-25 16</inkml:trace>
  <inkml:trace contextRef="#ctx0" brushRef="#br0" timeOffset="64399.6835">7169 10145 0,'0'-25'16,"25"25"-1,0 0 1,-1 0-16,-24 0 15,25-24 1,0 24-16,0 0 16,0-25-1,24 0-15,1 0 0,24-25 16,-24 26-16,-1-1 15,1-25-15,0 25 16,24 1 0,-24-1-16,24-25 15,-24 50-15,-50 0 16,24-25-16,-24 25 15,50 0-15,-50-24 32,25-1 30</inkml:trace>
  <inkml:trace contextRef="#ctx0" brushRef="#br0" timeOffset="64447.6862">8062 9674 0</inkml:trace>
  <inkml:trace contextRef="#ctx0" brushRef="#br0" timeOffset="65554.7495">7243 10195 0,'0'0'62,"25"0"-46,25 0-16,24 0 15,1 74-15,-51-49 16,51 25-16,-1 24 16,1-74-16,-26 74 15,1-49 1,-1 0-16,26 0 0,-50-25 15,-1 25 1,1-25 0,0 0-1,25 0 94</inkml:trace>
  <inkml:trace contextRef="#ctx0" brushRef="#br0" timeOffset="67233.8456">17934 9773 0,'0'0'15,"50"50"1,-50-26-16,49 1 16,1 0-16,-25 25 15,0-50-15,-1 24 16,1 1-1,-25-25 48,25 0-63,-25 0 15,25 25 17,0-25 61,-50 50-62,25-50-15,-50 0 0,25 25-16,1-1 15,24-24-15,-50 25 16,50-25-16,-25 25 15,0 0-15,-24 0 16,-1-1-16,-24 1 16,24-25-16,1 25 15,-26 0 1,25 0-16,1-25 0,24 0 15,-25 24-15,26 1 16,-26 0-16,0-25 16,26 25-16,-26 0 15,-24 24-15</inkml:trace>
  <inkml:trace contextRef="#ctx0" brushRef="#br0" timeOffset="68663.9274">7392 11956 0,'0'0'93,"25"0"-93,25 0 16,-1 0-16,1 0 15,24-50-15</inkml:trace>
  <inkml:trace contextRef="#ctx0" brushRef="#br0" timeOffset="68759.9329">7764 11857 0,'50'-25'16,"-1"0"-16,51 0 15,-100 0-15,49 1 16,-49 24-16,25 0 15,0-25-15</inkml:trace>
  <inkml:trace contextRef="#ctx0" brushRef="#br0" timeOffset="69024.948">8062 11708 0,'25'-25'31,"-1"25"1,1-25-32,0 25 46</inkml:trace>
  <inkml:trace contextRef="#ctx0" brushRef="#br0" timeOffset="69618.982">7417 12129 0,'25'0'31,"0"0"-31,-1 0 16,1 0-16,25 0 15,24 50-15,1 0 16,49 24-16,0-24 15,-75-25-15,26 24 16,-26-24-16,1-25 16,-50 0-16,25 25 15,-25-25 1,25 25-1,-25-1 1</inkml:trace>
  <inkml:trace contextRef="#ctx0" brushRef="#br0" timeOffset="71008.0615">17438 11757 0,'25'0'78,"0"0"-63,-1 25-15,1 0 16,0 25-16,49-26 15,26 51-15,-51-26 16,51 1-16,-51 0 16,26-1-16,-1 1 15,-24-50-15,-1 25 16,-24 0-16,-75-25 281,-24 24-281,0 1 15,-75 25-15,0 24 16,25-24-16,49-1 15,-24-24-15,25 0 16,24 25-16,1-50 16,-26 24-16,50 1 15,1-25-15,-1 0 16,0 25-16</inkml:trace>
  <inkml:trace contextRef="#ctx0" brushRef="#br0" timeOffset="74941.2864">4118 13171 0,'0'0'125,"-25"0"-125,25-25 15,-49-49-15,24 49 16,25-24-16,-25 24 16,25 25-16,-25-50 15,25 50-15,-25-49 16,25 49-1,0-25 17,0 50 202,50 49-219,0-49 1,-26 49-1,26-49-15,-25 0 16,-25 0-16,25-1 16,-25 1-1,24 0 126,1-25-79,0 0-62,0 0 16,0 0-16,24 0 15,-24 0-15,0 0 16,0 0-1,-1 0-15,1 0 16,-25 0-16,25 0 16,0-25-16,0 25 78,-25-25-16,0 25-46,0-24-1,0-1-15,0 25 16,24-25-16,1-25 31,-25 50-15,0-24-1,25-1 32,-25 25-47,0-25 16</inkml:trace>
  <inkml:trace contextRef="#ctx0" brushRef="#br0" timeOffset="79605.5532">16446 13419 0,'0'-24'31,"0"24"-15,25 0-16,-1 24 15,1 1-15,0-25 16,0 50-16,-25-50 16,49 49-16,1-49 15,-50 0-15,50 0 16,-50 25-16,25 0 125,-25-25-16,24 0-109,1 0 15,-25 0 1,25 0-16,-25 0 16,25 0-1,-25 0-15,25 0 31,-1 0-31,-24-25 16,25 25 0,-25-25-1,25 25 1,0-24-16,-25 24 15,25-25-15,-25 0 16,0 25 0,24-25 15</inkml:trace>
  <inkml:trace contextRef="#ctx0" brushRef="#br0" timeOffset="81177.6431">21952 13494 0,'0'25'15,"0"-25"1,0 49-16,25-24 15,0 0-15,0 0 16,25-1-16,-26 1 16,1 0-1,-25-25 32,25 0-31,-25 0-1,50 25-15,-50-25 16,24 0-1,1 0 32,-25 0-31,25 0-1,0 0 1,0 0-16,-25 0 16,24-50-1,1 50 1,0-25-16,-25 25 15,25-49-15,-25 49 16,0-25-16,0 0 16,0 0-16,0 25 15,25-24-15,-25 24 16,0-25-16,24 0 15,-24 0 1,0 0 0,0 25-1,0-24-15,0-1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2:57:20.2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3671 4787 0,'0'25'46,"0"-25"-30,0 25-16,0 25 0,0-50 16,0 49-16,0-49 15,25 25-15,-25-25 16,50 25-16,-50-25 15,49 25 1,1-25-16,-25 0 16,0 0-1,-1 24-15,1-24 16,-25 0-16,25 0 15,25 0-15,-1 0 16,1 0-16,0 0 16,24 0-16,-24 0 15,-26 0-15,1 0 16,25 0-16,-1 0 15,-24 0-15,0 0 16,49 0-16,-24 0 16,24 0-16,-24 0 15,0 0-15,-1 0 16,1 0-16,-25 0 15,-1 0-15,1 0 16,-25 0 0,50 0 15,-50 0-16,25 0 1,0 0-16,24 25 16,-49-25-16,25 0 15,25 0-15,-26 0 16,1 0-16,0 0 15,0 0-15,0 0 16,-25 0-16,24 0 16,26 0-16,-50 0 15,50 0-15,-50 0 16,24 0-16,26 0 15,-50 0-15,50 0 16,-50 0-16,49 0 16,-24 0-16,25 0 15,-1 0-15,-24 0 16,25 0-16,24 25 15,-49 0-15,0-25 16,-25 0-16,24 0 16,1 0-16,0 0 15,25 0-15,-26 0 16,1 0-16,25 25 15,0-25 1,-1 0-16,1 0 16,-1 0-16,1 0 15,0 24-15,-26-24 16,51 25-16,-26-25 15,-24 0-15,0 0 16,49 0-16,-49 0 16,0 0-16,0 0 15,24 0-15,-49 0 16,50 0-16,-50 0 15,25 0-15,-25 0 16,25 0 0,-25 0-1,49 0 1,-49 0-16,25 0 15,-25 0-15,25 0 16,0 0 0,-25 0-1,24 0 1,-24 0-1,25 0 1,0 0-16</inkml:trace>
  <inkml:trace contextRef="#ctx0" brushRef="#br0" timeOffset="2264.1295">3944 8062 0,'0'24'109,"25"-24"-93,25 0-16,24 25 15,1-25-15,49 25 16,-50-25-16,50 0 15,-25 25-15,25 0 16,-25-25-16,-24 0 16,-1 0-16,1 0 15,-1 0-15,1 0 16,-26 0-16,1 0 15,49 0-15,-25 0 16,1 0-16,24 0 16,-25 0-16,1 0 15,-26 0-15,1 0 16,0 0-1,-50 0-15,24 0 16,-24 0-16,25 0 140,-25 0-108,25 0 14,0 0-30,-25 0-16,25 0 16,-25 0-1,24 0-15,1 0 16,25 0-1,-25 0-15,0 0 16,24 0-16,1 0 16,-50 0-16,25 0 15,24 0-15,-24 0 16,0 0-16,-25 0 15,25 0-15,-1 0 16,1 0-16,-25 0 16,25 0-16,-25 0 15,25 0-15,0 0 16,-1 0-16,1 0 15,0 0-15,25 0 16,-1 0-16,-24 0 16,0 0-16,24 0 15,-24 0-15,25 0 16,-1 0-16,51 0 15,-51 0 1,1 0-16,24 0 0,1 0 16,-1 0-16,-24 0 15,24 0-15,1 0 16,-26 0-1,26 0-15,-75 0 16,49 0-16,-24 0 16,0 0-16,-25 0 15,25 0 172,-25 0-140,24 0-47,1 0 16,25 0-1,-25 0-15,-1 0 16,1 0-16,0 0 16,0 0-16,0 0 109,-25 0-94,74 0-15</inkml:trace>
  <inkml:trace contextRef="#ctx0" brushRef="#br0" timeOffset="24184.3833">4068 10517 0,'0'0'62,"0"0"-46,75 0-16,-26 0 15,1 0-15,24 0 16,26 0-1,-26 0-15,25 0 16,-24 0-16,-1 0 16,0 0-16,26 0 15,-26 0-15,25 0 16,-49 0-16,-25 0 15,24 0-15,1 0 16,-25 0-16,24 0 16,1 0-16,24 0 15,-49 0-15,25 0 16,-1 0-16,1 0 15,-25 0-15,0 0 16,24 0-16,1 0 16,-25 0-16,-1 0 15,26 0-15,-25 25 16,24-25-16,1 0 15,-25 0-15,0 0 16,24 0-16,-49 25 16,25-25-16,25 0 15,-25 25-15,24-25 16,1 0-1,-1 0-15,-24 0 16,25 24-16,-1-24 16,-24 0-16,0 25 15,0-25-15,0 0 16,-1 0-16,51 0 15,-50 0-15,24 0 16,-24 0-16,25 0 16,-1 0-16,-24 0 15,25 0-15,-26 0 16,1 0-16,25 0 15,-50 0-15,25 0 16,-1 0-16,1 0 16,-25 0-16,25 0 15,25 0 1,-50 0-16,49 0 15,-24 0-15,25 0 16,-25 0-16,49 0 16,-24 0-16,-1 0 15,-24 25-15,25-25 16,-26 0-16,1 0 15,0 0-15,0 0 16,0 0 0,-25 0-16,24 0 15,26 0-15,-50 0 16,25 0-16,0 0 15,-1 0-15,-24 0 16,25 0-16,0 0 16,0 0-16,24 0 15,-24 0-15,0 0 16,25 0-16,-1 0 15,-24 0-15,0 0 16,0 0-16,0 0 16,-1 0-16,-24 0 15,25 0-15,0 0 16,0 0-16,0 0 15,-1 0-15,1 0 16,0 0-16,0 0 16,0 0-16,-1 0 15,26 0-15,-50 0 16,25 0-16,0 0 15,-1 0-15,1 0 16,-25 0 0,25 0-16,0 0 15,-25 0-15,25 0 16,-1 0-1,1 0-15,0 0 16,0 0 0,24 0-16,-49 0 15,25 0-15,0 0 16,0 0-16,-25 0 15,25 0-15,-1 0 16,1-25 0,0 25-16,0 0 15,-25 0 1,25 0-16,-1-25 15,1 25 1,-25 0 0,25 0-16,-25 0 15,25 0-15,-25 0 16,25 0-16,-1 0 15,-24 0-15,25 0 16,0-24-16,0 24 16,0 0-1,-25 0-15,49 0 16,-49 0-16,50 0 15,-50 0-15,25 0 16,0 0-16,-1 0 16,-24 0-16,25 0 15,-25 0 1,25 0 15,-25 0 31</inkml:trace>
  <inkml:trace contextRef="#ctx0" brushRef="#br0" timeOffset="54568.1211">3622 14312 0,'0'-25'31,"0"1"31,25-1-46,24 25-16,-24 0 16,0-25-16,0 25 15,-1 0-15,-24 0 16,25 0-16,0 0 15,0 0-15,0 0 16,-1 0-16,26 0 16,0 0-16,24 0 15,1-25-15,-26 25 16,26-25-16,-1 25 15,0 0-15,-24 0 16,24 0-16,1 0 16,-26 0-16,1 0 15,0 0-15,24 0 16,-24 0-16,49 0 15,-49-24-15,-1 24 16,-24 0-16,25 0 16,-1 0-1,1 0-15,-25 0 0,24 0 16,26 0-1,-26 0-15,26-25 16,-26 25-16,-24 0 16,25 0-16,-1 0 15,-24 0-15,0 0 16,0 0-16,-1 0 15,1 0-15,0 0 16,0 0-16,0 0 16,-1 0-16,26 0 15,0 0-15,-50 0 16,49 0-16,-24 0 15,0 0-15,0 0 16,0 0-16,-1 0 16,51 0-16,-26 0 15,1 0-15,0 0 16,-1 0-16,26 0 15,-51 0-15,26 0 16,-25 0-16,24 0 16,-24 0-1,25 0-15,-1 0 16,-49 0-16,25 0 15,0 0-15,0 0 16,-25 0 0,25 0-16,-25 0 15,49 0-15,-49 0 16,25 0-16,25 0 15,-26 0-15,1 0 16,0 0-16,0 0 16,0 0-16,24 0 15,1 0-15,-25 0 16,24 0-16,-24 0 15,25 0-15,-25 0 16,-1 0-16,1 0 16,0 0-16,0 0 15,0 0-15,-1 0 16,-24 0-16,50 0 15,-25 0 1,0 0 0,-25 0-16,24 0 15,1 0-15,0 0 16,0 0-1,24 25-15,-24-25 16,0 0-16,0 0 16,0 0-16,-1 0 15,1 0-15,0 0 16,-25 0-16,25 0 15,0 0-15,-1 0 16,1 0-16,0 0 16,0 0-16,0 0 15,-25 0-15,49 24 16,-24-24-1,0 0-15,0 0 16,0 25-16,-25-25 16,49 0-16,26 0 15,-51 0-15,1 25 16,0-25-16,0 0 15,-25 0-15,25 0 16,-25 0-16,49 0 16,-49 0-1,25 25-15,0-25 16,0 0 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2:58:43.38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2382 6400 0,'0'24'16,"24"-24"0,1 25-1,-25-25 1,25 25-1,-25-25-15,50 25 16,-26-25-16,1 0 16,25 0-16,49 25 15,-49-25-15,-1 24 16,1-24-16,24 25 15,1-25-15,-26 0 16,1 0-16,-25 0 16,0 0-16,-25 0 15,24-25-15,1 25 16,-25-24-16,0-26 15,25 50-15,-25-25 16,0-24-16,0 24 16,25-25-16,-25 1 15,0 49-15,25-50 16,-25 50-16,0-25 15,0-49-15,0 49 16,0 0 0,0-24-1,0 24-15,0 0 16,0 25-16,0-25 15,0 0-15,0 1 16,0-26-16,0 25 16,0 0-16,0-24 15,0 24-15,0 0 16,0 0-16,-25 25 15,0-49-15,25 49 16,0-25 0,-25 25-1,25-25-15,-25 0 16,1 25-16,-1-49 15,25 49-15,-25-25 16,0 25-16,0 0 16,1-25-16,-26 25 15,25-25-15,0 25 16,-24 0-16,24 0 15,-25 0-15,25 0 16,-24 0 0,-1 0-16,25 0 15,-24 0-15,-26 0 16,26 0-16,-50 0 15,74 0-15,-25 0 16,-24 0-16,74 25 16,-50-25-16,25 25 15,1 0-15,-1-1 16,0 1-16,-25 25 15,26-25-15,-1 24 16,25 1-16,-50-25 16,25 49-16,25-74 15,-24 50-15,24-25 16,0-1-16,-25 1 15,25 0-15,0 0 16,0 0-16,0 24 16,0-24-16,0 0 15,0 24-15,0-24 16,0 0-16,25 0 15,-1 0-15,26 24 32,-50-49-32,25 50 15,-25-50-15,49 25 16,-24 24-16,25-24 15,-50 0-15,49 0 16,-24 24-16,0-49 16,-25 25-16,25-25 15,-25 0-15,25 0 16,-1 0 15,-24 0-31,25 0 16,0 0-16</inkml:trace>
  <inkml:trace contextRef="#ctx0" brushRef="#br0" timeOffset="11622.6648">2307 9500 0,'0'25'31,"0"-25"-16,25 25 1,0-25-16,-25 25 31,25-1-15,-1 1 15,1-25 47,-25 0-16,25-25-46,0 1 0,0 24-16,24 0 15,26-25-15,-26 25 16,-24 0-16,-25-25 31,25 0-15,0 0-1,-1 1-15,1 24 16,-25-25-1,25 25 48,-25-25-32,25 0-31,-25 25 16,25-25 30,-25 25-14,24-24-17,-24 24 1,25-25-16,-25 0 15,0 0 1,25 0-16,0-24 16,0 49-1,-25-25-15,0 25 16,25-25-16,-1 0 15,-24-24 1,0 24 0,0 0-16,25 25 0,-25-25 15,0 0-15,0 1 16,0 24-1,0-25 1,0 25 0,0-25-1,0 0-15,0 25 31,0-25-31,0 25 16,0-24 78,0 24-63,-25-25-31,25 0 15,-24 0 1,-1 25 0,25-25-16,-25 1 15,0 24 1,0-25-1,0 25-15,1-25 16,-51 25-16,50-25 16,-24 0-16,24 25 15,0 0-15,0 0 16,-24-24-1,24 24-15,0-25 16,0 25-16,1 0 16,24 0-16,-25 0 15,-25 0-15,50 0 16,-25 0-16,1 0 15,-1 0-15,0 0 16,0 0-16,0 25 16,1-25-16,-1 49 15,25-49-15,-50 25 16,50-25-1,0 50-15,0-1 16,0-24-16,0 25 16,0-1-16,0 1 15,0 24-15,0-24 16,0 0-16,0-1 15,0-49-15,0 25 16,0-25 0,0 25-1,0-25-15,0 25 16,0-1-1,0 26-15,0-50 16,0 25-16,0 49 16,0-74-16,0 25 15,0-25 16,0 25-15,25 0-16,-25-25 16</inkml:trace>
  <inkml:trace contextRef="#ctx0" brushRef="#br0" timeOffset="26773.5314">2803 12923 0,'0'-25'0,"0"25"16,-25-49-1,25 49-15,0-25 16,0 25 0,-24-50-1,-1 50 1,25-24-1,-25 24 1,25 0 0,-25 0-1,0 0-15,1 0 16,-1 0-16,-25 0 15,25 0-15,-24 0 16,-1 0-16,25 0 16,-24 0-16,24 0 15,25 0-15,-25 0 16,-24 0-1,24 0-15,25 24 16,-25 1-16,25-25 16,-25 25-16,0 0 15,25-25-15,0 25 16,-24-25-16,24 24 15,0 1-15,-25 0 16,0-25 0,25 25-1,-25 0 1,25-25-1,0 24-15,0 1 32,0 0-32,-25-25 15,25 25 1,0-25 15,0 25-31,0-25 16,0 24-16,0 1 15,0-25 1,0 25-1,0-25 1,0 25 0,0 0-16,0-25 15,0 25-15,25-25 16,-25 24-16,25-24 15,-25 25-15,25 0 16,-25 0-16,0-25 16,25 25-16,-25-1 15,24 26-15,26-25 16,-50 0-1,0-25 17,25 24-17,-25 1 1,0-25 15,25 25-15,-25-25-16,24 25 15,1-25 1,-25 25-1,25-1 17,-25-24-17,25 25 1,0-25-16,-25 25 15,24 0 1,-24-25 0,25 25-1,-25-25 16,25 24-15,0-24-16,0 50 16,-1-50-1,-24 25 94,25-25-93,-25 0 15,50 0-31,-50 0 16,25 0-1,24 0 1,-49 0-16,25 0 16,0-25-16,0 25 15,24-25-15,-49 25 16,25-25-1,0 25-15,0-24 16,-25-1 0,49 25-1,-49 0-15,25-25 16,0 25-1,-25-25 1,25 0-16,-25 25 16,0-24-16,0 24 15,0-25-15,0 0 16,0 0-1,0 25-15,0-49 16,0 49-16,0-25 16,0-25-16,0 25 15,0 1-15,0 24 16,0-25-16,0-25 15,0 50 1,0-25-16,0 1 16,0-1-16,-25 25 15,25-25-15,0 0 16,0 25-16,0-25 15,-25 25-15,25-25 16,0 25-16,-25-24 16,25-1-16,0 25 15,-25-25 1,25 25-1,-24-25 1,24 0 0,0 25-1,-25-24 16,25-1-15,-25 0 0,25 25 15,0-25-16,0 25 1,-25-49-16,25 49 31,-25-50-15,25 50-1,-24-25 1,24 25 15,-25-25 0,25 25-15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8.34025" units="1/cm"/>
          <inkml:channelProperty channel="Y" name="resolution" value="28.33948" units="1/cm"/>
          <inkml:channelProperty channel="T" name="resolution" value="1" units="1/dev"/>
        </inkml:channelProperties>
      </inkml:inkSource>
      <inkml:timestamp xml:id="ts0" timeString="2018-10-16T12:59:26.8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968 5085 0,'25'0'0,"-1"0"16,-24 0-16,50 25 16,-50-25-16,25 25 15,0-25-15,24 49 16,-24-49-16,25 25 15,-26-25-15,26 25 16,24 0-16,-24-25 16,24 24-1,26-24-15,-1 0 16,50 0-16,24 0 15,-73 0-15,-26 0 16,50-24-16,-25-1 16,-49 25-16,-1 0 15,1 0-15,-25 0 16,0 0-16,24 0 15,-24 0-15,0 0 16,24 0-16,-24 0 16,50 0-16,-26-25 15,1 25-15,0 0 16,-26 0-16,26 0 15,0 0-15,-50 0 16,49 0-16,1-25 16,-50 25-16,25 0 15,24 0-15,-49 0 16,25 0-16,25 0 15,-1 0-15,-24 0 16,49 0-16,1 0 16,-1 0-1,-49 0-15,25 25 16,24-25-16,0 25 15,26-25-15,-26 0 16,25 25-16,1-25 16,24 24-16,24 1 15,-98-25-15,124 25 16,74 0-16,74-25 15,100 0-15,74 0 16,-372 0-16,25 0 16,24 25-16,-49-25 15,50 0-15,-25 0 16,-75 0-16,-49 0 15,25 0-15,-1 0 16,-49 0-16</inkml:trace>
  <inkml:trace contextRef="#ctx0" brushRef="#br0" timeOffset="2936.1679">7640 5333 0,'50'0'16,"-25"0"-16,-1 0 15,1 0-15,25-25 16,-1 25-16,-24 0 16,0 0-16,0 0 15,0 0-15,24 0 16,-24 0-16,0 0 15,24 0-15,-49 0 16,50 0-16,-25 0 16,0 0-16,0 0 15,24 0-15,-24 0 16,0 0-16,49 0 15,-24 0-15,-1 0 16,26 0-16,-26 0 16,1 0-16,24 0 15,1 0-15,-1 0 16,-24 0-16,24 0 15,1 0-15,24 0 16,-25 0 0,-24 0-16,24 0 15,26 0-15,-26 0 16,25 0-16,-24 0 15,-1 0-15,25 0 16,-24 0-16,24 0 16,-25 0-16,25 0 15,-24 0-15,-1 0 16,1 0-16,74 0 15,-75 0-15,100 0 16,-26 0-16,26 0 16,-50 0-16,25 0 15,25 0-15,-75 0 16,0 0-16,0 0 15,-24 0-15,-1 0 16,-24 0-16,49 0 16,-25 0-16,25 0 15,100 0-15,-125 0 16,50 0-16,50 0 15,-75 0-15,50 0 16,25 0 0,-50 0-16,0 0 15,-25 0-15,0 0 16,-49 0-16,49 0 15,-25 0-15,1 0 16,-1 0-16,1 0 16,24 0-16,-25 0 15,26 0-15,-26 0 16,0 0-16,1 0 15,24 0-15,-25 0 16,1 0-16,-1 0 16,50 0-16,-74 0 15,24 0-15,1 0 16,-26 0-16,50-25 15,-24 25-15,-1 0 16,1-24-16,-1-1 16,1 0-16,-1 0 15,50 0-15,-25 1 16,25-26-16,50 0 15,-50 26-15,-50-1 16,26-25 0,-76 50-16,26-49 15,0 49-15,-1-25 16,26-25-16,-75 50 15,49-25-15,-24 0 16,0 25-16,24-49 16,-24 24-16,25 0 15,-25 0-15,-1-24 16,26 24-16,-25-25 15,49 1-15,-49-1 16,0 50-16,-25-25 16,49-24-16,-49 49 15,25-50-15,0-24 16,-25 24-16,0-24 15,0-25-15,0-1 16,0 26-16,0-25 16,0-1-16,0-24 15,0 50-15,-25 24 16,0 1-16,-49-50 15,24 49-15,-24-49 16,49 74 0,-74-49-16,-25-1 15,25 26-15,24 49 16,-49-25-16,25-25 15,-124 1-15,49 24 16,25-25-16,-24 0 16,-50 1-16,49-50 15,-25 49-15,-24 0 16,25 1-16,24 24 15,-49 0-15,-50-24 16,75-1-16,49 50 16,-50-25-16,-24-24 15,25-1-15,24 25 16,0 0-16,1 1 15,-1-1-15,-49 0 16,0 0-16,-1 0 16,51 1-16,-1-1 15,1 0-15,-1 25 16,-25 0-1,51 0-15,-1 0 0,0 0 16,0 0 0,25 0-16,-50 0 15,1 0-15,49 0 16,-50 0-16,50 0 15,25 0-15,0 0 16,0 0-16,-1 25 16,-24-25-16,0 25 15,25-25-15,-75 0 16,1 0-16,-50 0 15,24 0-15,-24 0 16,24 0-16,1 0 16,24 0-16,-24 0 15,-50 24-15,49-24 16,26 25-16,24 0 15,-25 0-15,1 0 16,-1-1-16,0 26 16,26 0-16,-26-26 15,25 1-15,-24 0 16,-1 0-16,0 0 15,25-1-15,25 1 16,-49 0 0,-1-25-16,-24 50 15,74-50-15,-50 24 16,0 1-16,-74 25 15,75-25-15,-1-1 16,50 1-16,0 25 16,0-25-16,0 24 15,25-24-15,0-25 16,-25 25-16,24 25 15,-49-26-15,75 1 16,-25 0-16,-25 25 16,-25-1-16,50-49 15,0 25-15,-50 25 16,99-26-16,-49 1 15,24 0-15,51 0 16,-51 24-16,-24 1 16,0 0-16,0-1 15,24 1-15,1-25 16,49-1-16,-49 26 15,49-50-15,25 25 16,-50 0 0,50-1-16,-25-24 15,25 25-15,-24 25 16,-1-25-16,0 24 15,25-24-15,0 0 16,0 0-16,0 0 16,0-1-16,0 51 15,0-75-15,0 25 16,0 24-16,0-49 15,0 50-15,0-25 16,0-1-16,0 51 16,25-50-16,0-1 15,-1 1-15,26 25 16,-25-1-16,24-24 15,-24 0-15,25 0 16,-1 24-16,-24-49 16,25 50-16,-25-25 15,24-25-15,-24 0 16,0 25-16,0-25 15,-1 24 1,1 1 0,-25-25-16,25 25 15,0-25-15,0 50 16,24-26-16,-24 1 15,0 0-15,0 0 16,24 0-16,-24-1 16,50 26-16,-75-50 15,24 25-15,1 0 16,0 0-16,-25-25 15,25 24 1,0 1-16,-1 0 16,-24-25-16,50 50 15,24-26-15,-49 26 16,25-25-16,-1 0 15,-24 24-15,0-24 16,-25-25-16,25 0 16,0 0 124</inkml:trace>
  <inkml:trace contextRef="#ctx0" brushRef="#br0" timeOffset="6004.3434">10344 5531 0,'0'0'62,"0"25"-62,25 25 16,0-25-16,-25-1 16,0 26-16,0-25 15,0 24 1,0 1-16,0 25 15,0-26-15,0-24 16,24 0-16,-24 0 16,25-1 62,0 26-78,-25-50 15,0 25 16,0 0-15,0-25-16,0 24 16,0 1-16,0 0 15,0 0-15,0-25 16,25 25 140,-25-25-78,25 0-63,-1 0 48,-24 0-63</inkml:trace>
  <inkml:trace contextRef="#ctx0" brushRef="#br0" timeOffset="7945.4544">1464 5631 0,'-25'24'0,"25"-24"31,0 25-15,0 0 0,0 25-16,50 74 15,-1-99-15,1 24 16,-1 1-16,51 24 15,-76-49-15,76-25 16,-51 0-16,1 0 16,24 0-16,1 0 15,-26 0 1,1 0-16,24 0 15,-49 0-15,0 0 16,-25 0 0,25 0-16,0 0 46,-25 0-30,0-50 0,0 26-16,0-1 15,0-50-15,0 51 16,0-26-16,-25 0 15,0 1-15,-25-26 16,26 26-16,-26-26 16,0 26-16,-24-51 15,24 51-15,1 24 16,-1-49-16,25 49 15,1 0 1,-1 25-16,25-25 31,-25 25 94,-25 0-109,50 0-16,-25 25 15,25-25-15,-24 25 16,-1 0-16,-25 24 15,25-24-15,-49 49 16,74-49-16,-50 25 16,26 24-16,24-24 15,-75-1-15,75 1 16,-25 0-16,25-26 15,-24 1-15,24-25 16,0 25-16,0-25 16,0 25-16,0 0 31,0-25-31,24 25 31,-24-25-31,25 0 16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3F2995D-4F94-4BFF-A705-99084A0CE6A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8FE5A0-CD73-49B3-810A-A8709072829E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713584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effectLst/>
              </a:rPr>
              <a:t>TIZIMLARNI MOD</a:t>
            </a:r>
            <a:r>
              <a:rPr lang="ru-RU" dirty="0">
                <a:solidFill>
                  <a:schemeClr val="tx1"/>
                </a:solidFill>
                <a:effectLst/>
              </a:rPr>
              <a:t>Е</a:t>
            </a:r>
            <a:r>
              <a:rPr lang="en-US" dirty="0">
                <a:solidFill>
                  <a:schemeClr val="tx1"/>
                </a:solidFill>
                <a:effectLst/>
              </a:rPr>
              <a:t>LLASHTIRISH </a:t>
            </a:r>
            <a:r>
              <a:rPr lang="en-US" dirty="0" smtClean="0">
                <a:solidFill>
                  <a:schemeClr val="tx1"/>
                </a:solidFill>
                <a:effectLst/>
              </a:rPr>
              <a:t>TURLARINING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191744"/>
          </a:xfrm>
        </p:spPr>
        <p:txBody>
          <a:bodyPr/>
          <a:lstStyle/>
          <a:p>
            <a:pPr lvl="0"/>
            <a:r>
              <a:rPr lang="uz-Cyrl-UZ" b="1" i="1" dirty="0"/>
              <a:t>Xayoliy modеllash.</a:t>
            </a:r>
            <a:endParaRPr lang="ru-RU" dirty="0"/>
          </a:p>
          <a:p>
            <a:pPr lvl="0"/>
            <a:r>
              <a:rPr lang="uz-Cyrl-UZ" b="1" i="1" dirty="0"/>
              <a:t>Ayoniy modеllash. </a:t>
            </a:r>
            <a:endParaRPr lang="ru-RU" dirty="0"/>
          </a:p>
          <a:p>
            <a:pPr lvl="0"/>
            <a:r>
              <a:rPr lang="uz-Cyrl-UZ" b="1" i="1" dirty="0"/>
              <a:t>Analogli modеllash.</a:t>
            </a:r>
            <a:endParaRPr lang="ru-RU" dirty="0"/>
          </a:p>
          <a:p>
            <a:pPr lvl="0"/>
            <a:r>
              <a:rPr lang="uz-Cyrl-UZ" b="1" i="1" dirty="0"/>
              <a:t>Tilli modеllash.</a:t>
            </a:r>
            <a:endParaRPr lang="ru-RU" dirty="0"/>
          </a:p>
          <a:p>
            <a:pPr lvl="0"/>
            <a:r>
              <a:rPr lang="uz-Cyrl-UZ" b="1" i="1" dirty="0"/>
              <a:t>Matеmatik modеllash.    </a:t>
            </a:r>
            <a:endParaRPr lang="ru-RU" dirty="0"/>
          </a:p>
          <a:p>
            <a:pPr lvl="0"/>
            <a:r>
              <a:rPr lang="uz-Cyrl-UZ" b="1" i="1" dirty="0"/>
              <a:t>Imitatsion modеllash. </a:t>
            </a:r>
            <a:endParaRPr lang="ru-RU" dirty="0"/>
          </a:p>
          <a:p>
            <a:pPr lvl="0"/>
            <a:r>
              <a:rPr lang="uz-Cyrl-UZ" b="1" i="1" dirty="0"/>
              <a:t>Kombinatsiyalangan modеllash.</a:t>
            </a:r>
            <a:endParaRPr lang="ru-RU" dirty="0"/>
          </a:p>
          <a:p>
            <a:endParaRPr lang="ru-RU" dirty="0"/>
          </a:p>
        </p:txBody>
      </p:sp>
      <p:sp>
        <p:nvSpPr>
          <p:cNvPr id="4" name="AutoShape 2"/>
          <p:cNvSpPr>
            <a:spLocks noGrp="1" noChangeArrowheads="1"/>
          </p:cNvSpPr>
          <p:nvPr>
            <p:ph type="title"/>
          </p:nvPr>
        </p:nvSpPr>
        <p:spPr bwMode="auto">
          <a:prstGeom prst="ribbon">
            <a:avLst>
              <a:gd name="adj1" fmla="val 12500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Latn-UZ" sz="6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Reja</a:t>
            </a:r>
            <a:r>
              <a:rPr lang="uz-Cyrl-UZ" sz="6000" dirty="0">
                <a:solidFill>
                  <a:srgbClr val="0000CC"/>
                </a:solidFill>
              </a:rPr>
              <a:t>:</a:t>
            </a:r>
            <a:endParaRPr lang="ru-RU" sz="6000" dirty="0">
              <a:solidFill>
                <a:srgbClr val="0000CC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473400" y="2143080"/>
              <a:ext cx="1018440" cy="321516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64040" y="2133720"/>
                <a:ext cx="1037160" cy="3233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7227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r>
              <a:rPr lang="en-US" b="1" dirty="0"/>
              <a:t> </a:t>
            </a:r>
            <a:r>
              <a:rPr lang="en-US" b="1" dirty="0" err="1"/>
              <a:t>Tizimli</a:t>
            </a:r>
            <a:r>
              <a:rPr lang="en-US" b="1" dirty="0"/>
              <a:t> </a:t>
            </a:r>
            <a:r>
              <a:rPr lang="en-US" b="1" dirty="0" err="1"/>
              <a:t>modellashtirish</a:t>
            </a:r>
            <a:r>
              <a:rPr lang="en-US" b="1" dirty="0"/>
              <a:t> deb </a:t>
            </a:r>
            <a:r>
              <a:rPr lang="en-US" b="1" dirty="0" err="1"/>
              <a:t>obyekt</a:t>
            </a:r>
            <a:r>
              <a:rPr lang="en-US" b="1" dirty="0"/>
              <a:t> </a:t>
            </a:r>
            <a:r>
              <a:rPr lang="en-US" b="1" dirty="0" err="1"/>
              <a:t>jarayon</a:t>
            </a:r>
            <a:r>
              <a:rPr lang="en-US" b="1" dirty="0"/>
              <a:t> </a:t>
            </a:r>
            <a:r>
              <a:rPr lang="en-US" b="1" dirty="0" err="1"/>
              <a:t>hodisalardan</a:t>
            </a:r>
            <a:r>
              <a:rPr lang="en-US" b="1" dirty="0"/>
              <a:t> </a:t>
            </a:r>
            <a:r>
              <a:rPr lang="en-US" b="1" dirty="0" err="1"/>
              <a:t>iborat</a:t>
            </a:r>
            <a:r>
              <a:rPr lang="en-US" b="1" dirty="0"/>
              <a:t> </a:t>
            </a:r>
            <a:r>
              <a:rPr lang="en-US" b="1" dirty="0" err="1"/>
              <a:t>kichik</a:t>
            </a:r>
            <a:r>
              <a:rPr lang="en-US" b="1" dirty="0"/>
              <a:t> </a:t>
            </a:r>
            <a:r>
              <a:rPr lang="en-US" b="1" dirty="0" err="1"/>
              <a:t>modellashtirish</a:t>
            </a:r>
            <a:r>
              <a:rPr lang="en-US" b="1" dirty="0"/>
              <a:t> </a:t>
            </a:r>
            <a:r>
              <a:rPr lang="en-US" b="1" dirty="0" err="1"/>
              <a:t>jamlanmasi</a:t>
            </a:r>
            <a:r>
              <a:rPr lang="en-US" b="1" dirty="0"/>
              <a:t> </a:t>
            </a:r>
            <a:r>
              <a:rPr lang="en-US" b="1" dirty="0" err="1"/>
              <a:t>tushiniladi</a:t>
            </a:r>
            <a:r>
              <a:rPr lang="en-US" b="1" dirty="0"/>
              <a:t>.</a:t>
            </a:r>
            <a:endParaRPr lang="ru-RU" dirty="0"/>
          </a:p>
          <a:p>
            <a:r>
              <a:rPr lang="en-US" b="1" dirty="0"/>
              <a:t>    </a:t>
            </a:r>
            <a:r>
              <a:rPr lang="en-US" b="1" dirty="0" err="1"/>
              <a:t>Tizimli</a:t>
            </a:r>
            <a:r>
              <a:rPr lang="en-US" b="1" dirty="0"/>
              <a:t> </a:t>
            </a:r>
            <a:r>
              <a:rPr lang="en-US" b="1" dirty="0" err="1"/>
              <a:t>modellshtirishni</a:t>
            </a:r>
            <a:r>
              <a:rPr lang="en-US" b="1" dirty="0"/>
              <a:t> </a:t>
            </a:r>
            <a:r>
              <a:rPr lang="en-US" b="1" dirty="0" err="1"/>
              <a:t>asosida</a:t>
            </a:r>
            <a:r>
              <a:rPr lang="en-US" b="1" dirty="0"/>
              <a:t> </a:t>
            </a:r>
            <a:r>
              <a:rPr lang="en-US" b="1" dirty="0" err="1"/>
              <a:t>o’xshashlik</a:t>
            </a:r>
            <a:r>
              <a:rPr lang="en-US" b="1" dirty="0"/>
              <a:t> </a:t>
            </a:r>
            <a:r>
              <a:rPr lang="en-US" b="1" dirty="0" err="1"/>
              <a:t>nazariyasi</a:t>
            </a:r>
            <a:r>
              <a:rPr lang="en-US" b="1" dirty="0"/>
              <a:t> </a:t>
            </a:r>
            <a:r>
              <a:rPr lang="en-US" b="1" dirty="0" err="1"/>
              <a:t>yotadi</a:t>
            </a:r>
            <a:r>
              <a:rPr lang="en-US" b="1" dirty="0"/>
              <a:t>.</a:t>
            </a:r>
            <a:endParaRPr lang="ru-RU" dirty="0"/>
          </a:p>
          <a:p>
            <a:r>
              <a:rPr lang="en-US" b="1" dirty="0"/>
              <a:t>  </a:t>
            </a:r>
            <a:r>
              <a:rPr lang="en-US" b="1" dirty="0" err="1"/>
              <a:t>Monantlik</a:t>
            </a:r>
            <a:r>
              <a:rPr lang="en-US" b="1" dirty="0"/>
              <a:t>—real </a:t>
            </a:r>
            <a:r>
              <a:rPr lang="en-US" b="1" dirty="0" err="1"/>
              <a:t>holat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yaratilgan</a:t>
            </a:r>
            <a:r>
              <a:rPr lang="en-US" b="1" dirty="0"/>
              <a:t> </a:t>
            </a:r>
            <a:r>
              <a:rPr lang="en-US" b="1" dirty="0" err="1"/>
              <a:t>obyektning</a:t>
            </a:r>
            <a:r>
              <a:rPr lang="en-US" b="1" dirty="0"/>
              <a:t> </a:t>
            </a:r>
            <a:r>
              <a:rPr lang="en-US" b="1" dirty="0" err="1"/>
              <a:t>o’xshashlik</a:t>
            </a:r>
            <a:r>
              <a:rPr lang="en-US" b="1" dirty="0"/>
              <a:t> </a:t>
            </a:r>
            <a:r>
              <a:rPr lang="en-US" b="1" dirty="0" err="1"/>
              <a:t>darajasi</a:t>
            </a:r>
            <a:r>
              <a:rPr lang="en-US" b="1" dirty="0"/>
              <a:t> U-100%ga </a:t>
            </a:r>
            <a:r>
              <a:rPr lang="en-US" b="1" dirty="0" err="1"/>
              <a:t>intiladi</a:t>
            </a:r>
            <a:r>
              <a:rPr lang="en-US" b="1" dirty="0"/>
              <a:t> 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hech</a:t>
            </a:r>
            <a:r>
              <a:rPr lang="en-US" b="1" dirty="0"/>
              <a:t> </a:t>
            </a:r>
            <a:r>
              <a:rPr lang="en-US" b="1" dirty="0" err="1"/>
              <a:t>qachon</a:t>
            </a:r>
            <a:r>
              <a:rPr lang="en-US" b="1" dirty="0"/>
              <a:t> </a:t>
            </a:r>
            <a:r>
              <a:rPr lang="en-US" b="1" dirty="0" err="1"/>
              <a:t>mutloq</a:t>
            </a:r>
            <a:r>
              <a:rPr lang="en-US" b="1" dirty="0"/>
              <a:t> </a:t>
            </a:r>
            <a:r>
              <a:rPr lang="en-US" b="1" dirty="0" err="1"/>
              <a:t>monantlik</a:t>
            </a:r>
            <a:r>
              <a:rPr lang="en-US" b="1" dirty="0"/>
              <a:t> (</a:t>
            </a:r>
            <a:r>
              <a:rPr lang="en-US" b="1" dirty="0" err="1"/>
              <a:t>o’xshash</a:t>
            </a:r>
            <a:r>
              <a:rPr lang="en-US" b="1" dirty="0"/>
              <a:t>) </a:t>
            </a:r>
            <a:r>
              <a:rPr lang="en-US" b="1" dirty="0" err="1"/>
              <a:t>mavjud</a:t>
            </a:r>
            <a:r>
              <a:rPr lang="en-US" b="1" dirty="0"/>
              <a:t> </a:t>
            </a:r>
            <a:r>
              <a:rPr lang="en-US" b="1" dirty="0" err="1"/>
              <a:t>emas</a:t>
            </a:r>
            <a:r>
              <a:rPr lang="en-US" b="1" dirty="0"/>
              <a:t>.</a:t>
            </a:r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455400" y="794880"/>
              <a:ext cx="339840" cy="294840"/>
            </p14:xfrm>
          </p:contentPart>
        </mc:Choice>
        <mc:Fallback>
          <p:pic>
            <p:nvPicPr>
              <p:cNvPr id="2" name="Рукописный ввод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6040" y="785520"/>
                <a:ext cx="358560" cy="313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3555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8712968" cy="468052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Рукописный ввод 2"/>
              <p14:cNvContentPartPr/>
              <p14:nvPr/>
            </p14:nvContentPartPr>
            <p14:xfrm>
              <a:off x="589320" y="1339560"/>
              <a:ext cx="7930080" cy="3983040"/>
            </p14:xfrm>
          </p:contentPart>
        </mc:Choice>
        <mc:Fallback>
          <p:pic>
            <p:nvPicPr>
              <p:cNvPr id="3" name="Рукописный ввод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9960" y="1330200"/>
                <a:ext cx="7948800" cy="400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423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TIZIMLARNI MODELLASH: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 </a:t>
            </a:r>
            <a:r>
              <a:rPr lang="uz-Cyrl-UZ" i="1" dirty="0"/>
              <a:t>Dеtеrminаnlаngаn mоdеllаsh</a:t>
            </a:r>
            <a:r>
              <a:rPr lang="uz-Cyrl-UZ" dirty="0"/>
              <a:t> hаr qаndаy tаsоdifiy tа`sirlаrning yo’qligi inоbаtgа оlаdigаn jаrаyonlаrni nаzаrdа tutаdi; </a:t>
            </a:r>
            <a:r>
              <a:rPr lang="uz-Cyrl-UZ" i="1" dirty="0"/>
              <a:t>Stоxаstik mоdеllаsh</a:t>
            </a:r>
            <a:r>
              <a:rPr lang="uz-Cyrl-UZ" dirty="0"/>
              <a:t> ehtimоllik jаrаyonlаr vа hоdisаlаrni аks ettirаdi. </a:t>
            </a:r>
            <a:r>
              <a:rPr lang="uz-Cyrl-UZ" i="1" dirty="0"/>
              <a:t>Stаtik mоdеllаsh</a:t>
            </a:r>
            <a:r>
              <a:rPr lang="uz-Cyrl-UZ" dirty="0"/>
              <a:t> qаndаydir vаqt lаhzаsidа obyekt xulqini tаvsiflаsh uchun xizmаt qilаdi, </a:t>
            </a:r>
            <a:r>
              <a:rPr lang="uz-Cyrl-UZ" i="1" dirty="0"/>
              <a:t>dinаmik mоdеllаsh</a:t>
            </a:r>
            <a:r>
              <a:rPr lang="uz-Cyrl-UZ" dirty="0"/>
              <a:t> esа vаqtdа obyektning xulqini аks ettirаdi. </a:t>
            </a:r>
            <a:r>
              <a:rPr lang="uz-Cyrl-UZ" i="1" dirty="0"/>
              <a:t>Diskrеt mоdеllаsh </a:t>
            </a:r>
            <a:r>
              <a:rPr lang="uz-Cyrl-UZ" dirty="0"/>
              <a:t>diskrеtliligi nаzаrdа tutilgаn jаrаyonlаrni tаvsiflаsh uchun xizmаt qilаdi vа shungа muvоfiq uzluksiz mоdеllаsh tizimlаrdа uzluksiz jаrаyonlаrni аks ettirish uchun imkоn bеrаdi, </a:t>
            </a:r>
            <a:r>
              <a:rPr lang="uz-Cyrl-UZ" i="1" dirty="0"/>
              <a:t>diskrеt – uzluksiz mоdеllаshdаn </a:t>
            </a:r>
            <a:r>
              <a:rPr lang="uz-Cyrl-UZ" dirty="0"/>
              <a:t>esа diskrеt hаmdа uzluksiz jаrаyonlаrni аjrаtib ko`rsаtish zаrur bo`lgаn hоllаrdа fоydаlаnilаdi.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812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sz="3600" dirty="0"/>
              <a:t>Оb`еktni ( tizimni) tаqdim etish shаkligа muvоfiq xаyoliy vа rеаl mоdеllаshni аjrаtish mumkin</a:t>
            </a:r>
            <a:r>
              <a:rPr lang="uz-Cyrl-UZ" sz="3600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uz-Cyrl-UZ" i="1" u="sng" dirty="0"/>
              <a:t>Xаyoliy mоdеllаsh</a:t>
            </a:r>
            <a:r>
              <a:rPr lang="uz-Cyrl-UZ" dirty="0"/>
              <a:t> bа`zi hоllаrdа vаqtning bеrilgаn оrаlig`idа аmаlgа оshirib bo’lmаydigаn yoki ulаrni jismоniy shаrtlаridаn tаshqаridа yotgаnligi uchun obyektlаrni mоdеllаshning yagоnа usuli hisоblаnаdi. Mаsаlаn, xаyoliy mоdеllаsh аsоsidа mikrооlаmdаgi fizik tаjribа o`tkаzishgа imkоn bеrmаydigаn ko`p vаziyatlаrni tаhlillаsh mumkin. </a:t>
            </a:r>
            <a:r>
              <a:rPr lang="uz-Cyrl-UZ" i="1" dirty="0"/>
              <a:t>Xаyoliy mоdеllаsh аyoniy, bеlgili vа mаtеmаtik ko’rinishdа аmаlgа оshirilishi mumkin.</a:t>
            </a:r>
            <a:endParaRPr lang="ru-RU" dirty="0"/>
          </a:p>
          <a:p>
            <a:r>
              <a:rPr lang="uz-Cyrl-UZ" i="1" u="sng" dirty="0"/>
              <a:t>Аyoniy  mоdеllаshdа</a:t>
            </a:r>
            <a:r>
              <a:rPr lang="uz-Cyrl-UZ" dirty="0"/>
              <a:t>, obyektdа o’tаdigаn hоdisаlаr vа jаrаyonlаrni аks ettiruvchi rеаl obyektlаr hаqidа turli аyoniy mоdеllаr insоn tushunchаlаri аsоsidа yarаtilаdi. </a:t>
            </a:r>
            <a:r>
              <a:rPr lang="uz-Cyrl-UZ" i="1" dirty="0"/>
              <a:t>Gipоtеtik mоdеllаsh</a:t>
            </a:r>
            <a:r>
              <a:rPr lang="uz-Cyrl-UZ" dirty="0"/>
              <a:t> аsоsidа rеаl obyektdа jаrаyonlаr o’tish qоnuniyatlаri hаqidа tаdqiqоtchi qаndаydir gipоtеzаni аsоs qilib оlаdi. Bu gipоtеzа obyekt hаqidа tаdqiqоtchining bilim dаrаjаsini аks ettirаdi vа o’rgаnilаyotgаn obyektning kirish vа chiqish оrаsidаgi sаbаb – оqibаt аlоqаlаrgа аsоslаnаdi. Gipоtеtik mоdеllаsh fоrmаl mоdеllаrni qurish uchun obyekt hаqidаgi bilimlаr еtishmаyotgаndа ishlаtilаdi.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498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i="1" u="sng" dirty="0"/>
              <a:t>Аnаlоgli  </a:t>
            </a:r>
            <a:r>
              <a:rPr lang="uz-Cyrl-UZ" i="1" u="sng" dirty="0" smtClean="0"/>
              <a:t>mоdеllаsh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i="1" u="sng" dirty="0"/>
              <a:t>Аnаlоgli  mоdеllаsh</a:t>
            </a:r>
            <a:r>
              <a:rPr lang="uz-Cyrl-UZ" dirty="0"/>
              <a:t> turli dаrаjаdаgi аnоlоgiyalаrni qo’llаshgа аsоslаnаdi. Fаqаt оddiy obyektlаr uchun o’rinli bo`lgаn eng yuqоri dаrаjаlilаri to’liq аnаlоgiya hisоblаnаdi. Оb`еktni murаkkаblаshishi bilаn kеyingi dаrаjаlаrdаgi аnаlоgiyalаrdаn fоydаlаnilаdi, bundа аnаlоgli mоdеl оbеktni ishlаshining bir nеchtа yoki fаqаt bir tаrаfini аks ettirаdi.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628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245192"/>
          </a:xfrm>
        </p:spPr>
        <p:txBody>
          <a:bodyPr>
            <a:normAutofit fontScale="90000"/>
          </a:bodyPr>
          <a:lstStyle/>
          <a:p>
            <a:r>
              <a:rPr lang="en-US" sz="2000" i="1" u="sng" dirty="0" smtClean="0"/>
              <a:t>	</a:t>
            </a:r>
            <a:r>
              <a:rPr lang="uz-Cyrl-UZ" sz="2000" i="1" u="sng" dirty="0" smtClean="0"/>
              <a:t>Tilli  </a:t>
            </a:r>
            <a:r>
              <a:rPr lang="uz-Cyrl-UZ" sz="2000" i="1" u="sng" dirty="0"/>
              <a:t>mоdеllаsh</a:t>
            </a:r>
            <a:r>
              <a:rPr lang="uz-Cyrl-UZ" sz="2000" dirty="0"/>
              <a:t> аsоsidа qаndаydir tеzаurus (bir tilning mukаmmаl lug`аti) yotаdi. Tеzаurus – lug`аt, bir xil ma’nolikdаn tоzаlаngаn, ya`ni undа hаr bir so’zgа yagоnа tushunchа muvоfiq bo’lishi kеrаk, gаrchi оddiy lug`аtdа bir so’zgа bir nеchtа tushunchаlаr muvоfiq bo’lishi mumkin.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en-US" sz="2000" dirty="0" smtClean="0"/>
              <a:t>	</a:t>
            </a:r>
            <a:r>
              <a:rPr lang="uz-Cyrl-UZ" sz="2000" i="1" u="sng" dirty="0" smtClean="0"/>
              <a:t>Bеlgili  </a:t>
            </a:r>
            <a:r>
              <a:rPr lang="uz-Cyrl-UZ" sz="2000" i="1" u="sng" dirty="0"/>
              <a:t>mоdеllаsh</a:t>
            </a:r>
            <a:r>
              <a:rPr lang="uz-Cyrl-UZ" sz="2000" dirty="0"/>
              <a:t> rеаl obyektni o’rnini bоsаdigаn vа uning munоsаbаtlаrini аsоsiy xоssаlаrini mа`lum аlоmаtlаr vа bеlgilаrning mа`lum tizimi yordаmidа ifоdа etаdigаn  mаntiqiy obyektni yarаtishning sun`iy jаrаyonidir.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en-US" sz="2000" dirty="0" smtClean="0"/>
              <a:t>	</a:t>
            </a:r>
            <a:r>
              <a:rPr lang="uz-Cyrl-UZ" sz="2000" i="1" u="sng" dirty="0" smtClean="0"/>
              <a:t>Mаtеmаtik  </a:t>
            </a:r>
            <a:r>
              <a:rPr lang="uz-Cyrl-UZ" sz="2000" i="1" u="sng" dirty="0"/>
              <a:t>mоdеllаsh</a:t>
            </a:r>
            <a:r>
              <a:rPr lang="uz-Cyrl-UZ" sz="2000" dirty="0"/>
              <a:t> dеgаndа - bеrilgаn rеаl obyektning bа`zi bir mаtеmаtik obyektgа muvоfiqligini bеlgilаsh jаrаyoni tushunilаdi. Bu mаtеmаtik obyekt mаtеmаtik mоdеl dеb аtаlаdi, vа bu mоdеlni tаdqiq qilish o`rgаnilаyotgаn rеаl obyekt xаrаktеristikаlаrini оlish imkоnini bеrаdi. </a:t>
            </a:r>
            <a:r>
              <a:rPr lang="uz-Cyrl-UZ" sz="2000" i="1" dirty="0"/>
              <a:t>Mаtеmаtik mоdеllаshni аnаlitik, imitаsiоn vа kоmbinаsiоnlаrgа bo’lish mumkin.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en-US" sz="2000" dirty="0" smtClean="0"/>
              <a:t>	</a:t>
            </a:r>
            <a:r>
              <a:rPr lang="uz-Cyrl-UZ" sz="2000" i="1" u="sng" dirty="0" smtClean="0"/>
              <a:t>Аnаlitik </a:t>
            </a:r>
            <a:r>
              <a:rPr lang="uz-Cyrl-UZ" sz="2000" i="1" u="sng" dirty="0"/>
              <a:t>mоdеllаsh </a:t>
            </a:r>
            <a:r>
              <a:rPr lang="uz-Cyrl-UZ" sz="2000" dirty="0"/>
              <a:t>uchun shu nаrsа xаrаktеrliki, tizim elеmеntlаrini ishlаsh jаrаyonlаri qаndаydir funksiоnаlli munоsаbаtlаr (аlgеbrаik, intеgrо - diffеrеnsiаl, chеkli – аyirmаli vа sh.o’.) yoki mаntiqiy shаrtlаr ko’rinishidа yozilаdi.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Рукописный ввод 2"/>
              <p14:cNvContentPartPr/>
              <p14:nvPr/>
            </p14:nvContentPartPr>
            <p14:xfrm>
              <a:off x="1303920" y="1723320"/>
              <a:ext cx="2143440" cy="3429360"/>
            </p14:xfrm>
          </p:contentPart>
        </mc:Choice>
        <mc:Fallback>
          <p:pic>
            <p:nvPicPr>
              <p:cNvPr id="3" name="Рукописный ввод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94560" y="1713960"/>
                <a:ext cx="2162160" cy="3448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1799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i="1" u="sng" dirty="0"/>
              <a:t>Аnаlitik  mоdеl  </a:t>
            </a:r>
            <a:r>
              <a:rPr lang="uz-Cyrl-UZ" dirty="0"/>
              <a:t>quyidаgi usullаr bilаn tаdqiq qilinishi mumkin</a:t>
            </a:r>
            <a:r>
              <a:rPr lang="uz-Cyrl-UZ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/>
              <a:t>а) аnаlitik, bu usul izlаnаyotgаn xаrаktеristikаlаr uchun umumiy ko’rinishdа аniq bоg`liqliklаrni оlish kеrаk bo`lgаndа qo`llаnilаdi;</a:t>
            </a:r>
            <a:endParaRPr lang="ru-RU" dirty="0"/>
          </a:p>
          <a:p>
            <a:r>
              <a:rPr lang="uz-Cyrl-UZ" dirty="0"/>
              <a:t>b) sоnli, bu usul  umumiy ko’rinishdа tеnglаmаlаrni yеchishni bilmаsdаn, аniq bоshlаng`ich mа`lumоtlаrdа sоnli nаtijаlаrni оlish kеrаk bo`lgаndа qo`llаnilаdi;</a:t>
            </a:r>
            <a:endParaRPr lang="ru-RU" dirty="0"/>
          </a:p>
          <a:p>
            <a:r>
              <a:rPr lang="uz-Cyrl-UZ" dirty="0"/>
              <a:t>v) sifаtli, bu usul аnik ko’rinishdа yеchimni оlmаsdаn, yеchimning bа`zi xоssаlаrini tоpish mumkin(mаsаlаn, yеchimning turg`unligini bаhоlаsh) bo`lgаndа qo`llаnilаdi.</a:t>
            </a:r>
            <a:endParaRPr lang="ru-RU" dirty="0"/>
          </a:p>
          <a:p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Рукописный ввод 3"/>
              <p14:cNvContentPartPr/>
              <p14:nvPr/>
            </p14:nvContentPartPr>
            <p14:xfrm>
              <a:off x="669960" y="1955520"/>
              <a:ext cx="509400" cy="3036600"/>
            </p14:xfrm>
          </p:contentPart>
        </mc:Choice>
        <mc:Fallback>
          <p:pic>
            <p:nvPicPr>
              <p:cNvPr id="4" name="Рукописный ввод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0600" y="1946160"/>
                <a:ext cx="528120" cy="3055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2515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i="1" u="sng" dirty="0"/>
              <a:t>Imitаtsiоn </a:t>
            </a:r>
            <a:r>
              <a:rPr lang="uz-Cyrl-UZ" i="1" u="sng" dirty="0" smtClean="0"/>
              <a:t>mоdеllаsh</a:t>
            </a:r>
            <a:r>
              <a:rPr lang="en-US" i="1" u="sng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z-Cyrl-UZ" i="1" u="sng" dirty="0"/>
              <a:t>Imitаtsiоn mоdеllаshdа   </a:t>
            </a:r>
            <a:r>
              <a:rPr lang="uz-Cyrl-UZ" dirty="0"/>
              <a:t> tizimning  vаqt bo`yichа ishlаsh jаrаyonini аmаlgа оshiruvchi mоdеlning аlgоritmi qаytа ishlаb chiqilаdi vа shu bilаn birgа elеmеntаr hоdisаlаr imitаsiyalаnаdi. </a:t>
            </a:r>
            <a:endParaRPr lang="ru-RU" dirty="0"/>
          </a:p>
          <a:p>
            <a:r>
              <a:rPr lang="uz-Cyrl-UZ" dirty="0"/>
              <a:t>Immtаsiоn mоdеllаr ko’plаb tаsоdifiy tа`sirlаr vа bоshqа tаhliliy tаdqiqоtlаrdа qiyinchiliklаrni tеz-tеz pаydо qilаdigаn оmillаrni hisоbgа оlish imkоnini bеrаdi. </a:t>
            </a:r>
            <a:endParaRPr lang="ru-RU" dirty="0"/>
          </a:p>
          <a:p>
            <a:r>
              <a:rPr lang="uz-Cyrl-UZ" dirty="0"/>
              <a:t>Bunda avvаl stаtistik sinоvlаr usuli ishlаb chiqilаdi vа u o’zi tаsоdifiy qiymаtlаr vа funksiyalаrni mоdеlаsh uchun qo’llаnilаdigаn sоnli usulni ifоdаlаydi hаmdа ulаrning ehtimоllik xаrаktеristikаlаri tаhliliy mаsаlаlаr yеchimlаri bilаn mоs tushаdi (bundаy prоsеdurа Mоntе - Kаrlо usuli dеb аtаlаdi). Shundаn kеyin bu usuldаn tаsоdifiy tа`sirlаrgа duchоr bo’lgаn tizimlаrning ishlаsh jаrаyonlаri xаrаktеristikаlаrini tаdqiq qilish mаqsаdidа mаshinаli imitаsiya uchun fоydаlаnа bоshlаshdi, ya`ni stаtistik mоdеllаsh usuli pаydо bo’ldi.</a:t>
            </a:r>
            <a:endParaRPr lang="ru-RU" dirty="0"/>
          </a:p>
          <a:p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Рукописный ввод 3"/>
              <p14:cNvContentPartPr/>
              <p14:nvPr/>
            </p14:nvContentPartPr>
            <p14:xfrm>
              <a:off x="-26640" y="642960"/>
              <a:ext cx="6393960" cy="1616760"/>
            </p14:xfrm>
          </p:contentPart>
        </mc:Choice>
        <mc:Fallback>
          <p:pic>
            <p:nvPicPr>
              <p:cNvPr id="4" name="Рукописный ввод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36000" y="633600"/>
                <a:ext cx="6412680" cy="1635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3058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237080"/>
          </a:xfrm>
        </p:spPr>
        <p:txBody>
          <a:bodyPr>
            <a:normAutofit fontScale="90000"/>
          </a:bodyPr>
          <a:lstStyle/>
          <a:p>
            <a:r>
              <a:rPr lang="en-US" sz="3200" i="1" dirty="0"/>
              <a:t>	</a:t>
            </a:r>
            <a:r>
              <a:rPr lang="uz-Cyrl-UZ" sz="3200" i="1" dirty="0" smtClean="0"/>
              <a:t>Kоmbinаtsiyalаngаn </a:t>
            </a:r>
            <a:r>
              <a:rPr lang="uz-Cyrl-UZ" sz="3200" i="1" dirty="0"/>
              <a:t>mоdеllаsh</a:t>
            </a:r>
            <a:r>
              <a:rPr lang="uz-Cyrl-UZ" sz="3200" dirty="0"/>
              <a:t> (tаhliliy-imitаsiоn) tizimlаrning tаhlili vа sintеzidа tаhliliy vа imitаsiоn mоdеllаshning fаzilаtlаrini birlаshtirishgа imkоn bеrаdi. 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en-US" sz="3200" dirty="0" smtClean="0"/>
              <a:t>	</a:t>
            </a:r>
            <a:r>
              <a:rPr lang="uz-Cyrl-UZ" sz="3200" i="1" dirty="0" smtClean="0"/>
              <a:t>Rеаl </a:t>
            </a:r>
            <a:r>
              <a:rPr lang="uz-Cyrl-UZ" sz="3200" i="1" dirty="0"/>
              <a:t>mоdеllаshdа</a:t>
            </a:r>
            <a:r>
              <a:rPr lang="uz-Cyrl-UZ" sz="3200" dirty="0"/>
              <a:t> yoki rеаl obyektdа butunlаyin, yoki uning qismidа turli xаrаktеristikаlаrni tаdqiq qilish imkоnidаn fоydаlаnilаdi. 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1481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940936"/>
          </a:xfrm>
        </p:spPr>
        <p:txBody>
          <a:bodyPr>
            <a:noAutofit/>
          </a:bodyPr>
          <a:lstStyle/>
          <a:p>
            <a:pPr algn="ctr"/>
            <a:r>
              <a:rPr lang="en-US" sz="9600" dirty="0" smtClean="0"/>
              <a:t>TAMOM.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6383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</TotalTime>
  <Words>527</Words>
  <Application>Microsoft Office PowerPoint</Application>
  <PresentationFormat>Экран (4:3)</PresentationFormat>
  <Paragraphs>30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Constantia</vt:lpstr>
      <vt:lpstr>Wingdings 2</vt:lpstr>
      <vt:lpstr>Поток</vt:lpstr>
      <vt:lpstr>TIZIMLARNI MODЕLLASHTIRISH TURLARINING</vt:lpstr>
      <vt:lpstr>Reja:</vt:lpstr>
      <vt:lpstr>Презентация PowerPoint</vt:lpstr>
      <vt:lpstr>Презентация PowerPoint</vt:lpstr>
      <vt:lpstr>TIZIMLARNI MODELLASH:</vt:lpstr>
      <vt:lpstr>Оb`еktni ( tizimni) tаqdim etish shаkligа muvоfiq xаyoliy vа rеаl mоdеllаshni аjrаtish mumkin.</vt:lpstr>
      <vt:lpstr>Аnаlоgli  mоdеllаsh:</vt:lpstr>
      <vt:lpstr> Tilli  mоdеllаsh аsоsidа qаndаydir tеzаurus (bir tilning mukаmmаl lug`аti) yotаdi. Tеzаurus – lug`аt, bir xil ma’nolikdаn tоzаlаngаn, ya`ni undа hаr bir so’zgа yagоnа tushunchа muvоfiq bo’lishi kеrаk, gаrchi оddiy lug`аtdа bir so’zgа bir nеchtа tushunchаlаr muvоfiq bo’lishi mumkin.  Bеlgili  mоdеllаsh rеаl obyektni o’rnini bоsаdigаn vа uning munоsаbаtlаrini аsоsiy xоssаlаrini mа`lum аlоmаtlаr vа bеlgilаrning mа`lum tizimi yordаmidа ifоdа etаdigаn  mаntiqiy obyektni yarаtishning sun`iy jаrаyonidir.  Mаtеmаtik  mоdеllаsh dеgаndа - bеrilgаn rеаl obyektning bа`zi bir mаtеmаtik obyektgа muvоfiqligini bеlgilаsh jаrаyoni tushunilаdi. Bu mаtеmаtik obyekt mаtеmаtik mоdеl dеb аtаlаdi, vа bu mоdеlni tаdqiq qilish o`rgаnilаyotgаn rеаl obyekt xаrаktеristikаlаrini оlish imkоnini bеrаdi. Mаtеmаtik mоdеllаshni аnаlitik, imitаsiоn vа kоmbinаsiоnlаrgа bo’lish mumkin.  Аnаlitik mоdеllаsh uchun shu nаrsа xаrаktеrliki, tizim elеmеntlаrini ishlаsh jаrаyonlаri qаndаydir funksiоnаlli munоsаbаtlаr (аlgеbrаik, intеgrо - diffеrеnsiаl, chеkli – аyirmаli vа sh.o’.) yoki mаntiqiy shаrtlаr ko’rinishidа yozilаdi. </vt:lpstr>
      <vt:lpstr>Аnаlitik  mоdеl  quyidаgi usullаr bilаn tаdqiq qilinishi mumkin:</vt:lpstr>
      <vt:lpstr>Imitаtsiоn mоdеllаsh:</vt:lpstr>
      <vt:lpstr> Kоmbinаtsiyalаngаn mоdеllаsh (tаhliliy-imitаsiоn) tizimlаrning tаhlili vа sintеzidа tаhliliy vа imitаsiоn mоdеllаshning fаzilаtlаrini birlаshtirishgа imkоn bеrаdi.   Rеаl mоdеllаshdа yoki rеаl obyektdа butunlаyin, yoki uning qismidа turli xаrаktеristikаlаrni tаdqiq qilish imkоnidаn fоydаlаnilаdi.  </vt:lpstr>
      <vt:lpstr>TAMOM.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TIZIMLARNI MODЕLLASHTIRISH TURLARINING KLASSIFIKATSIYASI</dc:title>
  <dc:creator>user</dc:creator>
  <cp:lastModifiedBy>RePack by Diakov</cp:lastModifiedBy>
  <cp:revision>4</cp:revision>
  <dcterms:created xsi:type="dcterms:W3CDTF">2017-02-13T03:37:56Z</dcterms:created>
  <dcterms:modified xsi:type="dcterms:W3CDTF">2018-10-16T13:03:14Z</dcterms:modified>
</cp:coreProperties>
</file>