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2" r:id="rId1"/>
  </p:sldMasterIdLst>
  <p:notesMasterIdLst>
    <p:notesMasterId r:id="rId10"/>
  </p:notesMasterIdLst>
  <p:sldIdLst>
    <p:sldId id="256" r:id="rId2"/>
    <p:sldId id="257" r:id="rId3"/>
    <p:sldId id="258" r:id="rId4"/>
    <p:sldId id="261" r:id="rId5"/>
    <p:sldId id="262" r:id="rId6"/>
    <p:sldId id="259" r:id="rId7"/>
    <p:sldId id="263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02"/>
    <p:restoredTop sz="80492"/>
  </p:normalViewPr>
  <p:slideViewPr>
    <p:cSldViewPr snapToGrid="0" snapToObjects="1">
      <p:cViewPr>
        <p:scale>
          <a:sx n="119" d="100"/>
          <a:sy n="119" d="100"/>
        </p:scale>
        <p:origin x="856" y="-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DBF5C-4375-7F41-9110-FCE19FB64DCF}" type="datetimeFigureOut">
              <a:rPr lang="en-US" smtClean="0"/>
              <a:t>4/14/20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96F63-06CD-D243-906F-4BF1A37E55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756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96F63-06CD-D243-906F-4BF1A37E55A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93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0922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22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321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787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666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260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762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62860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1456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91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0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209E7D3-9ABC-334E-9DDE-E87705EC1593}" type="datetimeFigureOut">
              <a:rPr lang="en-US" smtClean="0"/>
              <a:t>4/14/20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D7F93B5-7D37-204F-AD24-9E61164F1A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Basic Drawing:</a:t>
            </a:r>
            <a:b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dirty="0" smtClean="0">
                <a:latin typeface="Times New Roman" charset="0"/>
                <a:ea typeface="Times New Roman" charset="0"/>
                <a:cs typeface="Times New Roman" charset="0"/>
              </a:rPr>
              <a:t>Face, Hair Style</a:t>
            </a:r>
            <a:endParaRPr lang="en-US" sz="6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Drawing ways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43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102242" cy="356866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Front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7414" y="221829"/>
            <a:ext cx="5047555" cy="7134446"/>
          </a:xfrm>
        </p:spPr>
      </p:pic>
      <p:sp>
        <p:nvSpPr>
          <p:cNvPr id="3" name="TextBox 2"/>
          <p:cNvSpPr txBox="1"/>
          <p:nvPr/>
        </p:nvSpPr>
        <p:spPr>
          <a:xfrm>
            <a:off x="668226" y="1265274"/>
            <a:ext cx="13609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1. Let’s draw an egg shape lightly.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Upper side is round,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lower side is little bit pointed around a chin.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73340" y="1265274"/>
            <a:ext cx="1784767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2. Let’s draw an eye line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at ½ of a head.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3. Divide the space between eye line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and chin line into 3 parts,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then make a nose position from top little bit lower than the line at 1/3.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4. Divide the space between a nostril position and chin into 3 parts. 1/3 position from the top will be a lip line which is between upper and lower lips.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55342" y="3119718"/>
            <a:ext cx="677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Eye Line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64301" y="3704493"/>
            <a:ext cx="6347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smtClean="0">
                <a:latin typeface="Times New Roman" charset="0"/>
                <a:ea typeface="Times New Roman" charset="0"/>
                <a:cs typeface="Times New Roman" charset="0"/>
              </a:rPr>
              <a:t>Nose</a:t>
            </a:r>
            <a:endParaRPr lang="en-US" sz="160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37008" y="4206239"/>
            <a:ext cx="63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smtClean="0">
                <a:latin typeface="Times New Roman" charset="0"/>
                <a:ea typeface="Times New Roman" charset="0"/>
                <a:cs typeface="Times New Roman" charset="0"/>
              </a:rPr>
              <a:t>Lip Line</a:t>
            </a:r>
            <a:endParaRPr lang="en-US" sz="160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878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63214" cy="56226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Front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62543" y="15698"/>
            <a:ext cx="4970142" cy="7025512"/>
          </a:xfrm>
        </p:spPr>
      </p:pic>
      <p:sp>
        <p:nvSpPr>
          <p:cNvPr id="3" name="TextBox 2"/>
          <p:cNvSpPr txBox="1"/>
          <p:nvPr/>
        </p:nvSpPr>
        <p:spPr>
          <a:xfrm>
            <a:off x="569392" y="1570616"/>
            <a:ext cx="19148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5. On eye line draw an ear.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6. Then draw a hairline.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10974" y="1570616"/>
            <a:ext cx="177501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7. Draw eyes on eye line. (There should be a space of an eye between eyes). 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8. Draw a nose (express nose in a simple form).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9. Draw lips. (Lips are one of charm points. Let’s research a form) </a:t>
            </a:r>
            <a:endParaRPr lang="en-US" sz="1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696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2268071" cy="88499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Hair Style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552" y="1416159"/>
            <a:ext cx="3895811" cy="5194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96" y="1443262"/>
            <a:ext cx="3875484" cy="51673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8048" y="892884"/>
            <a:ext cx="8571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Hair style, together with clothing design becomes an important point to express a trend.</a:t>
            </a:r>
            <a:endParaRPr lang="en-US" sz="1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57076" y="1527586"/>
            <a:ext cx="185373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Always try to catch a new image.</a:t>
            </a:r>
          </a:p>
          <a:p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Drawing points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1400" dirty="0" smtClean="0">
                <a:latin typeface="Times New Roman" charset="0"/>
                <a:ea typeface="Times New Roman" charset="0"/>
                <a:cs typeface="Times New Roman" charset="0"/>
              </a:rPr>
              <a:t>Notice the form of the bangs. (When all hair is up, draw a hairline)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777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708673" cy="852719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Hair Style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908" y="1367957"/>
            <a:ext cx="3782196" cy="504292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828" y="1367957"/>
            <a:ext cx="3782197" cy="50429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73104" y="1367957"/>
            <a:ext cx="2373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600" dirty="0">
                <a:latin typeface="Times New Roman" charset="0"/>
                <a:ea typeface="Times New Roman" charset="0"/>
                <a:cs typeface="Times New Roman" charset="0"/>
              </a:rPr>
              <a:t>Draw in a </a:t>
            </a:r>
            <a:r>
              <a:rPr lang="en-US" sz="1600" dirty="0" err="1">
                <a:latin typeface="Times New Roman" charset="0"/>
                <a:ea typeface="Times New Roman" charset="0"/>
                <a:cs typeface="Times New Roman" charset="0"/>
              </a:rPr>
              <a:t>silhoutte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9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977614" cy="7559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Times New Roman" charset="0"/>
                <a:ea typeface="Times New Roman" charset="0"/>
                <a:cs typeface="Times New Roman" charset="0"/>
              </a:rPr>
              <a:t>Hair Style</a:t>
            </a:r>
            <a:endParaRPr lang="en-US" sz="24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11" y="365126"/>
            <a:ext cx="4323655" cy="6111252"/>
          </a:xfrm>
        </p:spPr>
      </p:pic>
      <p:sp>
        <p:nvSpPr>
          <p:cNvPr id="3" name="TextBox 2"/>
          <p:cNvSpPr txBox="1"/>
          <p:nvPr/>
        </p:nvSpPr>
        <p:spPr>
          <a:xfrm>
            <a:off x="1066800" y="1602889"/>
            <a:ext cx="1891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1600" dirty="0" smtClean="0">
                <a:latin typeface="Times New Roman" charset="0"/>
                <a:ea typeface="Times New Roman" charset="0"/>
                <a:cs typeface="Times New Roman" charset="0"/>
              </a:rPr>
              <a:t>When </a:t>
            </a:r>
            <a:r>
              <a:rPr lang="en-US" sz="1600" dirty="0">
                <a:latin typeface="Times New Roman" charset="0"/>
                <a:ea typeface="Times New Roman" charset="0"/>
                <a:cs typeface="Times New Roman" charset="0"/>
              </a:rPr>
              <a:t>drawing a flow of hair, it’s good enough to draw several hair.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6824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632" y="428432"/>
            <a:ext cx="4210195" cy="561359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46" y="428432"/>
            <a:ext cx="4210196" cy="561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8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2085191" cy="1250752"/>
          </a:xfrm>
        </p:spPr>
        <p:txBody>
          <a:bodyPr>
            <a:normAutofit/>
          </a:bodyPr>
          <a:lstStyle/>
          <a:p>
            <a:r>
              <a:rPr lang="en-US" sz="2400" b="1" smtClean="0">
                <a:latin typeface="Times New Roman" charset="0"/>
                <a:ea typeface="Times New Roman" charset="0"/>
                <a:cs typeface="Times New Roman" charset="0"/>
              </a:rPr>
              <a:t>Hair Style</a:t>
            </a:r>
            <a:endParaRPr lang="en-US" sz="2400" b="1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027" y="624610"/>
            <a:ext cx="3928239" cy="5552353"/>
          </a:xfrm>
        </p:spPr>
      </p:pic>
      <p:sp>
        <p:nvSpPr>
          <p:cNvPr id="3" name="TextBox 2"/>
          <p:cNvSpPr txBox="1"/>
          <p:nvPr/>
        </p:nvSpPr>
        <p:spPr>
          <a:xfrm>
            <a:off x="8208086" y="957430"/>
            <a:ext cx="3076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When you draw a face </a:t>
            </a:r>
            <a:r>
              <a:rPr lang="en-US" smtClean="0">
                <a:latin typeface="Times New Roman" charset="0"/>
                <a:ea typeface="Times New Roman" charset="0"/>
                <a:cs typeface="Times New Roman" charset="0"/>
              </a:rPr>
              <a:t>and hair in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Fashion Design Illustration </a:t>
            </a:r>
            <a:r>
              <a:rPr lang="en-US" smtClean="0">
                <a:latin typeface="Times New Roman" charset="0"/>
                <a:ea typeface="Times New Roman" charset="0"/>
                <a:cs typeface="Times New Roman" charset="0"/>
              </a:rPr>
              <a:t>it’s enough 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to just make an image.  </a:t>
            </a:r>
          </a:p>
        </p:txBody>
      </p:sp>
    </p:spTree>
    <p:extLst>
      <p:ext uri="{BB962C8B-B14F-4D97-AF65-F5344CB8AC3E}">
        <p14:creationId xmlns:p14="http://schemas.microsoft.com/office/powerpoint/2010/main" val="15437714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104</TotalTime>
  <Words>272</Words>
  <Application>Microsoft Macintosh PowerPoint</Application>
  <PresentationFormat>Widescreen</PresentationFormat>
  <Paragraphs>33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Century Gothic</vt:lpstr>
      <vt:lpstr>Garamond</vt:lpstr>
      <vt:lpstr>Times New Roman</vt:lpstr>
      <vt:lpstr>Arial</vt:lpstr>
      <vt:lpstr>Savon</vt:lpstr>
      <vt:lpstr>Basic Drawing: Face, Hair Style</vt:lpstr>
      <vt:lpstr>Front </vt:lpstr>
      <vt:lpstr>Front</vt:lpstr>
      <vt:lpstr>Hair Style</vt:lpstr>
      <vt:lpstr>Hair Style</vt:lpstr>
      <vt:lpstr>Hair Style</vt:lpstr>
      <vt:lpstr>PowerPoint Presentation</vt:lpstr>
      <vt:lpstr>Hair Style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Face, Hair Style</dc:title>
  <dc:creator>Microsoft Office User</dc:creator>
  <cp:lastModifiedBy>Microsoft Office User</cp:lastModifiedBy>
  <cp:revision>16</cp:revision>
  <dcterms:created xsi:type="dcterms:W3CDTF">2020-04-09T10:16:46Z</dcterms:created>
  <dcterms:modified xsi:type="dcterms:W3CDTF">2020-04-14T13:09:47Z</dcterms:modified>
</cp:coreProperties>
</file>