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878"/>
    <p:restoredTop sz="92166"/>
  </p:normalViewPr>
  <p:slideViewPr>
    <p:cSldViewPr snapToGrid="0" snapToObjects="1">
      <p:cViewPr>
        <p:scale>
          <a:sx n="118" d="100"/>
          <a:sy n="118" d="100"/>
        </p:scale>
        <p:origin x="976" y="-3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4054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34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4787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299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418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220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38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22571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37173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86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3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1C1BD7F-541E-E045-855A-7E9217088311}" type="datetimeFigureOut">
              <a:rPr lang="en-US" smtClean="0"/>
              <a:t>4/16/20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31FCBCD-C21C-214A-9479-2F459A478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21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Basic Drawing:</a:t>
            </a:r>
            <a:b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Feet, shoes, pose variation</a:t>
            </a:r>
            <a:endParaRPr lang="en-US" sz="6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353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948249" cy="1037925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Basic: Foot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72015" y="1506025"/>
            <a:ext cx="4973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When you draw a naked foot imagine drawing a shoe. </a:t>
            </a:r>
          </a:p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Observe if the sole of a foot is attached to the ground,</a:t>
            </a:r>
          </a:p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or if toes are standing because of heels. 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015" y="3165384"/>
            <a:ext cx="1794946" cy="15896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478" y="1979742"/>
            <a:ext cx="1631585" cy="13234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478" y="4776507"/>
            <a:ext cx="1631585" cy="168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429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789134" cy="117368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Basic: Foot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4988" y="918086"/>
            <a:ext cx="2809866" cy="46062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15697" y="1823104"/>
            <a:ext cx="3469544" cy="490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57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864290" cy="1248836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Basic: Foot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349" y="2417198"/>
            <a:ext cx="3230656" cy="220267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430" y="2417199"/>
            <a:ext cx="3269294" cy="222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6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21220" y="1071216"/>
            <a:ext cx="3219323" cy="4550339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0025" y="150914"/>
            <a:ext cx="2618014" cy="37004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0025" y="3050972"/>
            <a:ext cx="2618014" cy="370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86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Homework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Try to draw shoe designs on basics of foot from front and side. 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04695" y="1815140"/>
            <a:ext cx="3762746" cy="531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98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905000" cy="134949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Homework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9664" y="-150455"/>
            <a:ext cx="5136932" cy="7260775"/>
          </a:xfrm>
        </p:spPr>
      </p:pic>
    </p:spTree>
    <p:extLst>
      <p:ext uri="{BB962C8B-B14F-4D97-AF65-F5344CB8AC3E}">
        <p14:creationId xmlns:p14="http://schemas.microsoft.com/office/powerpoint/2010/main" val="3145470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967</TotalTime>
  <Words>61</Words>
  <Application>Microsoft Macintosh PowerPoint</Application>
  <PresentationFormat>Widescreen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Century Gothic</vt:lpstr>
      <vt:lpstr>Garamond</vt:lpstr>
      <vt:lpstr>Times New Roman</vt:lpstr>
      <vt:lpstr>Savon</vt:lpstr>
      <vt:lpstr>Basic Drawing: Feet, shoes, pose variation</vt:lpstr>
      <vt:lpstr>Basic: Foot</vt:lpstr>
      <vt:lpstr>Basic: Foot</vt:lpstr>
      <vt:lpstr>Basic: Foot</vt:lpstr>
      <vt:lpstr>PowerPoint Presentation</vt:lpstr>
      <vt:lpstr>Homework</vt:lpstr>
      <vt:lpstr>Homework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Drawing: Feet, shoes, pose variation</dc:title>
  <dc:creator>Microsoft Office User</dc:creator>
  <cp:lastModifiedBy>Microsoft Office User</cp:lastModifiedBy>
  <cp:revision>11</cp:revision>
  <cp:lastPrinted>2020-04-16T10:52:32Z</cp:lastPrinted>
  <dcterms:created xsi:type="dcterms:W3CDTF">2020-04-09T10:21:24Z</dcterms:created>
  <dcterms:modified xsi:type="dcterms:W3CDTF">2020-04-16T12:00:21Z</dcterms:modified>
</cp:coreProperties>
</file>