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70" r:id="rId1"/>
  </p:sldMasterIdLst>
  <p:notesMasterIdLst>
    <p:notesMasterId r:id="rId9"/>
  </p:notesMasterIdLst>
  <p:sldIdLst>
    <p:sldId id="256" r:id="rId2"/>
    <p:sldId id="257" r:id="rId3"/>
    <p:sldId id="258" r:id="rId4"/>
    <p:sldId id="261" r:id="rId5"/>
    <p:sldId id="259" r:id="rId6"/>
    <p:sldId id="260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6202"/>
    <p:restoredTop sz="92166"/>
  </p:normalViewPr>
  <p:slideViewPr>
    <p:cSldViewPr snapToGrid="0" snapToObjects="1">
      <p:cViewPr>
        <p:scale>
          <a:sx n="124" d="100"/>
          <a:sy n="124" d="100"/>
        </p:scale>
        <p:origin x="640" y="-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viewProps" Target="viewProps.xml"/><Relationship Id="rId12" Type="http://schemas.openxmlformats.org/officeDocument/2006/relationships/theme" Target="theme/theme1.xml"/><Relationship Id="rId1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notesMaster" Target="notesMasters/notesMaster1.xml"/><Relationship Id="rId1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9F363D-69BC-5345-80D3-648F46CF5EC9}" type="datetimeFigureOut">
              <a:rPr lang="en-US" smtClean="0"/>
              <a:t>4/13/20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787864-E40C-9443-9271-CAA96AFB73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11708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787864-E40C-9443-9271-CAA96AFB7319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75304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787864-E40C-9443-9271-CAA96AFB7319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51575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6DB18-2C66-4C4C-9AFC-A7802F98081D}" type="datetimeFigureOut">
              <a:rPr lang="en-US" smtClean="0"/>
              <a:t>4/13/20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4F084-9429-9A45-B801-C1E06AAC32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65402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6DB18-2C66-4C4C-9AFC-A7802F98081D}" type="datetimeFigureOut">
              <a:rPr lang="en-US" smtClean="0"/>
              <a:t>4/13/20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4F084-9429-9A45-B801-C1E06AAC32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37197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6DB18-2C66-4C4C-9AFC-A7802F98081D}" type="datetimeFigureOut">
              <a:rPr lang="en-US" smtClean="0"/>
              <a:t>4/13/20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4F084-9429-9A45-B801-C1E06AAC32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07507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6DB18-2C66-4C4C-9AFC-A7802F98081D}" type="datetimeFigureOut">
              <a:rPr lang="en-US" smtClean="0"/>
              <a:t>4/13/20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4F084-9429-9A45-B801-C1E06AAC32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19802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6DB18-2C66-4C4C-9AFC-A7802F98081D}" type="datetimeFigureOut">
              <a:rPr lang="en-US" smtClean="0"/>
              <a:t>4/13/20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4F084-9429-9A45-B801-C1E06AAC32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6972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6DB18-2C66-4C4C-9AFC-A7802F98081D}" type="datetimeFigureOut">
              <a:rPr lang="en-US" smtClean="0"/>
              <a:t>4/13/20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4F084-9429-9A45-B801-C1E06AAC32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05646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6DB18-2C66-4C4C-9AFC-A7802F98081D}" type="datetimeFigureOut">
              <a:rPr lang="en-US" smtClean="0"/>
              <a:t>4/13/20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4F084-9429-9A45-B801-C1E06AAC32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38110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6DB18-2C66-4C4C-9AFC-A7802F98081D}" type="datetimeFigureOut">
              <a:rPr lang="en-US" smtClean="0"/>
              <a:t>4/13/20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4F084-9429-9A45-B801-C1E06AAC32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35515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6DB18-2C66-4C4C-9AFC-A7802F98081D}" type="datetimeFigureOut">
              <a:rPr lang="en-US" smtClean="0"/>
              <a:t>4/13/20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4F084-9429-9A45-B801-C1E06AAC32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67830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6DB18-2C66-4C4C-9AFC-A7802F98081D}" type="datetimeFigureOut">
              <a:rPr lang="en-US" smtClean="0"/>
              <a:t>4/13/20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4F084-9429-9A45-B801-C1E06AAC32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44117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6DB18-2C66-4C4C-9AFC-A7802F98081D}" type="datetimeFigureOut">
              <a:rPr lang="en-US" smtClean="0"/>
              <a:t>4/13/20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4F084-9429-9A45-B801-C1E06AAC32DA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083917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6DB18-2C66-4C4C-9AFC-A7802F98081D}" type="datetimeFigureOut">
              <a:rPr lang="en-US" smtClean="0"/>
              <a:t>4/13/20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4F084-9429-9A45-B801-C1E06AAC32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7463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6DB18-2C66-4C4C-9AFC-A7802F98081D}" type="datetimeFigureOut">
              <a:rPr lang="en-US" smtClean="0"/>
              <a:t>4/13/20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4F084-9429-9A45-B801-C1E06AAC32DA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723104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6DB18-2C66-4C4C-9AFC-A7802F98081D}" type="datetimeFigureOut">
              <a:rPr lang="en-US" smtClean="0"/>
              <a:t>4/13/20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4F084-9429-9A45-B801-C1E06AAC32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396943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6DB18-2C66-4C4C-9AFC-A7802F98081D}" type="datetimeFigureOut">
              <a:rPr lang="en-US" smtClean="0"/>
              <a:t>4/13/20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4F084-9429-9A45-B801-C1E06AAC32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462432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6DB18-2C66-4C4C-9AFC-A7802F98081D}" type="datetimeFigureOut">
              <a:rPr lang="en-US" smtClean="0"/>
              <a:t>4/13/20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4F084-9429-9A45-B801-C1E06AAC32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65778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A6DB18-2C66-4C4C-9AFC-A7802F98081D}" type="datetimeFigureOut">
              <a:rPr lang="en-US" smtClean="0"/>
              <a:t>4/13/20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E4F084-9429-9A45-B801-C1E06AAC32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7758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1" r:id="rId1"/>
    <p:sldLayoutId id="2147483872" r:id="rId2"/>
    <p:sldLayoutId id="2147483873" r:id="rId3"/>
    <p:sldLayoutId id="2147483874" r:id="rId4"/>
    <p:sldLayoutId id="2147483875" r:id="rId5"/>
    <p:sldLayoutId id="2147483876" r:id="rId6"/>
    <p:sldLayoutId id="2147483877" r:id="rId7"/>
    <p:sldLayoutId id="2147483878" r:id="rId8"/>
    <p:sldLayoutId id="2147483879" r:id="rId9"/>
    <p:sldLayoutId id="2147483880" r:id="rId10"/>
    <p:sldLayoutId id="2147483881" r:id="rId11"/>
    <p:sldLayoutId id="2147483882" r:id="rId12"/>
    <p:sldLayoutId id="2147483883" r:id="rId13"/>
    <p:sldLayoutId id="2147483884" r:id="rId14"/>
    <p:sldLayoutId id="2147483885" r:id="rId15"/>
    <p:sldLayoutId id="214748388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Relationship Id="rId3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4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jpeg"/><Relationship Id="rId3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 smtClean="0">
                <a:latin typeface="Times New Roman" charset="0"/>
                <a:ea typeface="Times New Roman" charset="0"/>
                <a:cs typeface="Times New Roman" charset="0"/>
              </a:rPr>
              <a:t>Pose Variations</a:t>
            </a:r>
            <a:endParaRPr lang="en-US" b="1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1400" dirty="0" smtClean="0">
                <a:latin typeface="Times New Roman" charset="0"/>
                <a:ea typeface="Times New Roman" charset="0"/>
                <a:cs typeface="Times New Roman" charset="0"/>
              </a:rPr>
              <a:t>When design comes naturally to head, let’s draw various beautiful poses. </a:t>
            </a:r>
            <a:endParaRPr lang="en-US" sz="14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5398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dirty="0" smtClean="0">
                <a:latin typeface="Times New Roman" charset="0"/>
                <a:ea typeface="Times New Roman" charset="0"/>
                <a:cs typeface="Times New Roman" charset="0"/>
              </a:rPr>
              <a:t>Pose Variation </a:t>
            </a:r>
            <a:endParaRPr lang="en-US" sz="2400" b="1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933" y="1256858"/>
            <a:ext cx="3495974" cy="4941370"/>
          </a:xfr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1461" y="1256858"/>
            <a:ext cx="3560494" cy="503256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89120" y="2001521"/>
            <a:ext cx="17475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sz="1200" dirty="0" smtClean="0">
                <a:latin typeface="Times New Roman" charset="0"/>
                <a:ea typeface="Times New Roman" charset="0"/>
                <a:cs typeface="Times New Roman" charset="0"/>
              </a:rPr>
              <a:t>Let’s draw a head</a:t>
            </a:r>
          </a:p>
          <a:p>
            <a:pPr marL="342900" indent="-342900">
              <a:buAutoNum type="arabicPeriod"/>
            </a:pPr>
            <a:r>
              <a:rPr lang="en-US" sz="1200" dirty="0" smtClean="0">
                <a:latin typeface="Times New Roman" charset="0"/>
                <a:ea typeface="Times New Roman" charset="0"/>
                <a:cs typeface="Times New Roman" charset="0"/>
              </a:rPr>
              <a:t>Let’s draw a shoulder line</a:t>
            </a:r>
          </a:p>
          <a:p>
            <a:r>
              <a:rPr lang="en-US" sz="1200" dirty="0" smtClean="0">
                <a:latin typeface="Times New Roman" charset="0"/>
                <a:ea typeface="Times New Roman" charset="0"/>
                <a:cs typeface="Times New Roman" charset="0"/>
              </a:rPr>
              <a:t>tilted to the leg which has a center of gravity</a:t>
            </a:r>
          </a:p>
          <a:p>
            <a:r>
              <a:rPr lang="en-US" sz="1200" dirty="0" smtClean="0">
                <a:latin typeface="Times New Roman" charset="0"/>
                <a:ea typeface="Times New Roman" charset="0"/>
                <a:cs typeface="Times New Roman" charset="0"/>
              </a:rPr>
              <a:t>3. Draw a neck line</a:t>
            </a:r>
            <a:endParaRPr lang="en-US" sz="12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781954" y="1960880"/>
            <a:ext cx="18614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latin typeface="Times New Roman" charset="0"/>
                <a:ea typeface="Times New Roman" charset="0"/>
                <a:cs typeface="Times New Roman" charset="0"/>
              </a:rPr>
              <a:t>4. Let’s draw a body’s center line</a:t>
            </a:r>
            <a:r>
              <a:rPr lang="en-US" dirty="0" smtClean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80185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dirty="0" smtClean="0">
                <a:latin typeface="Times New Roman" charset="0"/>
                <a:ea typeface="Times New Roman" charset="0"/>
                <a:cs typeface="Times New Roman" charset="0"/>
              </a:rPr>
              <a:t>Pos</a:t>
            </a:r>
            <a:r>
              <a:rPr lang="en-US" sz="2400" b="1" dirty="0" smtClean="0">
                <a:latin typeface="Times New Roman" charset="0"/>
                <a:ea typeface="Times New Roman" charset="0"/>
                <a:cs typeface="Times New Roman" charset="0"/>
              </a:rPr>
              <a:t>e Variation</a:t>
            </a:r>
            <a:endParaRPr lang="en-US" sz="2400" b="1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110" y="1150706"/>
            <a:ext cx="4033473" cy="5707294"/>
          </a:xfr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6410" y="1009967"/>
            <a:ext cx="4029316" cy="569905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746661" y="1428107"/>
            <a:ext cx="125344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latin typeface="Times New Roman" charset="0"/>
                <a:ea typeface="Times New Roman" charset="0"/>
                <a:cs typeface="Times New Roman" charset="0"/>
              </a:rPr>
              <a:t>5. From the central line of the body </a:t>
            </a:r>
          </a:p>
          <a:p>
            <a:r>
              <a:rPr lang="en-US" sz="1200" dirty="0" smtClean="0">
                <a:latin typeface="Times New Roman" charset="0"/>
                <a:ea typeface="Times New Roman" charset="0"/>
                <a:cs typeface="Times New Roman" charset="0"/>
              </a:rPr>
              <a:t>let’s make equal right and left sides both on upper and lower parts of the body. </a:t>
            </a:r>
            <a:endParaRPr lang="en-US" sz="12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387173" y="1510301"/>
            <a:ext cx="1750800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>
                <a:latin typeface="Times New Roman" charset="0"/>
                <a:ea typeface="Times New Roman" charset="0"/>
                <a:cs typeface="Times New Roman" charset="0"/>
              </a:rPr>
              <a:t>6. Decide ankle position.</a:t>
            </a:r>
          </a:p>
          <a:p>
            <a:r>
              <a:rPr lang="en-US" sz="1200" dirty="0" smtClean="0">
                <a:latin typeface="Times New Roman" charset="0"/>
                <a:ea typeface="Times New Roman" charset="0"/>
                <a:cs typeface="Times New Roman" charset="0"/>
              </a:rPr>
              <a:t>Notice the center </a:t>
            </a:r>
          </a:p>
          <a:p>
            <a:r>
              <a:rPr lang="en-US" sz="1200" dirty="0" smtClean="0">
                <a:latin typeface="Times New Roman" charset="0"/>
                <a:ea typeface="Times New Roman" charset="0"/>
                <a:cs typeface="Times New Roman" charset="0"/>
              </a:rPr>
              <a:t>of gravity. It should be </a:t>
            </a:r>
          </a:p>
          <a:p>
            <a:r>
              <a:rPr lang="en-US" sz="1200" dirty="0" smtClean="0">
                <a:latin typeface="Times New Roman" charset="0"/>
                <a:ea typeface="Times New Roman" charset="0"/>
                <a:cs typeface="Times New Roman" charset="0"/>
              </a:rPr>
              <a:t>closer to the straight line.</a:t>
            </a:r>
          </a:p>
          <a:p>
            <a:r>
              <a:rPr lang="en-US" sz="1200" dirty="0" smtClean="0">
                <a:latin typeface="Times New Roman" charset="0"/>
                <a:ea typeface="Times New Roman" charset="0"/>
                <a:cs typeface="Times New Roman" charset="0"/>
              </a:rPr>
              <a:t>7. Let’s draw legs.</a:t>
            </a:r>
          </a:p>
          <a:p>
            <a:r>
              <a:rPr lang="en-US" sz="1200" dirty="0" smtClean="0">
                <a:latin typeface="Times New Roman" charset="0"/>
                <a:ea typeface="Times New Roman" charset="0"/>
                <a:cs typeface="Times New Roman" charset="0"/>
              </a:rPr>
              <a:t>Decide knee position.</a:t>
            </a:r>
          </a:p>
          <a:p>
            <a:r>
              <a:rPr lang="en-US" sz="1200" dirty="0" smtClean="0">
                <a:latin typeface="Times New Roman" charset="0"/>
                <a:ea typeface="Times New Roman" charset="0"/>
                <a:cs typeface="Times New Roman" charset="0"/>
              </a:rPr>
              <a:t>8. Draw an arm. </a:t>
            </a:r>
            <a:endParaRPr lang="en-US" sz="12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41498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5393" y="280732"/>
            <a:ext cx="5475327" cy="6500212"/>
          </a:xfrm>
        </p:spPr>
      </p:pic>
      <p:sp>
        <p:nvSpPr>
          <p:cNvPr id="3" name="TextBox 2"/>
          <p:cNvSpPr txBox="1"/>
          <p:nvPr/>
        </p:nvSpPr>
        <p:spPr>
          <a:xfrm>
            <a:off x="7325475" y="934948"/>
            <a:ext cx="33801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US" sz="1200" dirty="0" smtClean="0">
                <a:latin typeface="Times New Roman" charset="0"/>
                <a:ea typeface="Times New Roman" charset="0"/>
                <a:cs typeface="Times New Roman" charset="0"/>
              </a:rPr>
              <a:t>It’s possible to make different pose variations by making similar upper parts of the body and only changing leg movements. </a:t>
            </a:r>
            <a:endParaRPr lang="en-US" sz="12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5469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3602" y="164388"/>
            <a:ext cx="4962289" cy="6693612"/>
          </a:xfrm>
        </p:spPr>
      </p:pic>
      <p:sp>
        <p:nvSpPr>
          <p:cNvPr id="3" name="TextBox 2"/>
          <p:cNvSpPr txBox="1"/>
          <p:nvPr/>
        </p:nvSpPr>
        <p:spPr>
          <a:xfrm>
            <a:off x="369870" y="760287"/>
            <a:ext cx="295465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>
                <a:latin typeface="Times New Roman" charset="0"/>
                <a:ea typeface="Times New Roman" charset="0"/>
                <a:cs typeface="Times New Roman" charset="0"/>
              </a:rPr>
              <a:t>Completed model wearing a swimsuit.</a:t>
            </a:r>
            <a:endParaRPr lang="en-US" sz="14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1411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34210"/>
          </a:xfrm>
        </p:spPr>
        <p:txBody>
          <a:bodyPr>
            <a:normAutofit/>
          </a:bodyPr>
          <a:lstStyle/>
          <a:p>
            <a:r>
              <a:rPr lang="en-US" dirty="0" smtClean="0"/>
              <a:t> </a:t>
            </a:r>
            <a:r>
              <a:rPr lang="en-US" sz="2400" b="1" dirty="0" smtClean="0">
                <a:latin typeface="Times New Roman" charset="0"/>
                <a:ea typeface="Times New Roman" charset="0"/>
                <a:cs typeface="Times New Roman" charset="0"/>
              </a:rPr>
              <a:t>Pose Variation: Back side</a:t>
            </a:r>
            <a:endParaRPr lang="en-US" sz="2400" b="1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5192" y="1417835"/>
            <a:ext cx="3496908" cy="4942690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417835"/>
            <a:ext cx="3637585" cy="514152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116476" y="1099337"/>
            <a:ext cx="351376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latin typeface="Times New Roman" charset="0"/>
                <a:ea typeface="Times New Roman" charset="0"/>
                <a:cs typeface="Times New Roman" charset="0"/>
              </a:rPr>
              <a:t>Structure of a body from back side </a:t>
            </a:r>
            <a:endParaRPr lang="en-US" sz="14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161603" y="1048503"/>
            <a:ext cx="456849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latin typeface="Times New Roman" charset="0"/>
                <a:ea typeface="Times New Roman" charset="0"/>
                <a:cs typeface="Times New Roman" charset="0"/>
              </a:rPr>
              <a:t>Completed human body from back side</a:t>
            </a:r>
            <a:endParaRPr lang="en-US" sz="14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44329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3055706" cy="497904"/>
          </a:xfrm>
        </p:spPr>
        <p:txBody>
          <a:bodyPr>
            <a:normAutofit fontScale="90000"/>
          </a:bodyPr>
          <a:lstStyle/>
          <a:p>
            <a:r>
              <a:rPr lang="en-US" sz="2400" b="1" dirty="0" smtClean="0">
                <a:latin typeface="Times New Roman" charset="0"/>
                <a:ea typeface="Times New Roman" charset="0"/>
                <a:cs typeface="Times New Roman" charset="0"/>
              </a:rPr>
              <a:t>Pose </a:t>
            </a:r>
            <a:r>
              <a:rPr lang="en-US" sz="2700" b="1" dirty="0" smtClean="0">
                <a:latin typeface="Times New Roman" charset="0"/>
                <a:ea typeface="Times New Roman" charset="0"/>
                <a:cs typeface="Times New Roman" charset="0"/>
              </a:rPr>
              <a:t>variation</a:t>
            </a:r>
            <a:r>
              <a:rPr lang="en-US" sz="2400" b="1" dirty="0" smtClean="0">
                <a:latin typeface="Times New Roman" charset="0"/>
                <a:ea typeface="Times New Roman" charset="0"/>
                <a:cs typeface="Times New Roman" charset="0"/>
              </a:rPr>
              <a:t>: Side </a:t>
            </a:r>
            <a:r>
              <a:rPr lang="en-US" sz="2400" b="1" dirty="0" smtClean="0">
                <a:latin typeface="Times New Roman" charset="0"/>
                <a:ea typeface="Times New Roman" charset="0"/>
                <a:cs typeface="Times New Roman" charset="0"/>
              </a:rPr>
              <a:t/>
            </a:r>
            <a:br>
              <a:rPr lang="en-US" sz="2400" b="1" dirty="0" smtClean="0">
                <a:latin typeface="Times New Roman" charset="0"/>
                <a:ea typeface="Times New Roman" charset="0"/>
                <a:cs typeface="Times New Roman" charset="0"/>
              </a:rPr>
            </a:br>
            <a:endParaRPr lang="en-US" sz="2400" b="1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1673" y="1223867"/>
            <a:ext cx="4051868" cy="5727095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8476" y="1223867"/>
            <a:ext cx="4051869" cy="572709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561673" y="770562"/>
            <a:ext cx="36370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Times New Roman" charset="0"/>
                <a:ea typeface="Times New Roman" charset="0"/>
                <a:cs typeface="Times New Roman" charset="0"/>
              </a:rPr>
              <a:t>Structure of </a:t>
            </a:r>
            <a:r>
              <a:rPr lang="en-US" sz="1400" dirty="0" smtClean="0">
                <a:latin typeface="Times New Roman" charset="0"/>
                <a:ea typeface="Times New Roman" charset="0"/>
                <a:cs typeface="Times New Roman" charset="0"/>
              </a:rPr>
              <a:t>a </a:t>
            </a:r>
            <a:r>
              <a:rPr lang="en-US" sz="1400" dirty="0">
                <a:latin typeface="Times New Roman" charset="0"/>
                <a:ea typeface="Times New Roman" charset="0"/>
                <a:cs typeface="Times New Roman" charset="0"/>
              </a:rPr>
              <a:t>body </a:t>
            </a:r>
            <a:r>
              <a:rPr lang="en-US" sz="1400" dirty="0" smtClean="0">
                <a:latin typeface="Times New Roman" charset="0"/>
                <a:ea typeface="Times New Roman" charset="0"/>
                <a:cs typeface="Times New Roman" charset="0"/>
              </a:rPr>
              <a:t>from side </a:t>
            </a:r>
            <a:endParaRPr lang="en-US" sz="14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322889" y="739784"/>
            <a:ext cx="45407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latin typeface="Times New Roman" charset="0"/>
                <a:ea typeface="Times New Roman" charset="0"/>
                <a:cs typeface="Times New Roman" charset="0"/>
              </a:rPr>
              <a:t>Completed human body from side</a:t>
            </a:r>
            <a:endParaRPr lang="en-US" sz="14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7914517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294</TotalTime>
  <Words>180</Words>
  <Application>Microsoft Macintosh PowerPoint</Application>
  <PresentationFormat>Widescreen</PresentationFormat>
  <Paragraphs>29</Paragraphs>
  <Slides>7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Calibri</vt:lpstr>
      <vt:lpstr>Times New Roman</vt:lpstr>
      <vt:lpstr>Trebuchet MS</vt:lpstr>
      <vt:lpstr>Wingdings 3</vt:lpstr>
      <vt:lpstr>Arial</vt:lpstr>
      <vt:lpstr>Facet</vt:lpstr>
      <vt:lpstr>Pose Variations</vt:lpstr>
      <vt:lpstr>Pose Variation </vt:lpstr>
      <vt:lpstr>Pose Variation</vt:lpstr>
      <vt:lpstr> </vt:lpstr>
      <vt:lpstr>PowerPoint Presentation</vt:lpstr>
      <vt:lpstr> Pose Variation: Back side</vt:lpstr>
      <vt:lpstr>Pose variation: Side 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Pose Variations</dc:title>
  <dc:creator>Microsoft Office User</dc:creator>
  <cp:lastModifiedBy>Microsoft Office User</cp:lastModifiedBy>
  <cp:revision>9</cp:revision>
  <dcterms:created xsi:type="dcterms:W3CDTF">2020-04-09T06:05:28Z</dcterms:created>
  <dcterms:modified xsi:type="dcterms:W3CDTF">2020-04-13T11:41:05Z</dcterms:modified>
</cp:coreProperties>
</file>