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95C64-2A1D-4393-A063-76CAADFBE5DC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D6BBC-1259-4F60-B9F7-892EE5B33E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83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D6BBC-1259-4F60-B9F7-892EE5B33EB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29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129018-57BB-4FC0-B209-F2BFF44D53D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64704"/>
            <a:ext cx="8071048" cy="3456384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MAVZU:</a:t>
            </a:r>
            <a:r>
              <a:rPr lang="en-US" sz="3200" dirty="0">
                <a:effectLst/>
              </a:rPr>
              <a:t>ARDUINO/MATLAB TIZIMI</a:t>
            </a:r>
            <a:r>
              <a:rPr lang="ru-RU" sz="3200" dirty="0">
                <a:effectLst/>
              </a:rPr>
              <a:t/>
            </a:r>
            <a:br>
              <a:rPr lang="ru-RU" sz="3200" dirty="0">
                <a:effectLst/>
              </a:rPr>
            </a:br>
            <a:r>
              <a:rPr lang="ru-RU" sz="3200" dirty="0">
                <a:effectLst/>
              </a:rPr>
              <a:t/>
            </a:r>
            <a:br>
              <a:rPr lang="ru-RU" sz="3200" dirty="0">
                <a:effectLst/>
              </a:rPr>
            </a:br>
            <a:endParaRPr lang="ru-RU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26112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6264697" cy="54726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07704" y="6381328"/>
            <a:ext cx="3902350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UNO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46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332656"/>
            <a:ext cx="8928992" cy="6070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manbaiga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USB port (1)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Label (2)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USB port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ulanganda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plataga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Label port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ulanganda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o’zgarmas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V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manbaini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 – 12 V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platasining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5V, 3.3V, GND, Analog, Digital, PWM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AREF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GND (3)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(pin)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zazemleniya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Platada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ta GND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barchasi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V (4)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3.3 V (5)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5V li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3.3 V li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A0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A5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ANOLOG IN (6)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datchiklar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anologli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ko’rinishga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yuklatilgan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13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DIGITAL (7)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ulanishlar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3, 5, 6, 9, 10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PWM (8)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PWM – Pulse-Width Modulation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anologli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mimkin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AREF (9)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anolog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</a:t>
            </a:r>
            <a:r>
              <a:rPr lang="en-US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939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836712"/>
            <a:ext cx="8352928" cy="4561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yoqish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(RESET BUTTON)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tugmasi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(10)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LED ON (11)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svetidiodi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manbasi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aloqadorligini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yonsa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manbaiga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tekshirib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ko’rish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TX RX LED (12)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svetodiodlari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Arduino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yuklanganda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yuborilganda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RX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svetodiodi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 TX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[1].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platasining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miyasi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IC – Integrated Circuit (13)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platadagi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boshqarilish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markazdir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Arduino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platasida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asosisan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ATMEL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firmasi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IC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lardan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IC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vositadir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AVR,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ATMEL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mikrokontrollerlari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taktli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generatsiyada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instruksiyani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xotirasida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FLASH ROM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mikrokontrollerga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tillarida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AVR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mikrokontrollerlarida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32 li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registr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(Bu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anologli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mantiqiy-boshqaruv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energetik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xarajatli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ommabob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dasturlovchi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qobiqlardan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imkoniyatlariga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1046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332656"/>
            <a:ext cx="7488832" cy="2155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dasturlanuvchi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mikrosxemalarning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foydalanilmoqda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PLC,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programming logical controller –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dasturlanuvchi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controller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mikrokontrollerlardir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xisohlash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mashinasining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microkompyuter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dasturlanish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interfeysiya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qurilmadir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. U 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monitori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kiritilgan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signalni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bazaviy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buyruqlar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avtomatik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jarayonnni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mexanik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qurilmalarga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signal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elementdir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763688" y="2708920"/>
            <a:ext cx="5472608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4280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4572000" cy="129997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PLC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prosessor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708" y="1916832"/>
            <a:ext cx="4843452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23528" y="5000149"/>
            <a:ext cx="8064896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tijoriy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matorni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stop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start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boshqarilishi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171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3456384" cy="388843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64088" y="5805264"/>
            <a:ext cx="2796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Jarayonning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sxemasi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476672"/>
            <a:ext cx="3816424" cy="496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40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4664"/>
            <a:ext cx="7992888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Siemens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SIMATIC S7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oilasiga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mansub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S7-200, S7-300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S7-400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chiqailgan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[1].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larning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prinsispi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ikkilik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sanoq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[1]. 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off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tushunchalarini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tushinadi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48880"/>
            <a:ext cx="4176464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3632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548680"/>
            <a:ext cx="8280920" cy="1324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anologli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on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off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qilsa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anologli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0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milliampergacha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voltgacha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[1].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PLC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larda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tartibi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88840"/>
            <a:ext cx="4896544" cy="403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992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548680"/>
            <a:ext cx="2200602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prinsipi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8"/>
            <a:ext cx="6552728" cy="2880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9674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908720"/>
            <a:ext cx="7920880" cy="4374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integrallashgan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chipli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processor (CPU),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(RAM/ROM/Flash)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I/O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(USB, I2C, SPI, ADC)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oilalari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Intel, Atmel, Microchip (PIC)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ARM.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mexatronika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[1].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UNO R3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platformasida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ATmega328P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8 bit li RISC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arxitekturasiga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MHz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32kB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flash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kB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SRAM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 ta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dasturlanuvchi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ta 10-bitli ADC (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anolog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digital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conventor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timer</a:t>
            </a:r>
            <a:r>
              <a:rPr lang="ru-RU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ta PWM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portlari</a:t>
            </a:r>
            <a:r>
              <a:rPr lang="en-US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bot.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404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0648"/>
            <a:ext cx="1979930" cy="16300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23528" y="2420888"/>
            <a:ext cx="8352928" cy="764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2005 </a:t>
            </a:r>
            <a:r>
              <a:rPr lang="en-US" sz="2000" spc="1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2000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Massimo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Banzi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David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Cuartielleslar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[3].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2123728" y="3356992"/>
            <a:ext cx="4824536" cy="2881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2737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115616" y="1052736"/>
            <a:ext cx="6120680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2645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4389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z-Latn-UZ" b="1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 savollari: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Latn-UZ" sz="20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 nima?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Latn-UZ" sz="20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 ning ishlash prinsipi?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Latn-UZ" sz="20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 ning turlari?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Latn-UZ" sz="20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 ning dasturlanishi?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Latn-UZ" sz="20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 nima?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Latn-UZ" sz="20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Mikrokontrollernning ishlash prinsipi?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z-Latn-UZ" b="1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Basics of PLCs. Siemens. Step 2000. Siemens Energy &amp; Automation center.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Programmable Logic Controllers (PLCs) An Overview.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Hands-on Research in Complex Systems Shanghai Jiao Tong University June 17 – 29, 2012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5575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1128</TotalTime>
  <Words>846</Words>
  <Application>Microsoft Office PowerPoint</Application>
  <PresentationFormat>Экран (4:3)</PresentationFormat>
  <Paragraphs>50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Constantia</vt:lpstr>
      <vt:lpstr>Times New Roman</vt:lpstr>
      <vt:lpstr>Wingdings 2</vt:lpstr>
      <vt:lpstr>Поток</vt:lpstr>
      <vt:lpstr>MAVZU:ARDUINO/MATLAB TIZIMI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Ob'еktning matеmatik modеli</dc:title>
  <dc:creator>user</dc:creator>
  <cp:lastModifiedBy>RePack by Diakov</cp:lastModifiedBy>
  <cp:revision>19</cp:revision>
  <dcterms:created xsi:type="dcterms:W3CDTF">2017-02-13T07:59:08Z</dcterms:created>
  <dcterms:modified xsi:type="dcterms:W3CDTF">2018-12-14T06:23:57Z</dcterms:modified>
</cp:coreProperties>
</file>