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56:01.9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1985 6573 0,'25'25'63,"-25"-25"-48,0 50-15,0-26 16,0 1-16,0 50 15,49-51-15,-49 1 16,25 0-16,0 0 16,0 0-16,-25-25 15,49 25-15,-24-25 16,0 0-16,0 0 15,-1 0-15,1 0 16,0 0-16,0 0 16,0 0-16,24 0 15,-24 0-15,0 0 16,-25 0-16,25 0 15,-1 0-15,1-25 16,0 25-16,0-25 16,0 0-1,-25 25 1,24-25-16,1 25 15,-25 0-15,25-25 16,0 1-16,0 24 16,-25-25-16,24 25 15,-24-50-15,0 25 16,25-24-16,0-26 15,0 1-15,0 0 16,-25 49-16,0-50 16,0 26-16,0-26 15,24 26-15,-24 24 16,0 0-16,0-49 15,25 49-15,-25 0 16,0-24-16,0 24 16,0 0-16,0-25 15,0 50-15,0-25 16,0 25-16,0-24 15,0 24-15,0-25 16,0 0 0,0 25-1,0-25-15,0 25 16,0-49-16,0 49 15,0-25 1,0 0-16,-25 0 16,1 25-16,-1-25 15,0 1-15,-25 24 16,1-25-16,-1 0 15,1 25-15,-51-25 16,76 25-16,-51 0 16,1-25-16,24 25 15,-24 0-15,-1 0 16,51 0-16,-26 0 15,25 0-15,0 0 16,1 0-16,-1 0 16,0 0-1,0 25 1,25-25-16,-49 25 15,49 0 1,-25-25-16,-25 25 16,50-1-1,-50 26-15,50-25 16,-74 49-16,0 50 15,49-74-15,-25 0 16,25 24-16,1 0 16,-1-74-16,25 50 15,0 0-15,-25-26 16,25 51-16,0-26 15,0 1-15,0 49 16,0-24-16,0-51 16,0 26-16,0 0 15,0-1-15,0-24 16,50 25-16,-26-1 15,-24-24-15,25 25 16,25-1-16,-50-49 16,25 25-16,24 25 15,-49-25-15,50-1 16,-50 1-16,49 0 15,-49-25-15,25 25 16,-25 0 0,25-25-16,0 24 15,0-24 1,-25 0-16,25 0 15,-1 0-15,-24 0 16,25 25-16,-25-25 16,25 0-1,0 0-15,-25 0 31,25 0-15,-25 0 0,24 0-1,-24 0 1,50 0-1,-50-25 1,25 25 0,-25-24-1,25-1 1,-1 25-16,1-25 31,0 25-15,-25-25-1,25 0 1,-25 25-1,25-24-15,-25-1 16,24 0 0,-24 25-16,25-25 15,-50 50 79</inkml:trace>
  <inkml:trace contextRef="#ctx0" brushRef="#br0" timeOffset="2863.1638">1513 8086 0,'0'25'16,"25"-25"-1,0 25-15,74 0 16,-74-25-16,25 0 15,-1 25-15,26-1 16,49 1-16,-50-25 16,50 0-16,-49 0 15,24 0 1,25 0-16,-75 0 0,26 0 15,-50-25-15,24 1 16,1 24 0,-25 0-16,24-25 15,-24 25-15,0-25 16,24 25-16,-24-25 15,25 0-15,-50 25 16,50 0-16,-50-24 16,24-1-16,1-25 15,-25 25-15,0-24 16,0-1-16,25 0 15,-25-24-15,0 49 16,25-24-16,-25-1 16,0 25-16,0-24 15,0 24-15,0 0 16,0 0-16,0-24 15,0-1-15,0 0 16,0 26-16,-50-26 16,50 25-16,-25-24 15,-24-1 1,-1 25-16,0-49 0,-49-1 15,50 1 1,-26 49-16,-24-49 16,25 24-16,24 50 15,50-25-15,-50 0 16,50 25-16,-24 0 15,-1 0 1,0 0-16,25 0 16,-50 0-1,50 0 1,-24 25-16,-26 0 15,50-25-15,-50 50 16,-49-1-16,74 1 16,-49 0-16,24-1 15,26-24-15,-51 0 16,75-25-16,-50 49 15,1-24 1,49 0-16,-25-25 16,25 50-16,0-50 15,-50 49 1,50 1-16,-24-1 0,-1 26 15,0-26-15,25-24 16,-25 0 0,25 25-16,0-50 15,0 24-15,0 26 16,0-25-16,0 0 15,0 24-15,0 1 16,0-1-16,0-24 16,0 50-16,0-51 15,0 26-15,0-25 16,25-25-16,-25 25 15,25-25 1</inkml:trace>
  <inkml:trace contextRef="#ctx0" brushRef="#br0" timeOffset="10032.5738">1489 11063 0,'0'0'94,"0"0"-94,49 0 15,-24 0-15,0 0 16,0 0-16,-1 0 16,1 0-16,0 0 15,0 0-15,0 0 16,-1 0-16,1 0 15,25 0-15,0 25 16,-26-1-16,51 1 16,-75-25-16,49 0 15,1 0-15,-50 25 16,25-25-16,49 25 15,-49-25-15,25 0 16,-1 0-16,26 0 16,-51 0-16,26 0 15,0 0-15,-1 0 16,1 0-16,-25 0 15,24 0 1,-24 0-16,0 0 16,24 0-16,1 0 15,0 0-15,-1 0 16,1 0-16,0 0 15,24 0-15,-24 0 16,-26 0-16,1 0 16,0 0-16,0 0 15,0-25-15,-1 25 16,1 0-16,25-25 15,-1 0-15,-24-24 16,0 49-16,0-50 16,24 25-16,-24-24 15,25 24-15,-50 0 16,25-24-16,-1 49 15,-24-50-15,0 50 16,0-25 0,0 0-16,0 25 15,0-24-15,0-1 16,0 0-1,0 0 1,0 0 0,0 1-16,0-1 15,0 25-15,0-50 16,0 25-16,0 25 15,0-24-15,0-1 16,0-25-16,0 50 16,0-25-1,0 1-15,-24-1 16,24 0 15,-25 0-15,0 0-1,25 25 1,-25-24-1,25-1-15,-25 25 16,1-50 0,-1 50-1,25-25-15,-50 25 16,50-24-16,-25 24 15,25 0 1,-24-25-16,-1 25 16,25-25-16,-25 25 31,-25-25 0,50 0 0,-24 25 16,-1 0-31,25 0 15,-25 0-16,0-25-15,0 25 16,25 0 0,-24-24-16,-1 24 15,0-25 1,0 25-1,25 0-15,-25 0 16,1 0-16,-1 0 16,25 0-16,-50-25 15,25 0-15,0 25 16,-49 0-16,49-25 15,0 25-15,-24-24 16,49 24-16,-50 0 16,25 0-16,1-25 15,-26 25-15,25 0 16,-24-25-16,-1 25 15,-49-25-15,74 25 16,-25 0-16,1-25 16,-1 25-16,1-24 15,-1 24-15,0 0 16,-24 0-16,49-25 15,0 25-15,-24 0 16,49 0-16,-25 0 16,-25 0-16,50 0 15,-25 0-15,25 0 16,-24 0-1,-1 0 1,25 0-16,-25 0 16,25 0-16,-25 0 15,0 0 1,25 0-16,-24 0 15,24 0-15,-25 0 16,25 0-16,-25 25 16,0-25-1,25 0-15,-25 0 16,25 24-16,-49-24 15,49 25-15,-25-25 16,25 0-16,-50 25 16,50 0-16,-49-25 15,49 25-15,-25-25 16,25 24-16,-25-24 15,25 25 1,-25-25 0,1 25-1,24-25 16,-25 25 1,25 0-1,0-25-31,0 24 15,-25-24 1,25 25 0,-25-25-1,25 25-15,0 0 16,0-25-1,-25 25 17,25-25-17,0 25 1,0-1-1,0-24 1,0 25 0,-24-25-16,24 25 62,0-25-46,0 25 30,-25 0-14,25-25-32,-25 24 31,25-24 390,0 50-405,0-50-1,0 25-15,0 0 0,0-1 16,0-24-16,0 25 15,0 0 1,0 0-16,0-25 16,0 25-16,0-25 15,0 24-15,0 1 16,0 0-16,0-25 15,0 50-15,0-50 16,0 24-16,0-24 16,0 50-16,0-50 31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57:31.4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6053 9773 0,'0'25'15,"0"0"1,0-25-16,0 24 15,0-24-15,0 25 16,0 0-16,0 0 16,0 24-16,0 1 15,0-25-15,0 25 16,0-1-16,0 50 15,0-24-15,0 24 16,0 25 0,0-50-16,0 26 15,0 24-15,0-50 16,0 25-16,0-24 15,0-26-15,0 26 16,0 24-16,24-49 16,1 49-16,-25 0 15,25 0-15,-25 25 16,75 99-16,-26-24 15,-24-100-15,25 50 16,-26 0-16,1-50 16,0 25-16,25-50 15,-26-24-15,-24 0 16,25 24-16,0-24 15,-25-1-15,0 26 16,25-26-16,24-24 16,-49 25-16,25-25 15,-25-1-15,0-24 16,0 25-16,25-25 15,-25 25-15,25 0 32,0 0-32,-1-1 15,1 26 1,-25-50-16,25 25 15,0 24-15,0-24 16,-25-25-16,49 25 16,-49 0-16,50 0 15,-25-25-15,-1 24 16,1 1-16,0 0 15,25 0-15,-26 0 16,1-1-16,-25-24 16,50 50-1,-50-50-15,50 0 0,-1 25 16,1 0-16,-25-25 15,49 24-15,25-24 16,25 0-16,0 25 16,0 0-16,-25 0 15,50-25-15,-49 25 16,-100-25-16,74 0 15,0 0-15,-24 24 16,0-24 0,24 0-16,0 25 15,1-25-15,24 0 16,-49 0-16,24 0 15,0 0-15,1 0 16,-1 0-16,25 0 16,-24 0-16,-1 0 15,1 0-15,-1 0 16,-24 0-16,24 0 15,1 0-15,-26 0 16,26 0-16,24-49 16,0 49-16,-49-25 15,24 25-15,25-25 16,-24 25-16,24 0 15,0-25-15,100-24 16,-125 49-16,50-25 16,-25 0-16,-24 25 15,24-25-15,-50 25 16,1 0-16,25 0 15,-1-25-15,50 1 16,-25-1 0,-24 0-16,49 0 15,-50 0-15,100 1 16,-50-26-16,-25 25 15,25-24-15,-74 24 16,-26 25-16,1-25 16,0 25-16,0-25 15,0 0-15,24 25 16,26-49-16,-1 24 15,-24 0-15,74-24 16,-75 24-16,26-25 16,-1 25-16,0-49 15,-24 74-15,49-75 16,-24 26-16,24-1 15,-25-24-15,-24 24 16,49 1-16,-24-26 16,24 26-16,-25-26 15,25 1-15,-49 49 16,49-49-16,-49 24 15,49-24-15,-49 24 16,-1 0 0,26-24-16,-50 24 15,24 1-15,-24-26 16,-25 26-16,50-51 15,-50 51-15,24-50 16,1-1-16,-25 51 16,0-1-16,0-24 15,0-1-15,0 1 16,0 0-16,-49-1 15,49 1-15,-50 24 16,25 0-16,25 26 16,-25-26-16,25 0 15,-24 26-15,-1-51 16,25 50-16,-25-24 15,0-26-15,0 26 16,1-1-16,-1 1 16,0-1-16,25 25 15,0 0-15,0 1 16,-25-1-16,25 0 15,-25-25-15,0 26 16,25 24 0,0-25-16,-24-25 15,-26 25-15,50-24 16,-25 49-16,0-50 15,1 25-15,24 25 16,-25-25-16,0 1 16,25-1-16,-25 0 15,25 0-15,-49 0 16,24-24-16,0 49 15,0-50-15,-24 1 16,24 24-16,0 0 16,0-25-16,-24 26 15,-1-26-15,25 25 16,-49 0-16,24-24 15,25 49-15,-49-25 16,0-25-16,49 50 16,-25-24-16,25-1 15,-49 0-15,24 25 16,50 0-1,-25 0-15,25 0 16,-49 0 0,49 0-16,-25 0 15,-25 0-15,50 0 16,-49 0-16,-1 0 15,-24 0-15,-1 0 16,26 0-16,-1 0 16,-24 0-16,-1 0 15,1 0-15,0-25 16,-1 25-16,1 0 15,-1-25-15,1 25 16,24-24-16,-24 24 16,-1 0-16,1 0 15,0 0-15,-1 0 16,1 0-16,-25 0 15,24 0-15,1 0 16,-1 0-16,1 0 16,-25 0-16,24 0 15,1 0-15,-1 0 16,26 0-16,-1 0 15,-24 0-15,24-25 16,1 25 0,-26-25-16,26 0 15,-51 25-15,51 0 16,-26 0-16,1 0 15,-1 0-15,26 0 16,-1-25-16,-24 1 16,24 24-16,25 0 15,-24 0-15,-26 0 16,26 0-16,-1 0 15,25 0-15,-24 0 16,-26 0-16,26 0 16,-1 0-16,1 0 15,-26 0-15,26 0 16,-26 0-16,50 0 15,-49 0-15,24 0 16,1 24-16,-26-24 16,26 0-16,-26 25 15,26 0-15,-75 0 16,74-25-16,0 25 15,-24-1-15,0 1 16,-26 0 0,51-25-16,-26 25 15,1 0-15,24-25 16,-24 0-16,24 0 15,-24 24-15,24-24 16,-24 0-16,24 25 16,1-25-16,24 0 15,-25 25-15,1-25 16,-1 0-16,-24 0 15,24 25-15,-24-25 16,-26 0-16,51 25 16,-26-25-16,26 24 15,-1-24-15,0 25 16,-24-25-16,24 0 15,26 0-15,-26 25 16,0 0-16,26 0 16,-26-25-1,50 24-15,-25-24 16,25 0-16,-25 0 15,25 25-15,-24-25 16,-1 25 0,0-25-16,0 25 15,0-25-15,25 0 16,-24 0-16,-1 0 15,25 25-15,-25-1 16,0-24 0,0 25-1,25-25-15,-24 25 16,24 0-16,-50-25 15,50 25-15,-25-25 16,-24 24-16,49 1 16,-25-25-16,0 0 15,0 25-15,25-25 16,-25 25-16,0-25 15,25 0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58:19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6127 3547 0,'0'0'46,"75"0"-30,-26 0 0,-24 0-16,0-25 15,24 25-15,-24-25 16,25 25-16,-50 0 15,25-24-15,-25 24 16,24 0-16,1 0 16,0-25-16,-25 0 15,50 0-15,-1 0 16,-24 1-16,-25-1 15,25 0-15,0 0 16,-1-24-16,1 49 16,0-25-1,-25-25-15,0 50 16,0-49-16,0 24 15,0 0-15,0 0 16,0-24-16,0 24 16,0 0-16,0 0 15,0 0-15,0-24 16,-25 24-16,0 0 15,25 0-15,0 1 16,0-26-16,-24 25 16,24 0-16,-25 25 15,25-25-15,0 1 16,-25-1-16,25-25 15,-25 25-15,25 1 16,-25-26-16,1 25 16,24 0-16,-25-24 15,0 49-15,0-50 16,25 50-16,-25-25 15,1 1-15,24-1 16,-25 25 0,25 0-1,-25 0-15,0 0 16,25 0-16,-25 0 15,25 0-15,-49 0 16,24 0-16,0 0 16,0 0-16,-24 0 15,24 0-15,0 0 16,-25 25-16,26-1 15,-26-24-15,25 25 16,0 0-16,1-25 16,-1 0-16,0 25 15,0-25-15,25 25 16,-25-25-16,25 24 15,-24-24-15,24 25 16,-25 0-16,0 25 16,25-26-16,0 1 15,-25 25-15,0-1 16,1 1-16,24 0 15,0-25 1,0-1-16,0 51 16,0-26-1,0-24-15,0 25 16,0-1-16,0 26 15,0-75-15,0 49 16,0 1-16,24-25 16,1 0-16,0-1 15,0-24 1,-25 25-16,25 0 15,-1-25-15,-24 25 16,25-25 15</inkml:trace>
  <inkml:trace contextRef="#ctx0" brushRef="#br0" timeOffset="2022.1157">15305 3497 0,'0'0'62,"25"0"-46,-25 25-16,24-25 16,26 0-16,-25 0 15,0 0-15,24 0 16,-24 0-16,25 0 15,-1 0-15,1 0 16,-25 0-16,24 0 16,1 0-16,-50 0 15,25 0-15,0 0 16,-25 0-16,24-25 15,-24 25 1,25 0-16,-25 0 16,50-24-16,-25-1 15,-1-25 1,1 25-16,-25-24 15,0 49-15,50-50 16,-50 25 0,25 1-16,-25-1 15,0 0-15,0 0 16,0-24-16</inkml:trace>
  <inkml:trace contextRef="#ctx0" brushRef="#br0" timeOffset="2743.1569">15975 2604 0,'-25'-49'0,"0"24"16,25 25-16,-25-25 16,0 25-1,1-25-15,-1 25 16,25-24-16,-25 24 15,0-25 1,0 25-16,25 0 16,-24-25-16,24 25 15,-50-25 1,50 25-16,-25 0 15,25 0-15,-25 0 16,0 0 0,1 0-16,-1 0 15,0 0-15,-25 0 16,1 0-16,49 0 15,-50 25-15,50-25 16,-49 25-16,24 0 16,0-25-16,0 24 15,-24 1-15,24 0 16,25 0-16,-25 0 15,-25-1-15,50 1 16,-24 0-16,24 0 16,-25 0-16,25 0 15,-25-1-15,0 1 16,25 25-16,0-25 15,-25 24-15,25-24 16,-24 0-16,24 24 16,0 1-16,0 0 15,0-1-15,0 1 16,0-1-16,0 26 15,0-50-15,0-1 16,0 1 0,0 0-16,24 25 15,-24-26-15,0-24 16,50 50-16,-50-50 15,25 0-15,-25 0 16,25 0-16,-1 25 16,1-25-1,0 0-15,0 0 16,-25 0-16,74 25 15,25-25-15</inkml:trace>
  <inkml:trace contextRef="#ctx0" brushRef="#br0" timeOffset="7598.4346">15082 4936 0,'173'0'0,"100"0"16,0 0-16,-50 0 16,100 0-16,49 50 15,74 24-15,75 1 16,-174-26-16,75 1 15,-50-50-15,0 0 16,-25 0-16,-24 0 16,-50 0-16,-25 0 15,-75 0-15,-24 0 16,0 0-16,0 0 15,-75 0-15,1 0 16,-26 0-16,1-25 16,-25 25-16,-25 0 15,49-25-15,-49 25 16,50 0-16,-50-25 15,25 25 1,0-24-16,24-1 31,-24 25-15,-25 0-16,50-25 15,-50 25-15,24 0 16,1-25-16,25 0 16,24 1-16,1-1 15,-1 0-15,-49 25 16,49 0-16,26-25 15,-26 25-15,0 0 16,26 0-16,-26 0 16,25 0-16,50 0 15,25 0-15,-150 0 16,26 0-16,-25 0 15,0 0-15,-1 0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3:59:43.35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5904 7764 0,'0'74'0,"-25"1"15,25 49 1,-25-50-16,25 1 15,-25 24-15,25-25 16,-24 50-16,24-74 16,-50 49-16,50-25 15,-25 1-15,25 49 16,-25-25-16,25-24 15,0-1-15,-24 25 16,-1 0-16,25-24 16,0-1-16,0 1 15,0 24-15,0 0 16,0 0-16,0 75 15,0-100-15,49 50 16,-49-49-16,25-1 16,0 1-16,25 73 15,-26-24-15,1-24 16,0-26-16,-25-24 15,50 24-15,-26 0 16,-24 1-16,25 49 16,25-25-16,-25 0 15,-25-24 1,24-1-16,-24-24 15,0-25-15,0 49 16,25-49-16,0 0 16,-25-1-16,0 1 15,0 25-15,25-25 16,0-1-16,0 51 15,-1-50-15,1 24 16,0 1-16,0-25 16,24 24-16,-49 1 15,50 0-15,-25-1 16,24 1-16,-24-1 15,25 1-15,-25-25 16,49 24-16,0-49 16,-49 0-16,0 25 15,25-25-15,-26 25 16,1-25-1,0 0-15,25 0 0,-26 0 16,51 25-16,-50-25 16,24 0-16,26 0 15,-26 0 1,26 0-16,-1 0 15,-24 0-15,-1 0 16,-24 0-16,25 0 16,-1 0-16,1 0 15,0-25 1,-50 25-16,24 0 0,1-25 15,0 25-15,-25-25 16,25 25-16,49 0 16,-74-24-16,25-1 15,25 0-15,-26 0 16,51 0-16,-75 1 15,25 24 17,-25 0 46,49 0-63,-49 0 1,25 0-16,25 0 15,-1 0-15,1 0 16,24 24-16,50 1 16,-49-25-16,-1 25 15,25-25-15,25 25 16,-49-25-16,24 0 15,-25 0-15,1 0 16,-1 0-16,26 0 16,-26 0-16,25 0 15,-24 0-15,-1 0 16,-24 0-16,24 0 15,-49 25-15,49-25 16,-49 24-16,25-24 16,-1 0-16,-24 0 15,0 25-15,24-25 16,26 25-16,-26-25 15,1 0-15,0 0 16,24 0-16,1 0 16,-1 0-16,-24 0 15,49 0 1,0 0-16,0 0 16,75 0-16,-75 0 15,25 0-15,-25 0 16,1 0-16,-1 0 15,-50 0-15,26 0 16,-1 0-16,-24 0 16,24 0-16,1 0 15,-26 0-15,50 0 16,-24 0-16,-1 0 15,25 0-15,-24 0 16,24 0-16,-24 0 16,24 0-16,0 0 15,0 0-15,75 0 16,-25 0-16,-75 0 15,50 0-15,0 0 16,174 0 0,-199-25-16,75 0 15,-26 1-15,1-1 16,0 0-16,-25 0 15,-25 25 1,25-25-16,25 1 16,-50-1-16,-24 25 15,24 0-15,0-25 16,-49 0-16,24 0 15,-24 25-15,0-24 16,24-1-16,0 0 16,1 0-16,74 0 15,-1 1-15,51-51 16,-50 50-16,-50 25 15,-25-49-15,1 24 16,-26 0-16,1 0 16,24-24-16,-24-26 15,0 50-15,24-49 16,-49 49-16,24-24 15,-24-1-15,25 0 16,-1-24-16,-24 49 16,0-24-16,0-1 15,0 25-15,-25-24 16,24-26-16,26-24 15,0 0 1,24-50-16,1-99 16,-51 124-16,26 25 15,0-25-15,-50 49 16,24-49-16,1 25 15,-25 49-15,25-74 16,-25 0-16,0 75 16,0-26-16,0 1 15,0-1-15,0 1 16,0-25-16,0 24 15,0 26-15,0-1 16,0 1-16,0-1 16,0 25-16,0 0 15,0 0-15,0-24 16,0-1-16,0 1 15,0 24-15,0-124 16,0 99-16,-25-24 16,25 24-16,-49-24 15,49 0 1,-25-1-16,0 1 0,25 24 15,-25-24 1,0 24-16,1 0 16,24 1-16,-25 49 15,25-25-15,-25-25 16,0 50-16,0-24 15,0-51-15,1 50 16,-26-24-16,25 24 16,0-25-16,-24 1 15,24 24-15,-25-25 16,26 26-16,-1-1 15,-25 0-15,50 0 16,-25 0-16,1-24 16,-26 24-16,25-25 15,-24 26-15,24-26 16,0 25-16,0 0 15,-24-24-15,24-1 16,-25 25-16,25-49 16,-24 24-16,-1 25 15,1-24-15,-1-1 16,-49 1-1,49-1-15,0-24 0,-24 49 16,0-25 0,24 25-16,0 1 15,-24-26-15,-50 0 16,50 26-16,-1-1 15,1-25-15,24 25 16,1 1-16,-26 24 16,25-25-16,-24 0 15,49 25-15,-49-25 16,74 25-16,-50-25 15,25 25-15,-49 0 16,24-24-16,1 24 16,-26 0-16,26-25 15,-50 25-15,49-25 16,-24 0-16,-1 25 15,-24 0-15,25 0 16,-26 0-16,26 0 16,-25 0-16,-25-25 15,24 1-15,-48 24 16,98-25-1,-124 0-15,100 25 16,-25 0-16,24 0 0,26 0 16,-125 0-1,50 0-15,50 0 16,-50 0-16,0 0 15,-25 0-15,74-25 16,-49 25-16,25 0 16,0-25-16,-25 0 15,25 1-15,24 24 16,-24-25-16,-25 0 15,50 25-15,-26-25 16,1 25-16,-50 0 16,50 0-16,-50 0 15,25 0-15,-25 0 16,-24 0-16,49 0 15,25 0-15,-26 0 16,26 0-16,25 0 16,-1 0-16,26 0 15,-50 0-15,24 0 16,1 0-1,-1 25-15,1-25 0,0 25 16,-1-25-16,1 0 16,-1 25-1,-49-25-15,50 24 16,-25 1-16,49-25 15,-24 0-15,-1 0 16,1 25-16,24-25 16,1 0-16,-26 0 15,1 25-15,-50 0 16,25 0-16,-75-25 15,25 24-15,99 1 16,1-25-16,-1 0 16,25 0-16,1 0 15,-26 25-15,25-25 16,0 25-16,-24-25 15,-1 0-15,25 25 16,-49-1-16,0 1 16,-1 0-16,1 0 15,-26 24-15,51-24 16,-26-25-16,26 25 15,-50 0 1,49 0-16,25-25 0,-24 24 16,-1 1-1,25 0-15,-24 0 16,24 0-16,-25-1 15,25 26-15,-24-25 16,-1 24-16,50-49 16,-49 50-16,-1-25 15,25 0-15,-24-1 16,24 1-16,-25 0 15,50 0-15,-25 0 16,0-1-16,1-24 16,-1 50-16,25-50 15,-25 25-15,0 0 16,0 0-16,1-25 15,24 24-15,0-24 16,0 25-16,-25 0 16,25-25-16,0 25 15,0 0-15,0 24 16,0-24-16,0 0 15,0 0-15,0-1 16,0-24-16,0 25 16,0 0-1,0-25-15,0 25 16,0 0-16,0-1 15,-25 1-15,25-25 16,0 50-16,-25-1 16,25-49-16,0 50 15,0 0-15,0-26 16,0 1-16,0 50 15,0-75-15,25 49 16,-25-24-16,0 0 16,25 24-16,0-49 15,-25 25-15,0-25 16,0 25-16,0 0 15,0-25 1,0 25 0,0-25-16,0 24 15,0-24-15,0 50 16,0-25-16,0 0 15</inkml:trace>
  <inkml:trace contextRef="#ctx0" brushRef="#br0" timeOffset="29631.6949">6499 18777 0,'0'25'31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B51E4-951B-486E-ACD9-871823C901F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7F009D-E8AB-41DB-95C4-2EA950D3B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043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7F009D-E8AB-41DB-95C4-2EA950D3B6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188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DAF9D5-BD4D-44EE-A351-B430D261FF62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AA1B1AC-2E37-4335-ACB0-FA7D0D11A2B5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customXml" Target="../ink/ink2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305800" cy="15007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ELEKTR ZANJIRLARINI MODELLASHTIRISH</a:t>
            </a:r>
            <a:r>
              <a:rPr lang="en-US" sz="1800" b="1" dirty="0"/>
              <a:t>.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9807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/>
              <a:t>1.</a:t>
            </a:r>
            <a:r>
              <a:rPr lang="ru-RU" sz="3000" b="1" dirty="0" err="1" smtClean="0"/>
              <a:t>Modellashtirish</a:t>
            </a:r>
            <a:r>
              <a:rPr lang="ru-RU" sz="3000" b="1" dirty="0" smtClean="0"/>
              <a:t> </a:t>
            </a:r>
            <a:r>
              <a:rPr lang="ru-RU" sz="3000" b="1" dirty="0" err="1"/>
              <a:t>turlari</a:t>
            </a:r>
            <a:r>
              <a:rPr lang="ru-RU" sz="3000" b="1" dirty="0"/>
              <a:t>.</a:t>
            </a:r>
            <a:endParaRPr lang="ru-RU" sz="3000" dirty="0"/>
          </a:p>
          <a:p>
            <a:r>
              <a:rPr lang="ru-RU" sz="3000" b="1" dirty="0"/>
              <a:t>2.	</a:t>
            </a:r>
            <a:r>
              <a:rPr lang="ru-RU" sz="3000" b="1" dirty="0" err="1"/>
              <a:t>Elementlarni</a:t>
            </a:r>
            <a:r>
              <a:rPr lang="ru-RU" sz="3000" b="1" dirty="0"/>
              <a:t>  </a:t>
            </a:r>
            <a:r>
              <a:rPr lang="ru-RU" sz="3000" b="1" dirty="0" err="1"/>
              <a:t>statik</a:t>
            </a:r>
            <a:r>
              <a:rPr lang="ru-RU" sz="3000" b="1" dirty="0"/>
              <a:t> </a:t>
            </a:r>
            <a:r>
              <a:rPr lang="ru-RU" sz="3000" b="1" dirty="0" err="1"/>
              <a:t>va</a:t>
            </a:r>
            <a:r>
              <a:rPr lang="ru-RU" sz="3000" b="1" dirty="0"/>
              <a:t> </a:t>
            </a:r>
            <a:r>
              <a:rPr lang="ru-RU" sz="3000" b="1" dirty="0" err="1"/>
              <a:t>dinamik</a:t>
            </a:r>
            <a:r>
              <a:rPr lang="ru-RU" sz="3000" b="1" dirty="0"/>
              <a:t> </a:t>
            </a:r>
            <a:r>
              <a:rPr lang="ru-RU" sz="3000" b="1" dirty="0" err="1"/>
              <a:t>modellari</a:t>
            </a:r>
            <a:r>
              <a:rPr lang="ru-RU" sz="3000" b="1" dirty="0"/>
              <a:t>.</a:t>
            </a:r>
            <a:endParaRPr lang="ru-RU" sz="3000" dirty="0"/>
          </a:p>
          <a:p>
            <a:r>
              <a:rPr lang="ru-RU" sz="3000" b="1" dirty="0"/>
              <a:t>3.	</a:t>
            </a:r>
            <a:r>
              <a:rPr lang="ru-RU" sz="3000" b="1" dirty="0" err="1"/>
              <a:t>Rezistiv</a:t>
            </a:r>
            <a:r>
              <a:rPr lang="ru-RU" sz="3000" b="1" dirty="0"/>
              <a:t>, </a:t>
            </a:r>
            <a:r>
              <a:rPr lang="ru-RU" sz="3000" b="1" dirty="0" err="1"/>
              <a:t>induktiv</a:t>
            </a:r>
            <a:r>
              <a:rPr lang="ru-RU" sz="3000" b="1" dirty="0"/>
              <a:t>, </a:t>
            </a:r>
            <a:r>
              <a:rPr lang="ru-RU" sz="3000" b="1" dirty="0" err="1"/>
              <a:t>sig`im</a:t>
            </a:r>
            <a:r>
              <a:rPr lang="ru-RU" sz="3000" b="1" dirty="0"/>
              <a:t>  </a:t>
            </a:r>
            <a:r>
              <a:rPr lang="ru-RU" sz="3000" b="1" dirty="0" err="1"/>
              <a:t>elementlarini</a:t>
            </a:r>
            <a:r>
              <a:rPr lang="ru-RU" sz="3000" b="1" dirty="0"/>
              <a:t> </a:t>
            </a:r>
            <a:r>
              <a:rPr lang="ru-RU" sz="3000" b="1" dirty="0" err="1"/>
              <a:t>matematik</a:t>
            </a:r>
            <a:r>
              <a:rPr lang="ru-RU" sz="3000" b="1" dirty="0"/>
              <a:t> </a:t>
            </a:r>
            <a:r>
              <a:rPr lang="ru-RU" sz="3000" b="1" dirty="0" err="1"/>
              <a:t>modellari</a:t>
            </a:r>
            <a:endParaRPr lang="ru-RU" sz="3000" dirty="0"/>
          </a:p>
        </p:txBody>
      </p:sp>
      <p:sp>
        <p:nvSpPr>
          <p:cNvPr id="4" name="AutoShape 2"/>
          <p:cNvSpPr>
            <a:spLocks noGrp="1" noChangeArrowheads="1"/>
          </p:cNvSpPr>
          <p:nvPr>
            <p:ph type="title"/>
          </p:nvPr>
        </p:nvSpPr>
        <p:spPr bwMode="auto">
          <a:prstGeom prst="ribbon">
            <a:avLst>
              <a:gd name="adj1" fmla="val 12500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Latn-UZ" sz="6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Reja</a:t>
            </a:r>
            <a:r>
              <a:rPr lang="uz-Cyrl-UZ" sz="6000" dirty="0">
                <a:solidFill>
                  <a:srgbClr val="0000CC"/>
                </a:solidFill>
              </a:rPr>
              <a:t>:</a:t>
            </a:r>
            <a:endParaRPr lang="ru-RU" sz="6000" dirty="0">
              <a:solidFill>
                <a:srgbClr val="0000CC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384120" y="1946520"/>
              <a:ext cx="937800" cy="208116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4760" y="1937160"/>
                <a:ext cx="956520" cy="2099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117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5760640"/>
          </a:xfrm>
        </p:spPr>
        <p:txBody>
          <a:bodyPr>
            <a:normAutofit fontScale="92500"/>
          </a:bodyPr>
          <a:lstStyle/>
          <a:p>
            <a:r>
              <a:rPr lang="ru-RU" sz="2800" dirty="0" err="1"/>
              <a:t>Real</a:t>
            </a:r>
            <a:r>
              <a:rPr lang="ru-RU" sz="2800" dirty="0"/>
              <a:t> </a:t>
            </a:r>
            <a:r>
              <a:rPr lang="ru-RU" sz="2800" dirty="0" err="1"/>
              <a:t>elektromagnit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elektron</a:t>
            </a:r>
            <a:r>
              <a:rPr lang="ru-RU" sz="2800" dirty="0"/>
              <a:t> </a:t>
            </a:r>
            <a:r>
              <a:rPr lang="ru-RU" sz="2800" dirty="0" err="1"/>
              <a:t>qurilmalarni</a:t>
            </a:r>
            <a:r>
              <a:rPr lang="ru-RU" sz="2800" dirty="0"/>
              <a:t> </a:t>
            </a:r>
            <a:r>
              <a:rPr lang="ru-RU" sz="2800" dirty="0" err="1"/>
              <a:t>o`rganish</a:t>
            </a:r>
            <a:r>
              <a:rPr lang="ru-RU" sz="2800" dirty="0"/>
              <a:t> </a:t>
            </a:r>
            <a:r>
              <a:rPr lang="ru-RU" sz="2800" dirty="0" err="1"/>
              <a:t>jarayonida</a:t>
            </a:r>
            <a:r>
              <a:rPr lang="ru-RU" sz="2800" dirty="0"/>
              <a:t> </a:t>
            </a:r>
            <a:r>
              <a:rPr lang="ru-RU" sz="2800" dirty="0" err="1"/>
              <a:t>ularni</a:t>
            </a:r>
            <a:r>
              <a:rPr lang="ru-RU" sz="2800" dirty="0"/>
              <a:t> </a:t>
            </a:r>
            <a:r>
              <a:rPr lang="ru-RU" sz="2800" dirty="0" err="1"/>
              <a:t>element</a:t>
            </a:r>
            <a:r>
              <a:rPr lang="ru-RU" sz="2800" dirty="0"/>
              <a:t> </a:t>
            </a:r>
            <a:r>
              <a:rPr lang="ru-RU" sz="2800" dirty="0" err="1"/>
              <a:t>iva</a:t>
            </a:r>
            <a:r>
              <a:rPr lang="ru-RU" sz="2800" dirty="0"/>
              <a:t> </a:t>
            </a:r>
            <a:r>
              <a:rPr lang="ru-RU" sz="2800" dirty="0" err="1"/>
              <a:t>qismlaridagi</a:t>
            </a:r>
            <a:r>
              <a:rPr lang="ru-RU" sz="2800" dirty="0"/>
              <a:t> </a:t>
            </a:r>
            <a:r>
              <a:rPr lang="ru-RU" sz="2800" dirty="0" err="1"/>
              <a:t>jarayonlarni</a:t>
            </a:r>
            <a:r>
              <a:rPr lang="ru-RU" sz="2800" dirty="0"/>
              <a:t> </a:t>
            </a:r>
            <a:r>
              <a:rPr lang="ru-RU" sz="2800" dirty="0" err="1"/>
              <a:t>grafik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jadvallar</a:t>
            </a:r>
            <a:r>
              <a:rPr lang="ru-RU" sz="2800" dirty="0"/>
              <a:t> </a:t>
            </a:r>
            <a:r>
              <a:rPr lang="ru-RU" sz="2800" dirty="0" err="1"/>
              <a:t>yordamida</a:t>
            </a:r>
            <a:r>
              <a:rPr lang="ru-RU" sz="2800" dirty="0"/>
              <a:t> </a:t>
            </a:r>
            <a:r>
              <a:rPr lang="ru-RU" sz="2800" dirty="0" err="1"/>
              <a:t>ifodalash</a:t>
            </a:r>
            <a:r>
              <a:rPr lang="ru-RU" sz="2800" dirty="0"/>
              <a:t> </a:t>
            </a:r>
            <a:r>
              <a:rPr lang="ru-RU" sz="2800" dirty="0" err="1"/>
              <a:t>mumkin</a:t>
            </a:r>
            <a:r>
              <a:rPr lang="ru-RU" sz="2800" dirty="0"/>
              <a:t>. </a:t>
            </a:r>
            <a:r>
              <a:rPr lang="ru-RU" sz="2800" dirty="0" err="1"/>
              <a:t>Bundan</a:t>
            </a:r>
            <a:r>
              <a:rPr lang="ru-RU" sz="2800" dirty="0"/>
              <a:t> </a:t>
            </a:r>
            <a:r>
              <a:rPr lang="ru-RU" sz="2800" dirty="0" err="1"/>
              <a:t>tashqari</a:t>
            </a:r>
            <a:r>
              <a:rPr lang="ru-RU" sz="2800" dirty="0"/>
              <a:t>, </a:t>
            </a:r>
            <a:r>
              <a:rPr lang="ru-RU" sz="2800" dirty="0" err="1"/>
              <a:t>kuzatilgan</a:t>
            </a:r>
            <a:r>
              <a:rPr lang="ru-RU" sz="2800" dirty="0"/>
              <a:t> </a:t>
            </a:r>
            <a:r>
              <a:rPr lang="ru-RU" sz="2800" dirty="0" err="1"/>
              <a:t>jarayonlar</a:t>
            </a:r>
            <a:r>
              <a:rPr lang="ru-RU" sz="2800" dirty="0"/>
              <a:t> </a:t>
            </a:r>
            <a:r>
              <a:rPr lang="ru-RU" sz="2800" dirty="0" err="1"/>
              <a:t>xarakteri</a:t>
            </a:r>
            <a:r>
              <a:rPr lang="ru-RU" sz="2800" dirty="0"/>
              <a:t> </a:t>
            </a:r>
            <a:r>
              <a:rPr lang="ru-RU" sz="2800" dirty="0" err="1"/>
              <a:t>bo`yicha</a:t>
            </a:r>
            <a:r>
              <a:rPr lang="ru-RU" sz="2800" dirty="0"/>
              <a:t> </a:t>
            </a:r>
            <a:r>
              <a:rPr lang="ru-RU" sz="2800" b="1" dirty="0" err="1"/>
              <a:t>statik</a:t>
            </a:r>
            <a:r>
              <a:rPr lang="ru-RU" sz="2800" dirty="0"/>
              <a:t> 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b="1" dirty="0" err="1"/>
              <a:t>dinamik</a:t>
            </a:r>
            <a:r>
              <a:rPr lang="ru-RU" sz="2800" dirty="0"/>
              <a:t> </a:t>
            </a:r>
            <a:r>
              <a:rPr lang="ru-RU" sz="2800" dirty="0" err="1"/>
              <a:t>bo`ladi</a:t>
            </a:r>
            <a:r>
              <a:rPr lang="ru-RU" sz="2800" dirty="0"/>
              <a:t>. </a:t>
            </a:r>
          </a:p>
          <a:p>
            <a:r>
              <a:rPr lang="ru-RU" sz="2800" b="1" dirty="0" err="1"/>
              <a:t>Elementlarni</a:t>
            </a:r>
            <a:r>
              <a:rPr lang="ru-RU" sz="2800" b="1" dirty="0"/>
              <a:t> </a:t>
            </a:r>
            <a:r>
              <a:rPr lang="ru-RU" sz="2800" b="1" dirty="0" err="1"/>
              <a:t>analitik</a:t>
            </a:r>
            <a:r>
              <a:rPr lang="ru-RU" sz="2800" dirty="0"/>
              <a:t> </a:t>
            </a:r>
            <a:r>
              <a:rPr lang="ru-RU" sz="2800" dirty="0" err="1"/>
              <a:t>modellari</a:t>
            </a:r>
            <a:r>
              <a:rPr lang="ru-RU" sz="2800" dirty="0"/>
              <a:t> </a:t>
            </a:r>
            <a:r>
              <a:rPr lang="ru-RU" sz="2800" dirty="0" err="1"/>
              <a:t>tok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kuchlanishlar</a:t>
            </a:r>
            <a:r>
              <a:rPr lang="ru-RU" sz="2800" dirty="0"/>
              <a:t> </a:t>
            </a:r>
            <a:r>
              <a:rPr lang="ru-RU" sz="2800" dirty="0" err="1"/>
              <a:t>uchun</a:t>
            </a:r>
            <a:r>
              <a:rPr lang="ru-RU" sz="2800" dirty="0"/>
              <a:t> </a:t>
            </a:r>
            <a:r>
              <a:rPr lang="ru-RU" sz="2800" dirty="0" err="1"/>
              <a:t>algebraik</a:t>
            </a:r>
            <a:r>
              <a:rPr lang="ru-RU" sz="2800" dirty="0"/>
              <a:t> </a:t>
            </a:r>
            <a:r>
              <a:rPr lang="ru-RU" sz="2800" dirty="0" err="1"/>
              <a:t>yoki</a:t>
            </a:r>
            <a:r>
              <a:rPr lang="ru-RU" sz="2800" dirty="0"/>
              <a:t> </a:t>
            </a:r>
            <a:r>
              <a:rPr lang="ru-RU" sz="2800" dirty="0" err="1"/>
              <a:t>differensial</a:t>
            </a:r>
            <a:r>
              <a:rPr lang="ru-RU" sz="2800" dirty="0"/>
              <a:t> </a:t>
            </a:r>
            <a:r>
              <a:rPr lang="ru-RU" sz="2800" dirty="0" err="1"/>
              <a:t>tenglamalar</a:t>
            </a:r>
            <a:r>
              <a:rPr lang="ru-RU" sz="2800" dirty="0"/>
              <a:t> </a:t>
            </a:r>
            <a:r>
              <a:rPr lang="ru-RU" sz="2800" dirty="0" err="1"/>
              <a:t>ko`rinishida</a:t>
            </a:r>
            <a:r>
              <a:rPr lang="ru-RU" sz="2800" dirty="0"/>
              <a:t> </a:t>
            </a:r>
            <a:r>
              <a:rPr lang="ru-RU" sz="2800" dirty="0" err="1"/>
              <a:t>berilishi</a:t>
            </a:r>
            <a:r>
              <a:rPr lang="ru-RU" sz="2800" dirty="0"/>
              <a:t> </a:t>
            </a:r>
            <a:r>
              <a:rPr lang="ru-RU" sz="2800" dirty="0" err="1"/>
              <a:t>mumkin</a:t>
            </a:r>
            <a:r>
              <a:rPr lang="ru-RU" sz="2800" dirty="0"/>
              <a:t>.</a:t>
            </a:r>
          </a:p>
          <a:p>
            <a:r>
              <a:rPr lang="ru-RU" sz="2800" b="1" dirty="0" err="1"/>
              <a:t>Grafik</a:t>
            </a:r>
            <a:r>
              <a:rPr lang="ru-RU" sz="2800" b="1" dirty="0"/>
              <a:t> </a:t>
            </a:r>
            <a:r>
              <a:rPr lang="ru-RU" sz="2800" b="1" dirty="0" err="1"/>
              <a:t>modellar</a:t>
            </a:r>
            <a:r>
              <a:rPr lang="ru-RU" sz="2800" dirty="0"/>
              <a:t> </a:t>
            </a:r>
            <a:r>
              <a:rPr lang="ru-RU" sz="2800" dirty="0" err="1"/>
              <a:t>grafiklar</a:t>
            </a:r>
            <a:r>
              <a:rPr lang="ru-RU" sz="2800" dirty="0"/>
              <a:t> </a:t>
            </a:r>
            <a:r>
              <a:rPr lang="ru-RU" sz="2800" dirty="0" err="1"/>
              <a:t>yordamida</a:t>
            </a:r>
            <a:r>
              <a:rPr lang="ru-RU" sz="2800" dirty="0"/>
              <a:t> </a:t>
            </a:r>
            <a:r>
              <a:rPr lang="ru-RU" sz="2800" dirty="0" err="1"/>
              <a:t>ko`rsatiladi</a:t>
            </a:r>
            <a:r>
              <a:rPr lang="ru-RU" sz="2800" dirty="0"/>
              <a:t>, </a:t>
            </a:r>
            <a:r>
              <a:rPr lang="ru-RU" sz="2800" dirty="0" err="1"/>
              <a:t>masalan</a:t>
            </a:r>
            <a:r>
              <a:rPr lang="ru-RU" sz="2800" dirty="0"/>
              <a:t>, </a:t>
            </a:r>
            <a:r>
              <a:rPr lang="ru-RU" sz="2800" dirty="0" err="1"/>
              <a:t>volt-amper</a:t>
            </a:r>
            <a:r>
              <a:rPr lang="ru-RU" sz="2800" dirty="0"/>
              <a:t> </a:t>
            </a:r>
            <a:r>
              <a:rPr lang="ru-RU" sz="2800" dirty="0" err="1"/>
              <a:t>xarakteristikalar</a:t>
            </a:r>
            <a:r>
              <a:rPr lang="ru-RU" sz="2800" dirty="0"/>
              <a:t> (VAX), </a:t>
            </a:r>
            <a:r>
              <a:rPr lang="ru-RU" sz="2800" dirty="0" err="1"/>
              <a:t>yoki</a:t>
            </a:r>
            <a:r>
              <a:rPr lang="ru-RU" sz="2800" dirty="0"/>
              <a:t> </a:t>
            </a:r>
            <a:r>
              <a:rPr lang="ru-RU" sz="2800" dirty="0" err="1"/>
              <a:t>sxema</a:t>
            </a:r>
            <a:r>
              <a:rPr lang="ru-RU" sz="2800" dirty="0"/>
              <a:t> </a:t>
            </a:r>
            <a:r>
              <a:rPr lang="ru-RU" sz="2800" dirty="0" err="1"/>
              <a:t>zamesheniya</a:t>
            </a:r>
            <a:r>
              <a:rPr lang="ru-RU" sz="2800" dirty="0"/>
              <a:t> </a:t>
            </a:r>
            <a:r>
              <a:rPr lang="ru-RU" sz="2800" dirty="0" err="1"/>
              <a:t>yordamida</a:t>
            </a:r>
            <a:r>
              <a:rPr lang="ru-RU" sz="2800" dirty="0"/>
              <a:t>. </a:t>
            </a:r>
            <a:r>
              <a:rPr lang="ru-RU" sz="2800" dirty="0" err="1"/>
              <a:t>Ideal</a:t>
            </a:r>
            <a:r>
              <a:rPr lang="ru-RU" sz="2800" dirty="0"/>
              <a:t> </a:t>
            </a:r>
            <a:r>
              <a:rPr lang="ru-RU" sz="2800" dirty="0" err="1"/>
              <a:t>elementlardan</a:t>
            </a:r>
            <a:r>
              <a:rPr lang="ru-RU" sz="2800" dirty="0"/>
              <a:t> </a:t>
            </a:r>
            <a:r>
              <a:rPr lang="ru-RU" sz="2800" dirty="0" err="1"/>
              <a:t>tuzilgan</a:t>
            </a:r>
            <a:r>
              <a:rPr lang="ru-RU" sz="2800" dirty="0"/>
              <a:t> </a:t>
            </a:r>
            <a:r>
              <a:rPr lang="ru-RU" sz="2800" dirty="0" err="1"/>
              <a:t>elektr</a:t>
            </a:r>
            <a:r>
              <a:rPr lang="ru-RU" sz="2800" dirty="0"/>
              <a:t> </a:t>
            </a:r>
            <a:r>
              <a:rPr lang="ru-RU" sz="2800" dirty="0" err="1"/>
              <a:t>sxema</a:t>
            </a:r>
            <a:r>
              <a:rPr lang="ru-RU" sz="2800" dirty="0"/>
              <a:t> </a:t>
            </a:r>
            <a:r>
              <a:rPr lang="ru-RU" sz="2800" dirty="0" err="1"/>
              <a:t>zamesheniyalar</a:t>
            </a:r>
            <a:r>
              <a:rPr lang="ru-RU" sz="2800" dirty="0"/>
              <a:t> </a:t>
            </a:r>
            <a:r>
              <a:rPr lang="ru-RU" sz="2800" dirty="0" err="1"/>
              <a:t>o`ta</a:t>
            </a:r>
            <a:r>
              <a:rPr lang="ru-RU" sz="2800" dirty="0"/>
              <a:t> </a:t>
            </a:r>
            <a:r>
              <a:rPr lang="ru-RU" sz="2800" dirty="0" err="1"/>
              <a:t>qulay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keng</a:t>
            </a:r>
            <a:r>
              <a:rPr lang="ru-RU" sz="2800" dirty="0"/>
              <a:t> </a:t>
            </a:r>
            <a:r>
              <a:rPr lang="ru-RU" sz="2800" dirty="0" err="1"/>
              <a:t>tarqalgan</a:t>
            </a:r>
            <a:r>
              <a:rPr lang="ru-RU" sz="2800" dirty="0"/>
              <a:t> </a:t>
            </a:r>
            <a:r>
              <a:rPr lang="ru-RU" sz="2800" dirty="0" err="1"/>
              <a:t>moddalar</a:t>
            </a:r>
            <a:r>
              <a:rPr lang="ru-RU" sz="2800" dirty="0"/>
              <a:t> </a:t>
            </a:r>
            <a:r>
              <a:rPr lang="ru-RU" sz="2800" dirty="0" err="1"/>
              <a:t>ko`rinishidir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60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16" y="346304"/>
            <a:ext cx="7987050" cy="5832648"/>
          </a:xfrm>
        </p:spPr>
        <p:txBody>
          <a:bodyPr>
            <a:normAutofit/>
          </a:bodyPr>
          <a:lstStyle/>
          <a:p>
            <a:r>
              <a:rPr lang="uz-Cyrl-UZ" dirty="0"/>
              <a:t> </a:t>
            </a:r>
            <a:r>
              <a:rPr lang="ru-RU" b="1" dirty="0" err="1"/>
              <a:t>Jadvalli</a:t>
            </a:r>
            <a:r>
              <a:rPr lang="ru-RU" b="1" dirty="0"/>
              <a:t> </a:t>
            </a:r>
            <a:r>
              <a:rPr lang="ru-RU" b="1" dirty="0" err="1"/>
              <a:t>modellar</a:t>
            </a:r>
            <a:r>
              <a:rPr lang="ru-RU" dirty="0"/>
              <a:t> </a:t>
            </a:r>
            <a:r>
              <a:rPr lang="ru-RU" dirty="0" err="1"/>
              <a:t>raqamli</a:t>
            </a:r>
            <a:r>
              <a:rPr lang="ru-RU" dirty="0"/>
              <a:t> </a:t>
            </a:r>
            <a:r>
              <a:rPr lang="ru-RU" dirty="0" err="1"/>
              <a:t>jadvallar</a:t>
            </a:r>
            <a:r>
              <a:rPr lang="ru-RU" dirty="0"/>
              <a:t> </a:t>
            </a:r>
            <a:r>
              <a:rPr lang="ru-RU" dirty="0" err="1"/>
              <a:t>ko`rinishida</a:t>
            </a:r>
            <a:r>
              <a:rPr lang="ru-RU" dirty="0"/>
              <a:t> </a:t>
            </a:r>
            <a:r>
              <a:rPr lang="ru-RU" dirty="0" err="1"/>
              <a:t>berildi</a:t>
            </a:r>
            <a:r>
              <a:rPr lang="ru-RU" dirty="0"/>
              <a:t>, </a:t>
            </a:r>
            <a:r>
              <a:rPr lang="ru-RU" dirty="0" err="1"/>
              <a:t>ular</a:t>
            </a:r>
            <a:r>
              <a:rPr lang="ru-RU" dirty="0"/>
              <a:t> </a:t>
            </a:r>
            <a:r>
              <a:rPr lang="ru-RU" dirty="0" err="1"/>
              <a:t>asosan</a:t>
            </a:r>
            <a:r>
              <a:rPr lang="ru-RU" dirty="0"/>
              <a:t> </a:t>
            </a:r>
            <a:r>
              <a:rPr lang="ru-RU" dirty="0" err="1"/>
              <a:t>eksperemental</a:t>
            </a:r>
            <a:r>
              <a:rPr lang="ru-RU" dirty="0"/>
              <a:t> </a:t>
            </a:r>
            <a:r>
              <a:rPr lang="ru-RU" dirty="0" err="1"/>
              <a:t>xarakteristikaga</a:t>
            </a:r>
            <a:r>
              <a:rPr lang="ru-RU" dirty="0"/>
              <a:t> </a:t>
            </a:r>
            <a:r>
              <a:rPr lang="ru-RU" dirty="0" err="1"/>
              <a:t>grafiklarga</a:t>
            </a:r>
            <a:r>
              <a:rPr lang="ru-RU" dirty="0"/>
              <a:t> </a:t>
            </a:r>
            <a:r>
              <a:rPr lang="ru-RU" dirty="0" err="1"/>
              <a:t>mos</a:t>
            </a:r>
            <a:r>
              <a:rPr lang="ru-RU" dirty="0"/>
              <a:t> </a:t>
            </a:r>
            <a:r>
              <a:rPr lang="ru-RU" dirty="0" err="1"/>
              <a:t>tushgan</a:t>
            </a:r>
            <a:r>
              <a:rPr lang="ru-RU" dirty="0"/>
              <a:t> </a:t>
            </a:r>
            <a:r>
              <a:rPr lang="ru-RU" dirty="0" err="1"/>
              <a:t>bo`lishi</a:t>
            </a:r>
            <a:r>
              <a:rPr lang="ru-RU" dirty="0"/>
              <a:t> </a:t>
            </a:r>
            <a:r>
              <a:rPr lang="ru-RU" dirty="0" err="1"/>
              <a:t>kerak</a:t>
            </a:r>
            <a:r>
              <a:rPr lang="ru-RU" dirty="0"/>
              <a:t>, </a:t>
            </a:r>
            <a:r>
              <a:rPr lang="ru-RU" dirty="0" err="1"/>
              <a:t>chunki</a:t>
            </a:r>
            <a:r>
              <a:rPr lang="ru-RU" dirty="0"/>
              <a:t> </a:t>
            </a:r>
            <a:r>
              <a:rPr lang="ru-RU" dirty="0" err="1"/>
              <a:t>ular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analitik</a:t>
            </a:r>
            <a:r>
              <a:rPr lang="ru-RU" dirty="0"/>
              <a:t> </a:t>
            </a:r>
            <a:r>
              <a:rPr lang="ru-RU" dirty="0" err="1"/>
              <a:t>ifodalashni</a:t>
            </a:r>
            <a:r>
              <a:rPr lang="ru-RU" dirty="0"/>
              <a:t> </a:t>
            </a:r>
            <a:r>
              <a:rPr lang="ru-RU" dirty="0" err="1"/>
              <a:t>topish</a:t>
            </a:r>
            <a:r>
              <a:rPr lang="ru-RU" dirty="0"/>
              <a:t> </a:t>
            </a:r>
            <a:r>
              <a:rPr lang="ru-RU" dirty="0" err="1"/>
              <a:t>qiyin</a:t>
            </a:r>
            <a:r>
              <a:rPr lang="ru-RU" dirty="0"/>
              <a:t>.</a:t>
            </a:r>
          </a:p>
          <a:p>
            <a:r>
              <a:rPr lang="ru-RU" dirty="0" err="1"/>
              <a:t>Modellarni</a:t>
            </a:r>
            <a:r>
              <a:rPr lang="ru-RU" dirty="0"/>
              <a:t> </a:t>
            </a:r>
            <a:r>
              <a:rPr lang="ru-RU" dirty="0" err="1"/>
              <a:t>aniqligi</a:t>
            </a:r>
            <a:r>
              <a:rPr lang="ru-RU" dirty="0"/>
              <a:t> </a:t>
            </a:r>
            <a:r>
              <a:rPr lang="ru-RU" dirty="0" err="1"/>
              <a:t>modellar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real</a:t>
            </a:r>
            <a:r>
              <a:rPr lang="ru-RU" dirty="0"/>
              <a:t> </a:t>
            </a:r>
            <a:r>
              <a:rPr lang="ru-RU" dirty="0" err="1"/>
              <a:t>elementlar</a:t>
            </a:r>
            <a:r>
              <a:rPr lang="ru-RU" dirty="0"/>
              <a:t> </a:t>
            </a:r>
            <a:r>
              <a:rPr lang="ru-RU" dirty="0" err="1"/>
              <a:t>xarakteristikalarini</a:t>
            </a:r>
            <a:r>
              <a:rPr lang="ru-RU" dirty="0"/>
              <a:t> </a:t>
            </a:r>
            <a:r>
              <a:rPr lang="ru-RU" dirty="0" err="1"/>
              <a:t>o`rtacha</a:t>
            </a:r>
            <a:r>
              <a:rPr lang="ru-RU" dirty="0"/>
              <a:t> </a:t>
            </a:r>
            <a:r>
              <a:rPr lang="ru-RU" dirty="0" err="1"/>
              <a:t>kvadratik</a:t>
            </a:r>
            <a:r>
              <a:rPr lang="ru-RU" dirty="0"/>
              <a:t> </a:t>
            </a:r>
            <a:r>
              <a:rPr lang="ru-RU" dirty="0" err="1"/>
              <a:t>chetga</a:t>
            </a:r>
            <a:r>
              <a:rPr lang="ru-RU" dirty="0"/>
              <a:t> </a:t>
            </a:r>
            <a:r>
              <a:rPr lang="ru-RU" dirty="0" err="1"/>
              <a:t>chiqishi</a:t>
            </a:r>
            <a:r>
              <a:rPr lang="ru-RU" dirty="0"/>
              <a:t> </a:t>
            </a:r>
            <a:r>
              <a:rPr lang="ru-RU" dirty="0" err="1"/>
              <a:t>orqali</a:t>
            </a:r>
            <a:r>
              <a:rPr lang="ru-RU" dirty="0"/>
              <a:t> </a:t>
            </a:r>
            <a:r>
              <a:rPr lang="ru-RU" dirty="0" err="1"/>
              <a:t>baholandi</a:t>
            </a:r>
            <a:r>
              <a:rPr lang="ru-RU" dirty="0" smtClean="0"/>
              <a:t>.</a:t>
            </a:r>
            <a:endParaRPr lang="en-US" dirty="0" smtClean="0"/>
          </a:p>
          <a:p>
            <a:endParaRPr lang="en-US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-540568" y="13648"/>
            <a:ext cx="8874499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777526"/>
              </p:ext>
            </p:extLst>
          </p:nvPr>
        </p:nvGraphicFramePr>
        <p:xfrm>
          <a:off x="2555776" y="3501008"/>
          <a:ext cx="2348104" cy="1459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4" imgW="1409088" imgH="520474" progId="Equation.3">
                  <p:embed/>
                </p:oleObj>
              </mc:Choice>
              <mc:Fallback>
                <p:oleObj name="Equation" r:id="rId4" imgW="1409088" imgH="52047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3501008"/>
                        <a:ext cx="2348104" cy="14596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2" name="Рукописный ввод 1"/>
              <p14:cNvContentPartPr/>
              <p14:nvPr/>
            </p14:nvContentPartPr>
            <p14:xfrm>
              <a:off x="2179080" y="3268440"/>
              <a:ext cx="3179160" cy="183960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69720" y="3259080"/>
                <a:ext cx="3197880" cy="1858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6679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8862889"/>
              </p:ext>
            </p:extLst>
          </p:nvPr>
        </p:nvGraphicFramePr>
        <p:xfrm>
          <a:off x="0" y="-45720"/>
          <a:ext cx="219075" cy="45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6" name="Equation" r:id="rId3" imgW="215713" imgH="241091" progId="Equation.3">
                  <p:embed/>
                </p:oleObj>
              </mc:Choice>
              <mc:Fallback>
                <p:oleObj name="Equation" r:id="rId3" imgW="215713" imgH="241091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45720"/>
                        <a:ext cx="219075" cy="457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4987380"/>
              </p:ext>
            </p:extLst>
          </p:nvPr>
        </p:nvGraphicFramePr>
        <p:xfrm>
          <a:off x="0" y="201930"/>
          <a:ext cx="190500" cy="45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7" name="Equation" r:id="rId5" imgW="190417" imgH="241195" progId="Equation.3">
                  <p:embed/>
                </p:oleObj>
              </mc:Choice>
              <mc:Fallback>
                <p:oleObj name="Equation" r:id="rId5" imgW="190417" imgH="241195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1930"/>
                        <a:ext cx="190500" cy="457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6643320"/>
              </p:ext>
            </p:extLst>
          </p:nvPr>
        </p:nvGraphicFramePr>
        <p:xfrm>
          <a:off x="0" y="449580"/>
          <a:ext cx="95250" cy="45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8" name="Equation" r:id="rId7" imgW="88707" imgH="164742" progId="Equation.3">
                  <p:embed/>
                </p:oleObj>
              </mc:Choice>
              <mc:Fallback>
                <p:oleObj name="Equation" r:id="rId7" imgW="88707" imgH="164742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49580"/>
                        <a:ext cx="95250" cy="457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 rot="10800000" flipV="1">
            <a:off x="219074" y="1392741"/>
            <a:ext cx="91154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Заголовок 31"/>
          <p:cNvSpPr>
            <a:spLocks noGrp="1"/>
          </p:cNvSpPr>
          <p:nvPr>
            <p:ph type="title"/>
          </p:nvPr>
        </p:nvSpPr>
        <p:spPr>
          <a:xfrm>
            <a:off x="419100" y="2996952"/>
            <a:ext cx="8305800" cy="3375248"/>
          </a:xfrm>
        </p:spPr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/>
              <a:t/>
            </a:r>
            <a:br>
              <a:rPr lang="en-US" b="1" u="sng" dirty="0"/>
            </a:br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/>
              <a:t/>
            </a:r>
            <a:br>
              <a:rPr lang="en-US" b="1" u="sng" dirty="0"/>
            </a:br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/>
              <a:t/>
            </a:r>
            <a:br>
              <a:rPr lang="en-US" b="1" u="sng" dirty="0"/>
            </a:br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sz="4000" b="1" u="sng" dirty="0"/>
              <a:t/>
            </a:r>
            <a:br>
              <a:rPr lang="en-US" sz="4000" b="1" u="sng" dirty="0"/>
            </a:br>
            <a:r>
              <a:rPr lang="ru-RU" sz="4000" b="1" u="sng" dirty="0" err="1" smtClean="0"/>
              <a:t>Elektr</a:t>
            </a:r>
            <a:r>
              <a:rPr lang="ru-RU" sz="4000" b="1" u="sng" dirty="0" smtClean="0"/>
              <a:t> </a:t>
            </a:r>
            <a:r>
              <a:rPr lang="ru-RU" sz="4000" b="1" u="sng" dirty="0" err="1"/>
              <a:t>zanjirlarni</a:t>
            </a:r>
            <a:r>
              <a:rPr lang="ru-RU" sz="4000" b="1" u="sng" dirty="0"/>
              <a:t> </a:t>
            </a:r>
            <a:r>
              <a:rPr lang="ru-RU" sz="4000" b="1" u="sng" dirty="0" err="1"/>
              <a:t>zamesheniya</a:t>
            </a:r>
            <a:r>
              <a:rPr lang="ru-RU" sz="4000" b="1" u="sng" dirty="0"/>
              <a:t> </a:t>
            </a:r>
            <a:r>
              <a:rPr lang="ru-RU" sz="4000" b="1" u="sng" dirty="0" err="1"/>
              <a:t>sxemalari</a:t>
            </a:r>
            <a:r>
              <a:rPr lang="ru-RU" sz="4000" b="1" u="sng" dirty="0"/>
              <a:t>.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err="1"/>
              <a:t>Zamesheniya</a:t>
            </a:r>
            <a:r>
              <a:rPr lang="ru-RU" sz="4000" dirty="0"/>
              <a:t> </a:t>
            </a:r>
            <a:r>
              <a:rPr lang="ru-RU" sz="4000" dirty="0" err="1"/>
              <a:t>sxemalari</a:t>
            </a:r>
            <a:r>
              <a:rPr lang="ru-RU" sz="4000" dirty="0"/>
              <a:t> </a:t>
            </a:r>
            <a:r>
              <a:rPr lang="ru-RU" sz="4000" dirty="0" err="1"/>
              <a:t>real</a:t>
            </a:r>
            <a:r>
              <a:rPr lang="ru-RU" sz="4000" dirty="0"/>
              <a:t> </a:t>
            </a:r>
            <a:r>
              <a:rPr lang="ru-RU" sz="4000" dirty="0" err="1"/>
              <a:t>elektr</a:t>
            </a:r>
            <a:r>
              <a:rPr lang="ru-RU" sz="4000" dirty="0"/>
              <a:t> </a:t>
            </a:r>
            <a:r>
              <a:rPr lang="ru-RU" sz="4000" dirty="0" err="1"/>
              <a:t>zanjirlarini</a:t>
            </a:r>
            <a:r>
              <a:rPr lang="ru-RU" sz="4000" dirty="0"/>
              <a:t> </a:t>
            </a:r>
            <a:r>
              <a:rPr lang="ru-RU" sz="4000" dirty="0" err="1"/>
              <a:t>matematik</a:t>
            </a:r>
            <a:r>
              <a:rPr lang="ru-RU" sz="4000" dirty="0"/>
              <a:t> </a:t>
            </a:r>
            <a:r>
              <a:rPr lang="ru-RU" sz="4000" dirty="0" err="1"/>
              <a:t>ifodalanishi</a:t>
            </a:r>
            <a:r>
              <a:rPr lang="ru-RU" sz="4000" dirty="0"/>
              <a:t> </a:t>
            </a:r>
            <a:r>
              <a:rPr lang="ru-RU" sz="4000" dirty="0" err="1"/>
              <a:t>bo`lganligi</a:t>
            </a:r>
            <a:r>
              <a:rPr lang="ru-RU" sz="4000" dirty="0"/>
              <a:t> </a:t>
            </a:r>
            <a:r>
              <a:rPr lang="ru-RU" sz="4000" dirty="0" err="1"/>
              <a:t>sababdan</a:t>
            </a:r>
            <a:r>
              <a:rPr lang="ru-RU" sz="4000" dirty="0"/>
              <a:t> </a:t>
            </a:r>
            <a:r>
              <a:rPr lang="ru-RU" sz="4000" dirty="0" err="1"/>
              <a:t>ular</a:t>
            </a:r>
            <a:r>
              <a:rPr lang="ru-RU" sz="4000" dirty="0"/>
              <a:t> </a:t>
            </a:r>
            <a:r>
              <a:rPr lang="ru-RU" sz="4000" dirty="0" err="1"/>
              <a:t>ko`p</a:t>
            </a:r>
            <a:r>
              <a:rPr lang="ru-RU" sz="4000" dirty="0"/>
              <a:t> </a:t>
            </a:r>
            <a:r>
              <a:rPr lang="ru-RU" sz="4000" dirty="0" err="1"/>
              <a:t>hollarda</a:t>
            </a:r>
            <a:r>
              <a:rPr lang="ru-RU" sz="4000" dirty="0"/>
              <a:t> </a:t>
            </a:r>
            <a:r>
              <a:rPr lang="ru-RU" sz="4000" b="1" dirty="0" err="1"/>
              <a:t>elektr</a:t>
            </a:r>
            <a:r>
              <a:rPr lang="ru-RU" sz="4000" b="1" dirty="0"/>
              <a:t> </a:t>
            </a:r>
            <a:r>
              <a:rPr lang="ru-RU" sz="4000" b="1" dirty="0" err="1"/>
              <a:t>zanjirlarini</a:t>
            </a:r>
            <a:r>
              <a:rPr lang="ru-RU" sz="4000" b="1" dirty="0"/>
              <a:t> </a:t>
            </a:r>
            <a:r>
              <a:rPr lang="ru-RU" sz="4000" b="1" dirty="0" err="1"/>
              <a:t>matematik</a:t>
            </a:r>
            <a:r>
              <a:rPr lang="ru-RU" sz="4000" b="1" dirty="0"/>
              <a:t> </a:t>
            </a:r>
            <a:r>
              <a:rPr lang="ru-RU" sz="4000" b="1" dirty="0" err="1"/>
              <a:t>modeli</a:t>
            </a:r>
            <a:r>
              <a:rPr lang="ru-RU" sz="4000" dirty="0"/>
              <a:t> </a:t>
            </a:r>
            <a:r>
              <a:rPr lang="ru-RU" sz="4000" dirty="0" err="1"/>
              <a:t>deb</a:t>
            </a:r>
            <a:r>
              <a:rPr lang="ru-RU" sz="4000" dirty="0"/>
              <a:t> </a:t>
            </a:r>
            <a:r>
              <a:rPr lang="ru-RU" sz="4000" dirty="0" err="1"/>
              <a:t>ham</a:t>
            </a:r>
            <a:r>
              <a:rPr lang="ru-RU" sz="4000" dirty="0"/>
              <a:t> </a:t>
            </a:r>
            <a:r>
              <a:rPr lang="ru-RU" sz="4000" dirty="0" err="1"/>
              <a:t>ataladi</a:t>
            </a:r>
            <a:r>
              <a:rPr lang="ru-RU" sz="4000" dirty="0"/>
              <a:t>. </a:t>
            </a:r>
            <a:br>
              <a:rPr lang="ru-RU" sz="4000" dirty="0"/>
            </a:br>
            <a:r>
              <a:rPr lang="ru-RU" sz="4000" dirty="0" err="1"/>
              <a:t>Kuchlanishi</a:t>
            </a:r>
            <a:r>
              <a:rPr lang="ru-RU" sz="4000" dirty="0"/>
              <a:t> </a:t>
            </a:r>
            <a:r>
              <a:rPr lang="ru-RU" sz="4000" dirty="0" err="1"/>
              <a:t>toka</a:t>
            </a:r>
            <a:r>
              <a:rPr lang="ru-RU" sz="4000" dirty="0"/>
              <a:t> </a:t>
            </a:r>
            <a:r>
              <a:rPr lang="ru-RU" sz="4000" dirty="0" err="1"/>
              <a:t>bog`liqligi</a:t>
            </a:r>
            <a:r>
              <a:rPr lang="ru-RU" sz="4000" dirty="0"/>
              <a:t> </a:t>
            </a:r>
            <a:r>
              <a:rPr lang="ru-RU" sz="4000" dirty="0" err="1"/>
              <a:t>elektr</a:t>
            </a:r>
            <a:r>
              <a:rPr lang="ru-RU" sz="4000" dirty="0"/>
              <a:t> </a:t>
            </a:r>
            <a:r>
              <a:rPr lang="ru-RU" sz="4000" dirty="0" err="1"/>
              <a:t>zanjiri</a:t>
            </a:r>
            <a:r>
              <a:rPr lang="ru-RU" sz="4000" dirty="0"/>
              <a:t> </a:t>
            </a:r>
            <a:r>
              <a:rPr lang="ru-RU" sz="4000" dirty="0" err="1"/>
              <a:t>elementlarini</a:t>
            </a:r>
            <a:r>
              <a:rPr lang="ru-RU" sz="4000" dirty="0"/>
              <a:t> </a:t>
            </a:r>
            <a:r>
              <a:rPr lang="ru-RU" sz="4000" dirty="0" err="1"/>
              <a:t>asosiy</a:t>
            </a:r>
            <a:r>
              <a:rPr lang="ru-RU" sz="4000" dirty="0"/>
              <a:t> </a:t>
            </a:r>
            <a:r>
              <a:rPr lang="ru-RU" sz="4000" dirty="0" err="1"/>
              <a:t>xarakteristikalari</a:t>
            </a:r>
            <a:r>
              <a:rPr lang="ru-RU" sz="4000" dirty="0"/>
              <a:t> </a:t>
            </a:r>
            <a:r>
              <a:rPr lang="ru-RU" sz="4000" dirty="0" err="1"/>
              <a:t>xisoblanadi</a:t>
            </a:r>
            <a:r>
              <a:rPr lang="ru-RU" sz="4000" dirty="0"/>
              <a:t>. </a:t>
            </a:r>
            <a:r>
              <a:rPr lang="ru-RU" sz="4000" dirty="0" err="1"/>
              <a:t>Bu</a:t>
            </a:r>
            <a:r>
              <a:rPr lang="ru-RU" sz="4000" dirty="0"/>
              <a:t> </a:t>
            </a:r>
            <a:r>
              <a:rPr lang="ru-RU" sz="4000" dirty="0" err="1"/>
              <a:t>bog`lanishlarni</a:t>
            </a:r>
            <a:r>
              <a:rPr lang="ru-RU" sz="4000" dirty="0"/>
              <a:t> </a:t>
            </a:r>
            <a:r>
              <a:rPr lang="ru-RU" sz="4000" dirty="0" err="1"/>
              <a:t>volt-amper</a:t>
            </a:r>
            <a:r>
              <a:rPr lang="ru-RU" sz="4000" dirty="0"/>
              <a:t> </a:t>
            </a:r>
            <a:r>
              <a:rPr lang="ru-RU" sz="4000" dirty="0" err="1"/>
              <a:t>xarakteristikalari</a:t>
            </a:r>
            <a:r>
              <a:rPr lang="ru-RU" sz="4000" dirty="0"/>
              <a:t> </a:t>
            </a:r>
            <a:r>
              <a:rPr lang="ru-RU" sz="4000" dirty="0" err="1"/>
              <a:t>deb</a:t>
            </a:r>
            <a:r>
              <a:rPr lang="ru-RU" sz="4000" dirty="0"/>
              <a:t> </a:t>
            </a:r>
            <a:r>
              <a:rPr lang="ru-RU" sz="4000" dirty="0" err="1"/>
              <a:t>atashadi</a:t>
            </a:r>
            <a:r>
              <a:rPr lang="ru-RU" sz="4000" dirty="0"/>
              <a:t>(VAX).</a:t>
            </a:r>
            <a:r>
              <a:rPr lang="ru-RU" sz="3100" dirty="0"/>
              <a:t/>
            </a:r>
            <a:br>
              <a:rPr lang="ru-RU" sz="3100" dirty="0"/>
            </a:br>
            <a:endParaRPr lang="ru-RU" sz="3100" dirty="0"/>
          </a:p>
        </p:txBody>
      </p:sp>
    </p:spTree>
    <p:extLst>
      <p:ext uri="{BB962C8B-B14F-4D97-AF65-F5344CB8AC3E}">
        <p14:creationId xmlns:p14="http://schemas.microsoft.com/office/powerpoint/2010/main" val="418909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832648"/>
          </a:xfrm>
        </p:spPr>
        <p:txBody>
          <a:bodyPr/>
          <a:lstStyle/>
          <a:p>
            <a:r>
              <a:rPr lang="ru-RU" dirty="0" err="1" smtClean="0"/>
              <a:t>Elektr</a:t>
            </a:r>
            <a:r>
              <a:rPr lang="ru-RU" dirty="0" smtClean="0"/>
              <a:t> </a:t>
            </a:r>
            <a:r>
              <a:rPr lang="ru-RU" dirty="0" err="1" smtClean="0"/>
              <a:t>energiya</a:t>
            </a:r>
            <a:r>
              <a:rPr lang="ru-RU" dirty="0" smtClean="0"/>
              <a:t> </a:t>
            </a:r>
            <a:r>
              <a:rPr lang="ru-RU" dirty="0" err="1" smtClean="0"/>
              <a:t>issiqlikka</a:t>
            </a:r>
            <a:r>
              <a:rPr lang="ru-RU" dirty="0" smtClean="0"/>
              <a:t> </a:t>
            </a:r>
            <a:r>
              <a:rPr lang="ru-RU" dirty="0" err="1" smtClean="0"/>
              <a:t>aylanadigan</a:t>
            </a:r>
            <a:r>
              <a:rPr lang="ru-RU" dirty="0" smtClean="0"/>
              <a:t> </a:t>
            </a:r>
            <a:r>
              <a:rPr lang="ru-RU" dirty="0" err="1" smtClean="0"/>
              <a:t>zanjir</a:t>
            </a:r>
            <a:r>
              <a:rPr lang="ru-RU" dirty="0" smtClean="0"/>
              <a:t> </a:t>
            </a:r>
            <a:r>
              <a:rPr lang="ru-RU" dirty="0" err="1" smtClean="0"/>
              <a:t>elementi</a:t>
            </a:r>
            <a:r>
              <a:rPr lang="ru-RU" dirty="0" smtClean="0"/>
              <a:t> </a:t>
            </a:r>
            <a:r>
              <a:rPr lang="ru-RU" dirty="0" err="1" smtClean="0"/>
              <a:t>qarshilik</a:t>
            </a:r>
            <a:r>
              <a:rPr lang="ru-RU" dirty="0" smtClean="0"/>
              <a:t> R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o`tkazuvchanlik</a:t>
            </a:r>
            <a:r>
              <a:rPr lang="ru-RU" dirty="0" smtClean="0"/>
              <a:t> g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xarakterlanadi</a:t>
            </a:r>
            <a:r>
              <a:rPr lang="ru-RU" dirty="0" smtClean="0"/>
              <a:t>. </a:t>
            </a:r>
            <a:r>
              <a:rPr lang="ru-RU" dirty="0" err="1" smtClean="0"/>
              <a:t>Bunday</a:t>
            </a:r>
            <a:r>
              <a:rPr lang="ru-RU" dirty="0" smtClean="0"/>
              <a:t> </a:t>
            </a:r>
            <a:r>
              <a:rPr lang="ru-RU" dirty="0" err="1" smtClean="0"/>
              <a:t>elementlar</a:t>
            </a:r>
            <a:r>
              <a:rPr lang="ru-RU" dirty="0" smtClean="0"/>
              <a:t> </a:t>
            </a:r>
            <a:r>
              <a:rPr lang="ru-RU" b="1" dirty="0" err="1" smtClean="0"/>
              <a:t>passiv</a:t>
            </a:r>
            <a:r>
              <a:rPr lang="ru-RU" b="1" dirty="0" smtClean="0"/>
              <a:t> </a:t>
            </a:r>
            <a:r>
              <a:rPr lang="ru-RU" b="1" dirty="0" err="1" smtClean="0"/>
              <a:t>elementlar</a:t>
            </a:r>
            <a:r>
              <a:rPr lang="ru-RU" dirty="0" smtClean="0"/>
              <a:t> </a:t>
            </a:r>
            <a:r>
              <a:rPr lang="ru-RU" dirty="0" err="1" smtClean="0"/>
              <a:t>deb</a:t>
            </a:r>
            <a:r>
              <a:rPr lang="ru-RU" dirty="0" smtClean="0"/>
              <a:t> </a:t>
            </a:r>
            <a:r>
              <a:rPr lang="ru-RU" dirty="0" err="1" smtClean="0"/>
              <a:t>ataladi</a:t>
            </a:r>
            <a:r>
              <a:rPr lang="ru-RU" dirty="0" smtClean="0"/>
              <a:t>. </a:t>
            </a:r>
            <a:endParaRPr lang="en-US" dirty="0" smtClean="0"/>
          </a:p>
          <a:p>
            <a:r>
              <a:rPr lang="ru-RU" b="1" dirty="0" err="1"/>
              <a:t>Aktiv</a:t>
            </a:r>
            <a:r>
              <a:rPr lang="ru-RU" b="1" dirty="0"/>
              <a:t> </a:t>
            </a:r>
            <a:r>
              <a:rPr lang="ru-RU" b="1" dirty="0" err="1"/>
              <a:t>elektr</a:t>
            </a:r>
            <a:r>
              <a:rPr lang="ru-RU" b="1" dirty="0"/>
              <a:t> </a:t>
            </a:r>
            <a:r>
              <a:rPr lang="ru-RU" b="1" dirty="0" err="1"/>
              <a:t>zanjirlari</a:t>
            </a:r>
            <a:r>
              <a:rPr lang="ru-RU" b="1" dirty="0"/>
              <a:t> </a:t>
            </a:r>
            <a:r>
              <a:rPr lang="ru-RU" dirty="0" err="1"/>
              <a:t>passiv</a:t>
            </a:r>
            <a:r>
              <a:rPr lang="ru-RU" dirty="0"/>
              <a:t> </a:t>
            </a:r>
            <a:r>
              <a:rPr lang="ru-RU" dirty="0" err="1"/>
              <a:t>elementlardan</a:t>
            </a:r>
            <a:r>
              <a:rPr lang="ru-RU" dirty="0"/>
              <a:t> </a:t>
            </a:r>
            <a:r>
              <a:rPr lang="ru-RU" dirty="0" err="1"/>
              <a:t>tashqari</a:t>
            </a:r>
            <a:r>
              <a:rPr lang="ru-RU" dirty="0"/>
              <a:t>, </a:t>
            </a:r>
            <a:r>
              <a:rPr lang="ru-RU" dirty="0" err="1"/>
              <a:t>elektron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yarimo`tkazgichli</a:t>
            </a:r>
            <a:r>
              <a:rPr lang="ru-RU" dirty="0"/>
              <a:t> </a:t>
            </a:r>
            <a:r>
              <a:rPr lang="ru-RU" dirty="0" err="1"/>
              <a:t>asboblardan</a:t>
            </a:r>
            <a:r>
              <a:rPr lang="ru-RU" dirty="0"/>
              <a:t> </a:t>
            </a:r>
            <a:r>
              <a:rPr lang="ru-RU" dirty="0" err="1"/>
              <a:t>tashkil</a:t>
            </a:r>
            <a:r>
              <a:rPr lang="ru-RU" dirty="0"/>
              <a:t> </a:t>
            </a:r>
            <a:r>
              <a:rPr lang="ru-RU" dirty="0" err="1"/>
              <a:t>topadi</a:t>
            </a:r>
            <a:r>
              <a:rPr lang="ru-RU" dirty="0"/>
              <a:t>, </a:t>
            </a:r>
            <a:r>
              <a:rPr lang="ru-RU" dirty="0" err="1"/>
              <a:t>ularda</a:t>
            </a:r>
            <a:r>
              <a:rPr lang="ru-RU" dirty="0"/>
              <a:t> </a:t>
            </a:r>
            <a:r>
              <a:rPr lang="ru-RU" dirty="0" err="1"/>
              <a:t>kirish</a:t>
            </a:r>
            <a:r>
              <a:rPr lang="ru-RU" dirty="0"/>
              <a:t> </a:t>
            </a:r>
            <a:r>
              <a:rPr lang="ru-RU" dirty="0" err="1"/>
              <a:t>signali</a:t>
            </a:r>
            <a:r>
              <a:rPr lang="ru-RU" dirty="0"/>
              <a:t> </a:t>
            </a:r>
            <a:r>
              <a:rPr lang="ru-RU" dirty="0" err="1"/>
              <a:t>energiyani</a:t>
            </a:r>
            <a:r>
              <a:rPr lang="ru-RU" dirty="0"/>
              <a:t> </a:t>
            </a:r>
            <a:r>
              <a:rPr lang="ru-RU" dirty="0" err="1"/>
              <a:t>o`zgarish</a:t>
            </a:r>
            <a:r>
              <a:rPr lang="ru-RU" dirty="0"/>
              <a:t> </a:t>
            </a:r>
            <a:r>
              <a:rPr lang="ru-RU" dirty="0" err="1"/>
              <a:t>jarayonini</a:t>
            </a:r>
            <a:r>
              <a:rPr lang="ru-RU" dirty="0"/>
              <a:t> </a:t>
            </a:r>
            <a:r>
              <a:rPr lang="ru-RU" dirty="0" err="1"/>
              <a:t>boshqaradi</a:t>
            </a:r>
            <a:r>
              <a:rPr lang="ru-RU" dirty="0"/>
              <a:t>. </a:t>
            </a:r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energiya</a:t>
            </a:r>
            <a:r>
              <a:rPr lang="ru-RU" dirty="0"/>
              <a:t> </a:t>
            </a:r>
            <a:r>
              <a:rPr lang="ru-RU" dirty="0" err="1"/>
              <a:t>esa</a:t>
            </a:r>
            <a:r>
              <a:rPr lang="ru-RU" dirty="0"/>
              <a:t> </a:t>
            </a:r>
            <a:r>
              <a:rPr lang="ru-RU" dirty="0" err="1"/>
              <a:t>manbadan</a:t>
            </a:r>
            <a:r>
              <a:rPr lang="ru-RU" dirty="0"/>
              <a:t> </a:t>
            </a:r>
            <a:r>
              <a:rPr lang="ru-RU" dirty="0" err="1"/>
              <a:t>keladi</a:t>
            </a:r>
            <a:r>
              <a:rPr lang="ru-RU" dirty="0"/>
              <a:t>. </a:t>
            </a:r>
            <a:r>
              <a:rPr lang="en-US" dirty="0" smtClean="0"/>
              <a:t>b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2045160" y="785880"/>
              <a:ext cx="6224040" cy="109872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35800" y="776520"/>
                <a:ext cx="6242760" cy="1117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7527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95536" y="764704"/>
            <a:ext cx="76328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tenglama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elementlarni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matematik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modullari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indent="449580" algn="just"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tenglama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sig`im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matematik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modeli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449580" algn="just"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Rvt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qarshilikni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rezistiv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EDS YE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manbaadan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ketma-ket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ulangan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manbasini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zamesheniya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7208" y="4332108"/>
            <a:ext cx="7651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qarshilikli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EYUK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manbaasi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mabaai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passiv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iste`molchi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ketma-ket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ulangan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zamesheniya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7684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0"/>
          <p:cNvGrpSpPr>
            <a:grpSpLocks/>
          </p:cNvGrpSpPr>
          <p:nvPr/>
        </p:nvGrpSpPr>
        <p:grpSpPr bwMode="auto">
          <a:xfrm>
            <a:off x="2339752" y="2768153"/>
            <a:ext cx="457200" cy="1609725"/>
            <a:chOff x="3225" y="2536"/>
            <a:chExt cx="720" cy="2535"/>
          </a:xfrm>
        </p:grpSpPr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420" y="3076"/>
              <a:ext cx="360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Line 14"/>
            <p:cNvSpPr>
              <a:spLocks noChangeShapeType="1"/>
            </p:cNvSpPr>
            <p:nvPr/>
          </p:nvSpPr>
          <p:spPr bwMode="auto">
            <a:xfrm>
              <a:off x="3600" y="3976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Line 13"/>
            <p:cNvSpPr>
              <a:spLocks noChangeShapeType="1"/>
            </p:cNvSpPr>
            <p:nvPr/>
          </p:nvSpPr>
          <p:spPr bwMode="auto">
            <a:xfrm>
              <a:off x="3600" y="2536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Oval 12"/>
            <p:cNvSpPr>
              <a:spLocks noChangeArrowheads="1"/>
            </p:cNvSpPr>
            <p:nvPr/>
          </p:nvSpPr>
          <p:spPr bwMode="auto">
            <a:xfrm>
              <a:off x="3330" y="4501"/>
              <a:ext cx="540" cy="5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225" y="4531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А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Group 1"/>
          <p:cNvGrpSpPr>
            <a:grpSpLocks/>
          </p:cNvGrpSpPr>
          <p:nvPr/>
        </p:nvGrpSpPr>
        <p:grpSpPr bwMode="auto">
          <a:xfrm>
            <a:off x="3923928" y="2530028"/>
            <a:ext cx="2114550" cy="1828800"/>
            <a:chOff x="6390" y="2394"/>
            <a:chExt cx="3330" cy="2880"/>
          </a:xfrm>
        </p:grpSpPr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6660" y="2394"/>
              <a:ext cx="2160" cy="28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6495" y="2754"/>
              <a:ext cx="360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Oval 7"/>
            <p:cNvSpPr>
              <a:spLocks noChangeArrowheads="1"/>
            </p:cNvSpPr>
            <p:nvPr/>
          </p:nvSpPr>
          <p:spPr bwMode="auto">
            <a:xfrm>
              <a:off x="6390" y="4194"/>
              <a:ext cx="540" cy="5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Line 6"/>
            <p:cNvSpPr>
              <a:spLocks noChangeShapeType="1"/>
            </p:cNvSpPr>
            <p:nvPr/>
          </p:nvSpPr>
          <p:spPr bwMode="auto">
            <a:xfrm>
              <a:off x="6660" y="4194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Rectangle 5"/>
            <p:cNvSpPr>
              <a:spLocks noChangeArrowheads="1"/>
            </p:cNvSpPr>
            <p:nvPr/>
          </p:nvSpPr>
          <p:spPr bwMode="auto">
            <a:xfrm>
              <a:off x="8640" y="3834"/>
              <a:ext cx="360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6675" y="2964"/>
              <a:ext cx="90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2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R</a:t>
              </a:r>
              <a:r>
                <a:rPr kumimoji="0" lang="en-US" alt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cт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Text Box 3"/>
            <p:cNvSpPr txBox="1">
              <a:spLocks noChangeArrowheads="1"/>
            </p:cNvSpPr>
            <p:nvPr/>
          </p:nvSpPr>
          <p:spPr bwMode="auto">
            <a:xfrm>
              <a:off x="6660" y="4194"/>
              <a:ext cx="90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Е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Text Box 2"/>
            <p:cNvSpPr txBox="1">
              <a:spLocks noChangeArrowheads="1"/>
            </p:cNvSpPr>
            <p:nvPr/>
          </p:nvSpPr>
          <p:spPr bwMode="auto">
            <a:xfrm>
              <a:off x="8820" y="4014"/>
              <a:ext cx="90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2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R</a:t>
              </a:r>
              <a:r>
                <a:rPr kumimoji="0" lang="en-US" altLang="ru-RU" sz="1200" b="0" i="0" u="none" strike="noStrike" cap="none" normalizeH="0" baseline="-30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Н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11560" y="1238439"/>
            <a:ext cx="7560840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Elektr energiya manbaasi va aktiv iste`molchi ketma-ket ulangan zanjirni sxemasi quyidagicha ko`rsatiladi: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27584" y="4736501"/>
            <a:ext cx="8136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iste`molchi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volt-amper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xarakteristikasi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zamesheniya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(b);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manbaasi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iste`molchi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ketma-ket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ulangan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zamesheniya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(v).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2036160" y="2044800"/>
              <a:ext cx="4429440" cy="472428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26800" y="2035440"/>
                <a:ext cx="4448160" cy="4743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1386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372984"/>
          </a:xfrm>
        </p:spPr>
        <p:txBody>
          <a:bodyPr>
            <a:normAutofit/>
          </a:bodyPr>
          <a:lstStyle/>
          <a:p>
            <a:pPr algn="ctr"/>
            <a:r>
              <a:rPr lang="en-US" sz="9600" b="1" dirty="0" smtClean="0"/>
              <a:t>TAMOM.</a:t>
            </a:r>
            <a:endParaRPr lang="ru-RU" sz="9600" b="1" dirty="0"/>
          </a:p>
        </p:txBody>
      </p:sp>
    </p:spTree>
    <p:extLst>
      <p:ext uri="{BB962C8B-B14F-4D97-AF65-F5344CB8AC3E}">
        <p14:creationId xmlns:p14="http://schemas.microsoft.com/office/powerpoint/2010/main" val="390024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</TotalTime>
  <Words>284</Words>
  <Application>Microsoft Office PowerPoint</Application>
  <PresentationFormat>Экран (4:3)</PresentationFormat>
  <Paragraphs>28</Paragraphs>
  <Slides>9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Equation</vt:lpstr>
      <vt:lpstr>ELEKTR ZANJIRLARINI MODELLASHTIRISH. </vt:lpstr>
      <vt:lpstr>Reja:</vt:lpstr>
      <vt:lpstr>Презентация PowerPoint</vt:lpstr>
      <vt:lpstr>Презентация PowerPoint</vt:lpstr>
      <vt:lpstr>        Elektr zanjirlarni zamesheniya sxemalari. Zamesheniya sxemalari real elektr zanjirlarini matematik ifodalanishi bo`lganligi sababdan ular ko`p hollarda elektr zanjirlarini matematik modeli deb ham ataladi.  Kuchlanishi toka bog`liqligi elektr zanjiri elementlarini asosiy xarakteristikalari xisoblanadi. Bu bog`lanishlarni volt-amper xarakteristikalari deb atashadi(VAX). </vt:lpstr>
      <vt:lpstr>Презентация PowerPoint</vt:lpstr>
      <vt:lpstr>Презентация PowerPoint</vt:lpstr>
      <vt:lpstr>Презентация PowerPoint</vt:lpstr>
      <vt:lpstr>TAMOM.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Hisoblash mashinalari (shaxsiy kompyutеrlar)da tizimlarni modеllash imkoniyatlari va samaradorligi</dc:title>
  <dc:creator>user</dc:creator>
  <cp:lastModifiedBy>RePack by Diakov</cp:lastModifiedBy>
  <cp:revision>6</cp:revision>
  <dcterms:created xsi:type="dcterms:W3CDTF">2017-02-13T04:52:45Z</dcterms:created>
  <dcterms:modified xsi:type="dcterms:W3CDTF">2018-10-16T14:01:50Z</dcterms:modified>
</cp:coreProperties>
</file>