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2" r:id="rId3"/>
    <p:sldId id="294" r:id="rId4"/>
    <p:sldId id="295" r:id="rId5"/>
    <p:sldId id="301" r:id="rId6"/>
    <p:sldId id="302" r:id="rId7"/>
    <p:sldId id="303" r:id="rId8"/>
    <p:sldId id="296" r:id="rId9"/>
    <p:sldId id="297" r:id="rId10"/>
    <p:sldId id="298" r:id="rId11"/>
    <p:sldId id="299" r:id="rId12"/>
    <p:sldId id="304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29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92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36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73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95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03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744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47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0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17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9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25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52105-FBC8-491C-89BE-94CC791147F5}" type="datetimeFigureOut">
              <a:rPr lang="en-US" smtClean="0"/>
              <a:t>5/31/2021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9A5D7-A234-464F-AEFE-7ABE9445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43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himaseiki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6516C-1786-4307-8258-5BC6A485C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9018" y="1233873"/>
            <a:ext cx="5278772" cy="1492550"/>
          </a:xfrm>
        </p:spPr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Pattern making</a:t>
            </a: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i="0" u="none" strike="noStrike" baseline="0" dirty="0">
                <a:latin typeface="Times New Roman" panose="02020603050405020304" pitchFamily="18" charset="0"/>
              </a:rPr>
              <a:t>Raglan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DEB111-043C-4B16-A049-6033C8D7E2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52" t="18073" r="30918" b="27452"/>
          <a:stretch/>
        </p:blipFill>
        <p:spPr>
          <a:xfrm>
            <a:off x="442520" y="3101828"/>
            <a:ext cx="6626122" cy="351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55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A9E29D-1F83-472B-8FCB-413E5233BA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707" t="11062" r="7815" b="7580"/>
          <a:stretch/>
        </p:blipFill>
        <p:spPr>
          <a:xfrm>
            <a:off x="300285" y="1778465"/>
            <a:ext cx="8543430" cy="4628151"/>
          </a:xfrm>
        </p:spPr>
      </p:pic>
    </p:spTree>
    <p:extLst>
      <p:ext uri="{BB962C8B-B14F-4D97-AF65-F5344CB8AC3E}">
        <p14:creationId xmlns:p14="http://schemas.microsoft.com/office/powerpoint/2010/main" val="3405251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00196-928E-4BAA-9C39-321938D11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92555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Raglan Modify the pattern of </a:t>
            </a:r>
            <a:r>
              <a:rPr lang="en-US" sz="2000" b="1" i="0" u="none" strike="noStrike" baseline="0" dirty="0" err="1">
                <a:latin typeface="Times New Roman" panose="02020603050405020304" pitchFamily="18" charset="0"/>
              </a:rPr>
              <a:t>Setin</a:t>
            </a:r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 A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D9B21-87F5-407F-A1DE-732D0D594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674" y="1476462"/>
            <a:ext cx="7810675" cy="4700501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the pattern of Set in A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C204E1-0422-4B00-A638-6EA07E3763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4" t="19052" r="41803" b="10490"/>
          <a:stretch/>
        </p:blipFill>
        <p:spPr>
          <a:xfrm>
            <a:off x="1714137" y="2254177"/>
            <a:ext cx="579174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658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E75A4-B6BF-45F7-9C87-66C0FAC2AF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1960" y="1630581"/>
            <a:ext cx="2693389" cy="3456266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Divide/Line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Divide the pattern of sleeve into two parts.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AFFFF8-9109-4AEE-AC35-3A49682C20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4" t="11224" r="35505" b="21580"/>
          <a:stretch/>
        </p:blipFill>
        <p:spPr>
          <a:xfrm>
            <a:off x="268447" y="1630581"/>
            <a:ext cx="5352177" cy="345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654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D6BB8-21A1-4154-85D2-D6D0085E6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842" y="818691"/>
            <a:ext cx="7886700" cy="522061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Pattern/Move/Point-Point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Move front sleeve to front body.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Overlap the center line of sleeve with shoulder line.</a:t>
            </a: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Move back sleeve to back body.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FAEBDD-B2A4-41FA-A21F-6E15DC73B4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5" t="11712" r="35505" b="21417"/>
          <a:stretch/>
        </p:blipFill>
        <p:spPr>
          <a:xfrm>
            <a:off x="729842" y="2720698"/>
            <a:ext cx="5991328" cy="385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636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E562D-A513-447C-A38A-9CF25D0F7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7197" y="1070616"/>
            <a:ext cx="6736884" cy="55684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Pattern/Move/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</a:rPr>
              <a:t>Ovelap</a:t>
            </a: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</a:rPr>
              <a:t>Poin</a:t>
            </a: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 Overlap sleeve top to shoulder point.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6CC006-2649-418E-8D38-C2E88504E6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4" t="12038" r="35505" b="21091"/>
          <a:stretch/>
        </p:blipFill>
        <p:spPr>
          <a:xfrm>
            <a:off x="1047197" y="1878878"/>
            <a:ext cx="7049605" cy="45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57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B6EAE8-02E1-481C-B0D5-F187CCD46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3786" y="1565566"/>
            <a:ext cx="3548544" cy="41525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Pattern/Rotate/Track ball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Turn the sleeve and fix the angle.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Make less angle for the sleeve to give larger allowance around shoulder, upper arm, and chest.</a:t>
            </a:r>
          </a:p>
          <a:p>
            <a:pPr marL="0" marR="2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2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When rotating the sleeve, the angle is displayed. Keep same angle for both of front/ back sleeve.</a:t>
            </a:r>
          </a:p>
          <a:p>
            <a:pPr marR="20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155AAF-D9BA-41FE-8DEB-8C4FF769AE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1" t="13018" r="41284" b="6248"/>
          <a:stretch/>
        </p:blipFill>
        <p:spPr>
          <a:xfrm>
            <a:off x="335558" y="1565566"/>
            <a:ext cx="4832059" cy="415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34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8B690-25C1-4E1E-9723-7A4752396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651166"/>
            <a:ext cx="7886700" cy="4351338"/>
          </a:xfrm>
        </p:spPr>
        <p:txBody>
          <a:bodyPr/>
          <a:lstStyle/>
          <a:p>
            <a:pPr marL="0" marR="28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Draw raglan line for the body and sleeve with develop line.</a:t>
            </a:r>
          </a:p>
          <a:p>
            <a:pPr marL="0" marR="120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120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Use different color of develop line for easier recognition.</a:t>
            </a:r>
          </a:p>
          <a:p>
            <a:pPr marL="0" marR="280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marR="280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Generally J-shaped curve for sleeve and S-shaped curve for body are drawn.</a:t>
            </a:r>
          </a:p>
          <a:p>
            <a:pPr marR="28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71CB2C-5457-43C2-918A-AE95C27644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3" t="28186" r="41284" b="10816"/>
          <a:stretch/>
        </p:blipFill>
        <p:spPr>
          <a:xfrm>
            <a:off x="2273416" y="2922746"/>
            <a:ext cx="5452844" cy="354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49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981EF-597B-44A1-BE4C-A3C6149DF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0987" y="873475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Trace/Extract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221DEF-060D-4DFF-B84E-BFFF142F05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5" t="22640" r="41284" b="16198"/>
          <a:stretch/>
        </p:blipFill>
        <p:spPr>
          <a:xfrm>
            <a:off x="1065400" y="1633187"/>
            <a:ext cx="6424454" cy="419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35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AD476-F39B-4307-A7FF-88C60DD2A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3266" y="785390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Pattern/Rotate/Horizontal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Rotate the sleeves to vertical position.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A045C5-2BEF-4770-8D78-8782E545B9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5" t="17262" r="41284" b="21579"/>
          <a:stretch/>
        </p:blipFill>
        <p:spPr>
          <a:xfrm>
            <a:off x="1191235" y="2274564"/>
            <a:ext cx="6543415" cy="427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369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38D5A-3EAF-4B1E-98B1-970E3E421C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766" y="886058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Merge/Line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Joint front /back sleeves</a:t>
            </a: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40AB3B-1377-4BA9-8958-5D75C3B08E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0" t="25087" r="41284" b="13751"/>
          <a:stretch/>
        </p:blipFill>
        <p:spPr>
          <a:xfrm>
            <a:off x="1073791" y="2483142"/>
            <a:ext cx="5666551" cy="368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58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E4B86-E163-44F4-A7CB-15C63BC73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762" y="433053"/>
            <a:ext cx="7886700" cy="2685555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Shoulder dart is processed automatically for raglan in </a:t>
            </a:r>
            <a:r>
              <a:rPr lang="en-US" sz="2000" b="0" i="0" u="none" strike="noStrike" baseline="0" dirty="0" err="1">
                <a:latin typeface="Times New Roman" panose="02020603050405020304" pitchFamily="18" charset="0"/>
              </a:rPr>
              <a:t>KnitPaint</a:t>
            </a: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 even if dart information is not assigned.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02B32E-38E6-47CD-85A6-E4AFF32F88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3" t="32915" r="41284" b="27778"/>
          <a:stretch/>
        </p:blipFill>
        <p:spPr>
          <a:xfrm>
            <a:off x="1677799" y="1296608"/>
            <a:ext cx="4823670" cy="2021748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7B70EC-05BF-4185-8EA9-B41C8BE0D85F}"/>
              </a:ext>
            </a:extLst>
          </p:cNvPr>
          <p:cNvSpPr txBox="1">
            <a:spLocks/>
          </p:cNvSpPr>
          <p:nvPr/>
        </p:nvSpPr>
        <p:spPr>
          <a:xfrm>
            <a:off x="755010" y="4450360"/>
            <a:ext cx="3087149" cy="25187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</a:rPr>
              <a:t>It is necessary t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</a:rPr>
              <a:t>o close the dart on the pattern if it is not required.</a:t>
            </a: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11A942-C68C-43C3-AE3D-15ECCD1297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64" t="13017" r="41192" b="25658"/>
          <a:stretch/>
        </p:blipFill>
        <p:spPr>
          <a:xfrm>
            <a:off x="3842159" y="3584197"/>
            <a:ext cx="4832058" cy="3154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9676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9CBBC-17B7-4A1A-AE3A-08F5870FD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0A604-C030-41E0-8E5E-5A5D811D4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[An example of modification]</a:t>
            </a:r>
          </a:p>
          <a:p>
            <a:pPr marR="2400"/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Measure the distance (X) from the corner point of dart to center line.</a:t>
            </a:r>
          </a:p>
          <a:p>
            <a:pPr marR="24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F1B37C-11A7-46A5-95C9-6F1F7D0D6D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33" t="34149" r="41333" b="31036"/>
          <a:stretch/>
        </p:blipFill>
        <p:spPr>
          <a:xfrm>
            <a:off x="2087880" y="3619500"/>
            <a:ext cx="483108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23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9E346-E80D-41AC-93B7-23C1AB66E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875" y="802168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Use "Modify Pattern" on tool bar.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If the icon of "Modify Pattern" is not on tool bar, it is necessary to register in customize /Edit.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Select settings as shown in the figure on the left.</a:t>
            </a:r>
          </a:p>
          <a:p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49AF9E-C1E3-49B4-8A23-34CAA2C863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0" t="28963" r="41333" b="36518"/>
          <a:stretch/>
        </p:blipFill>
        <p:spPr>
          <a:xfrm>
            <a:off x="983482" y="3350763"/>
            <a:ext cx="7564900" cy="278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680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82D22-2FD1-4C39-92CB-482DCA57F2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18" y="382719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Take area including top 2 points.</a:t>
            </a:r>
          </a:p>
          <a:p>
            <a:pPr marL="0" marR="20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Input the result of measurement in Distance X. Click Move.</a:t>
            </a: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Modify right side in the same way (Reverse).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9050B5-FB89-439A-B305-C668C61E41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33" t="23482" r="41333" b="27481"/>
          <a:stretch/>
        </p:blipFill>
        <p:spPr>
          <a:xfrm>
            <a:off x="848617" y="1579717"/>
            <a:ext cx="4772007" cy="24913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435317-A497-471A-BC06-F39C2B6C09D3}"/>
              </a:ext>
            </a:extLst>
          </p:cNvPr>
          <p:cNvSpPr txBox="1"/>
          <p:nvPr/>
        </p:nvSpPr>
        <p:spPr>
          <a:xfrm>
            <a:off x="696285" y="5007725"/>
            <a:ext cx="319620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Modify the top line to be connected smoothly with Pattern Line/Modify/Redraw Line.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DE669D-754F-440D-B435-D731D795FC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7" t="19227" r="41250" b="36518"/>
          <a:stretch/>
        </p:blipFill>
        <p:spPr>
          <a:xfrm>
            <a:off x="3892491" y="4232184"/>
            <a:ext cx="5132955" cy="241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29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30333-87D0-409B-99BC-DBC09DAA6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485" y="936392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line for top part of sleeve. </a:t>
            </a: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 the length of sewn line of body and sleeve. </a:t>
            </a:r>
          </a:p>
          <a:p>
            <a:pPr marL="0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Modify the line if it is necessary.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301B73-ED57-48A9-A5F2-2DB6B14B42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481" r="46833" b="17259"/>
          <a:stretch/>
        </p:blipFill>
        <p:spPr>
          <a:xfrm>
            <a:off x="813521" y="2753966"/>
            <a:ext cx="5789939" cy="363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8819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AB64C-B31F-4DE0-8B8A-444F7EA96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9130" y="1082356"/>
            <a:ext cx="3859530" cy="1325563"/>
          </a:xfrm>
        </p:spPr>
        <p:txBody>
          <a:bodyPr>
            <a:normAutofit/>
          </a:bodyPr>
          <a:lstStyle/>
          <a:p>
            <a:r>
              <a:rPr lang="en-US" sz="3200" b="1" i="0" u="none" strike="noStrike" baseline="0" dirty="0">
                <a:latin typeface="Times New Roman" panose="02020603050405020304" pitchFamily="18" charset="0"/>
              </a:rPr>
              <a:t>Epaulet</a:t>
            </a:r>
            <a:br>
              <a:rPr lang="en-US" sz="3200" b="1" i="0" u="none" strike="noStrike" baseline="0" dirty="0">
                <a:latin typeface="Times New Roman" panose="02020603050405020304" pitchFamily="18" charset="0"/>
              </a:rPr>
            </a:br>
            <a:r>
              <a:rPr lang="en-US" sz="3200" b="1" i="0" u="none" strike="noStrike" baseline="0" dirty="0">
                <a:latin typeface="Times New Roman" panose="02020603050405020304" pitchFamily="18" charset="0"/>
              </a:rPr>
              <a:t>(Saddle shoulder</a:t>
            </a:r>
            <a:r>
              <a:rPr lang="en-US" sz="3200" b="0" i="0" u="none" strike="noStrike" baseline="0" dirty="0">
                <a:latin typeface="Times New Roman" panose="02020603050405020304" pitchFamily="18" charset="0"/>
              </a:rPr>
              <a:t>)</a:t>
            </a:r>
            <a:endParaRPr lang="en-US" sz="32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325F52-E3D6-4921-AA5F-B0C8EFE13A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447" t="10580" r="33155" b="30405"/>
          <a:stretch/>
        </p:blipFill>
        <p:spPr>
          <a:xfrm>
            <a:off x="461045" y="2564793"/>
            <a:ext cx="6380992" cy="3566161"/>
          </a:xfrm>
        </p:spPr>
      </p:pic>
    </p:spTree>
    <p:extLst>
      <p:ext uri="{BB962C8B-B14F-4D97-AF65-F5344CB8AC3E}">
        <p14:creationId xmlns:p14="http://schemas.microsoft.com/office/powerpoint/2010/main" val="3603065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C2BE58-0212-40BB-8053-91CB4A209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929" y="423850"/>
            <a:ext cx="7886700" cy="683497"/>
          </a:xfrm>
        </p:spPr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Modify the </a:t>
            </a:r>
            <a:r>
              <a:rPr lang="en-US" sz="2000" b="1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patttern</a:t>
            </a:r>
            <a:r>
              <a:rPr lang="en-US" sz="20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000" b="1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Setin</a:t>
            </a:r>
            <a:r>
              <a:rPr lang="en-US" sz="20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0193B2A7-F314-4F09-A530-9B22D78A9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391"/>
          <a:stretch/>
        </p:blipFill>
        <p:spPr>
          <a:xfrm>
            <a:off x="569926" y="1189751"/>
            <a:ext cx="7391225" cy="5477311"/>
          </a:xfrm>
        </p:spPr>
      </p:pic>
    </p:spTree>
    <p:extLst>
      <p:ext uri="{BB962C8B-B14F-4D97-AF65-F5344CB8AC3E}">
        <p14:creationId xmlns:p14="http://schemas.microsoft.com/office/powerpoint/2010/main" val="3650201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656D5-EDC9-47C0-AA6B-9ADBA7A16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Epaulet© Modify the pattern of </a:t>
            </a:r>
            <a:r>
              <a:rPr lang="en-US" sz="2000" b="1" i="0" u="none" strike="noStrike" baseline="0" dirty="0" err="1">
                <a:latin typeface="Times New Roman" panose="02020603050405020304" pitchFamily="18" charset="0"/>
              </a:rPr>
              <a:t>Setin</a:t>
            </a:r>
            <a:r>
              <a:rPr lang="en-US" sz="2000" b="1" i="0" u="none" strike="noStrike" baseline="0" dirty="0">
                <a:latin typeface="Times New Roman" panose="02020603050405020304" pitchFamily="18" charset="0"/>
              </a:rPr>
              <a:t> A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7A869-BC47-40CD-BD06-394FB6CCD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the pattern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B34B5C-C338-4C39-8CB0-59BEC38D91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1704" r="41084" b="9407"/>
          <a:stretch/>
        </p:blipFill>
        <p:spPr>
          <a:xfrm>
            <a:off x="707716" y="2491050"/>
            <a:ext cx="475869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309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20530-49A8-43CF-A9B4-C53457739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6792" y="1825625"/>
            <a:ext cx="3145413" cy="2570206"/>
          </a:xfrm>
        </p:spPr>
        <p:txBody>
          <a:bodyPr/>
          <a:lstStyle/>
          <a:p>
            <a:pPr marL="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Assist Line/Input/Parallel Line</a:t>
            </a:r>
          </a:p>
          <a:p>
            <a:pPr marL="0" marR="2600" indent="0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marR="2600" indent="0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marR="2600" indent="0">
              <a:buNone/>
            </a:pPr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Input Assist Line for epaulet width. e.g.4cm … front, back 2cm for each</a:t>
            </a:r>
          </a:p>
          <a:p>
            <a:pPr marR="2600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A15657-B414-40C4-86C7-DA8A81EF2B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9630" r="41000" b="13852"/>
          <a:stretch/>
        </p:blipFill>
        <p:spPr>
          <a:xfrm>
            <a:off x="201795" y="1459940"/>
            <a:ext cx="5486177" cy="3938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77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A97D4-7D1A-468E-AE27-62E0D5A09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73" y="944781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Divide/Line</a:t>
            </a:r>
          </a:p>
          <a:p>
            <a:pPr marL="0" indent="0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Divide epaulet part and main part.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A10AF4-7EF1-4F4B-A626-8E77B0F5CF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99" t="19727" r="41084" b="25556"/>
          <a:stretch/>
        </p:blipFill>
        <p:spPr>
          <a:xfrm>
            <a:off x="805621" y="2320815"/>
            <a:ext cx="6997961" cy="4189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425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53400-66E1-413D-AA05-4B3098196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002" y="1253331"/>
            <a:ext cx="7261442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Pattern/Rotate/Vertical</a:t>
            </a: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Rotate epaulet part to vertical position.</a:t>
            </a:r>
          </a:p>
          <a:p>
            <a:pPr marL="0" marR="200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The base of rotate is not bottom of epaulet because AH line-shoulder line doesn't make right angle.</a:t>
            </a:r>
          </a:p>
          <a:p>
            <a:pPr marR="2000"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CB5F91-D161-4284-A897-5E905AAB77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34444" r="41084" b="28370"/>
          <a:stretch/>
        </p:blipFill>
        <p:spPr>
          <a:xfrm>
            <a:off x="1000002" y="3238989"/>
            <a:ext cx="7261442" cy="29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2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B6619-42AD-4C55-998F-729F577E0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78FF1-D821-4DBE-A303-4531CB02D0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Merge/Line</a:t>
            </a:r>
          </a:p>
          <a:p>
            <a:pPr marR="19400" algn="just"/>
            <a:r>
              <a:rPr lang="en-US" sz="1800" b="0" i="0" u="none" strike="noStrike" baseline="0" dirty="0">
                <a:latin typeface="Times New Roman" panose="02020603050405020304" pitchFamily="18" charset="0"/>
              </a:rPr>
              <a:t>Joint epaulet parts (Front/Back). Point/Move/Horizontal-Vertical Modify the bottom of the epaulet to horizontal line.</a:t>
            </a:r>
          </a:p>
          <a:p>
            <a:pPr marR="19400"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BBEAE6-A13A-4523-801F-B9DA03CD80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00" t="18139" r="41128" b="39926"/>
          <a:stretch/>
        </p:blipFill>
        <p:spPr>
          <a:xfrm>
            <a:off x="1219200" y="2964180"/>
            <a:ext cx="7162800" cy="328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417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35B50-F2D4-45D5-9612-18FB19515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1684" y="2004130"/>
            <a:ext cx="2801923" cy="3733800"/>
          </a:xfrm>
        </p:spPr>
        <p:txBody>
          <a:bodyPr/>
          <a:lstStyle/>
          <a:p>
            <a:pPr marL="0" indent="0" algn="just">
              <a:buNone/>
            </a:pPr>
            <a:endParaRPr lang="en-US" sz="1800" b="0" i="0" u="none" strike="noStrike" baseline="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180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Merge/Point</a:t>
            </a:r>
          </a:p>
          <a:p>
            <a:pPr marL="0" indent="0" algn="just">
              <a:buNone/>
            </a:pPr>
            <a:endParaRPr lang="en-US" sz="2000" b="0" i="0" u="none" strike="noStrike" baseline="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2000" b="0" i="0" u="none" strike="noStrike" baseline="0" dirty="0">
                <a:latin typeface="Times New Roman" panose="02020603050405020304" pitchFamily="18" charset="0"/>
              </a:rPr>
              <a:t>Joint epaulet part to the sleeve.</a:t>
            </a:r>
          </a:p>
          <a:p>
            <a:pPr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70871C-C989-40E9-A5D9-DC5199D9D1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9861" r="41042" b="19927"/>
          <a:stretch/>
        </p:blipFill>
        <p:spPr>
          <a:xfrm>
            <a:off x="172567" y="2004130"/>
            <a:ext cx="5741671" cy="373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296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E04984-1E8F-4DBB-9CCC-B6B36FB4AE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691" t="13557" r="20153" b="10791"/>
          <a:stretch/>
        </p:blipFill>
        <p:spPr>
          <a:xfrm>
            <a:off x="534159" y="1006187"/>
            <a:ext cx="8075682" cy="5528836"/>
          </a:xfrm>
        </p:spPr>
      </p:pic>
    </p:spTree>
    <p:extLst>
      <p:ext uri="{BB962C8B-B14F-4D97-AF65-F5344CB8AC3E}">
        <p14:creationId xmlns:p14="http://schemas.microsoft.com/office/powerpoint/2010/main" val="31980647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929C89C-B7A8-4B3F-9C31-4D2062B48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903" t="9879" r="8136" b="8515"/>
          <a:stretch/>
        </p:blipFill>
        <p:spPr>
          <a:xfrm>
            <a:off x="462115" y="1400962"/>
            <a:ext cx="8219770" cy="5033395"/>
          </a:xfrm>
        </p:spPr>
      </p:pic>
    </p:spTree>
    <p:extLst>
      <p:ext uri="{BB962C8B-B14F-4D97-AF65-F5344CB8AC3E}">
        <p14:creationId xmlns:p14="http://schemas.microsoft.com/office/powerpoint/2010/main" val="220796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DB4BD-5682-4A4C-A7D8-582AD845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74459"/>
            <a:ext cx="7886700" cy="5002504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https://www.shimaseiki.com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Shimaseiki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training guide 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09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980</TotalTime>
  <Words>498</Words>
  <Application>Microsoft Office PowerPoint</Application>
  <PresentationFormat>On-screen Show (4:3)</PresentationFormat>
  <Paragraphs>76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Office Theme</vt:lpstr>
      <vt:lpstr>Pattern making Raglan</vt:lpstr>
      <vt:lpstr>PowerPoint Presentation</vt:lpstr>
      <vt:lpstr>Raglan Modify the pattern of Setin 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Epaulet (Saddle shoulder)</vt:lpstr>
      <vt:lpstr>Modify the patttern of Setin A.</vt:lpstr>
      <vt:lpstr>Epaulet© Modify the pattern of Setin 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Gerele tumen-Ulzii</dc:creator>
  <cp:lastModifiedBy>Gerele tumen-Ulzii</cp:lastModifiedBy>
  <cp:revision>79</cp:revision>
  <dcterms:created xsi:type="dcterms:W3CDTF">2021-04-12T15:01:02Z</dcterms:created>
  <dcterms:modified xsi:type="dcterms:W3CDTF">2021-05-30T19:18:12Z</dcterms:modified>
</cp:coreProperties>
</file>