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4" r:id="rId2"/>
    <p:sldId id="292" r:id="rId3"/>
    <p:sldId id="293" r:id="rId4"/>
    <p:sldId id="294" r:id="rId5"/>
    <p:sldId id="295" r:id="rId6"/>
    <p:sldId id="296" r:id="rId7"/>
    <p:sldId id="329" r:id="rId8"/>
    <p:sldId id="297" r:id="rId9"/>
    <p:sldId id="325" r:id="rId10"/>
    <p:sldId id="326" r:id="rId11"/>
    <p:sldId id="327" r:id="rId12"/>
    <p:sldId id="328" r:id="rId13"/>
    <p:sldId id="334" r:id="rId14"/>
    <p:sldId id="330" r:id="rId15"/>
    <p:sldId id="331" r:id="rId16"/>
    <p:sldId id="332" r:id="rId17"/>
    <p:sldId id="333" r:id="rId18"/>
    <p:sldId id="335" r:id="rId19"/>
    <p:sldId id="336" r:id="rId20"/>
    <p:sldId id="337" r:id="rId21"/>
    <p:sldId id="338" r:id="rId22"/>
    <p:sldId id="340" r:id="rId23"/>
    <p:sldId id="339" r:id="rId24"/>
    <p:sldId id="341" r:id="rId25"/>
    <p:sldId id="32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920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36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3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9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03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44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94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02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17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295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25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52105-FBC8-491C-89BE-94CC791147F5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4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himaseiki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061C9-8B87-432F-88D5-A2A22A6AE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2269" y="973532"/>
            <a:ext cx="3859460" cy="1325563"/>
          </a:xfrm>
        </p:spPr>
        <p:txBody>
          <a:bodyPr/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Seam allowance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D4F021-609F-435B-818C-FD1D5CC91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602" y="2827873"/>
            <a:ext cx="6690793" cy="4030127"/>
          </a:xfrm>
        </p:spPr>
      </p:pic>
    </p:spTree>
    <p:extLst>
      <p:ext uri="{BB962C8B-B14F-4D97-AF65-F5344CB8AC3E}">
        <p14:creationId xmlns:p14="http://schemas.microsoft.com/office/powerpoint/2010/main" val="3226529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AF529-4A4C-4AD6-83D6-BD424EDB4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68718"/>
          </a:xfrm>
        </p:spPr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Add Seam allowance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7F5B4-6397-4A44-8B6C-5E6A290ECB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18407"/>
            <a:ext cx="3297398" cy="46585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Seam allowance/Register</a:t>
            </a:r>
          </a:p>
          <a:p>
            <a:pPr marL="0" marR="20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200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marR="20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20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Select "Register" and "Select Line." Input the width of seam allowance.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Select the point to start seam allowance.</a:t>
            </a:r>
          </a:p>
          <a:p>
            <a:pPr marL="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Select end and midway points.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5D0C94-F619-45DC-A7B9-87F50FDA1E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18" t="20520" r="49420" b="7227"/>
          <a:stretch/>
        </p:blipFill>
        <p:spPr>
          <a:xfrm>
            <a:off x="3766657" y="1107347"/>
            <a:ext cx="4974672" cy="524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9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B0E11-2CCE-4435-9623-7ACC032A03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15068"/>
            <a:ext cx="7886700" cy="5161895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Press "F3" key on sub keyboard.</a:t>
            </a:r>
          </a:p>
          <a:p>
            <a:pPr marL="0" marR="2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Seam allowance line is displayed when "Seam allowance/Fold Line Display" is selected.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* Assist line can be displayed with "Assist Line.“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55AF7B-9F2A-4CB5-85BD-4FF73D1264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60" t="24272" r="27249" b="14240"/>
          <a:stretch/>
        </p:blipFill>
        <p:spPr>
          <a:xfrm>
            <a:off x="1440682" y="2829754"/>
            <a:ext cx="6262635" cy="360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228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93C91-905B-465D-B140-FCDE4524D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91628"/>
            <a:ext cx="7886700" cy="540885"/>
          </a:xfrm>
        </p:spPr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Save/load data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1461A-EF1E-4BEF-8FF8-169845310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6793" y="1825625"/>
            <a:ext cx="2952924" cy="3657601"/>
          </a:xfrm>
        </p:spPr>
        <p:txBody>
          <a:bodyPr/>
          <a:lstStyle/>
          <a:p>
            <a:pPr marL="0" marR="3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Before saving the data, go to "Set/System Setting/ System Setting."</a:t>
            </a:r>
          </a:p>
          <a:p>
            <a:pPr marL="0" marR="3600" indent="0" algn="just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3600" indent="0" algn="just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3600" indent="0" algn="just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Untick the function of "Check Overlapping Points." If not, pattern cannot be saved when the distance of points is short.</a:t>
            </a:r>
          </a:p>
          <a:p>
            <a:pPr marR="3600"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9413EC-C732-4160-BE87-7A8AD65A8A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68" t="12854" r="27248" b="16034"/>
          <a:stretch/>
        </p:blipFill>
        <p:spPr>
          <a:xfrm>
            <a:off x="176169" y="1825625"/>
            <a:ext cx="5503178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658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EE792-D6D6-47CA-AAD0-A0E36F057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7576" y="5394121"/>
            <a:ext cx="5368847" cy="782842"/>
          </a:xfrm>
        </p:spPr>
        <p:txBody>
          <a:bodyPr/>
          <a:lstStyle/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To save the data of whole page, click "Save." Then input data Name and select the location to save. Click "Save.“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A738A7-C962-4DDC-9813-5E4F4BF5EB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01" t="6657" r="36147" b="15056"/>
          <a:stretch/>
        </p:blipFill>
        <p:spPr>
          <a:xfrm>
            <a:off x="1887576" y="681037"/>
            <a:ext cx="5368847" cy="448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477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6093A-3493-4A9B-BDD3-F293EC6E47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2425" y="1825625"/>
            <a:ext cx="2952925" cy="4351338"/>
          </a:xfrm>
        </p:spPr>
        <p:txBody>
          <a:bodyPr/>
          <a:lstStyle/>
          <a:p>
            <a:pPr marL="0" marR="3600" indent="0" algn="just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To save the selected data in one page, specify an area of the pattern &amp; click "Save.“</a:t>
            </a:r>
          </a:p>
          <a:p>
            <a:pPr marL="0" marR="3600" indent="0" algn="just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marR="3600" indent="0" algn="just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3600" indent="0" algn="just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The message "Only one part selected." appears in the menu.</a:t>
            </a:r>
          </a:p>
          <a:p>
            <a:pPr marL="0" marR="36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360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marR="3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The following procedure is the same as the steps mentioned above.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94D88-3F86-46A7-8B45-B6C4F886E7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01" t="14651" r="36147" b="8695"/>
          <a:stretch/>
        </p:blipFill>
        <p:spPr>
          <a:xfrm>
            <a:off x="385894" y="1825625"/>
            <a:ext cx="5099908" cy="416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53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A71D3-9C9D-43AF-AEEE-2BEE5A2FD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99608"/>
          </a:xfrm>
        </p:spPr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Seam allowance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64979-24E8-4CE3-A2F2-89FAF3F61C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64735"/>
            <a:ext cx="7886700" cy="4351338"/>
          </a:xfrm>
        </p:spPr>
        <p:txBody>
          <a:bodyPr/>
          <a:lstStyle/>
          <a:p>
            <a:pPr marL="0" marR="54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To execute fitting simulation, seam allowance should be registered.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Here, following method is explained.</a:t>
            </a:r>
          </a:p>
          <a:p>
            <a:pPr marL="342900" indent="-342900">
              <a:buAutoNum type="arabicPeriod"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Creating a pattern with finished size in PGM and adding seam allowance.</a:t>
            </a:r>
          </a:p>
          <a:p>
            <a:pPr marL="342900" indent="-342900">
              <a:buAutoNum type="arabicPeriod"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Replacing the pattern with seam allowance and finished line by the pattern with registered seam allowance.</a:t>
            </a:r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en-US" sz="1800" dirty="0">
                <a:latin typeface="Times New Roman" panose="02020603050405020304" pitchFamily="18" charset="0"/>
              </a:rPr>
              <a:t>Replacing the pattern including seam allowance by the pattern with registered seam allowance</a:t>
            </a:r>
          </a:p>
          <a:p>
            <a:pPr marL="342900" indent="-342900">
              <a:buAutoNum type="arabicPeriod"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R="3000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A604B1-D55C-4014-B70B-8C927AF278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" t="21335" r="41376" b="13424"/>
          <a:stretch/>
        </p:blipFill>
        <p:spPr>
          <a:xfrm>
            <a:off x="1988191" y="3429000"/>
            <a:ext cx="5167618" cy="335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07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30DD3-AD81-4AF5-B169-8EDC836087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00232"/>
            <a:ext cx="7886700" cy="4351338"/>
          </a:xfrm>
        </p:spPr>
        <p:txBody>
          <a:bodyPr/>
          <a:lstStyle/>
          <a:p>
            <a:pPr marL="0" marR="3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☆When seam allowance is registered, usually it is not displayed.</a:t>
            </a:r>
          </a:p>
          <a:p>
            <a:pPr marL="0" marR="3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To confirm whether or not to register, use F3 (Constant Display Mode).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06C9F7-387D-4418-8916-CCCF52D739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3" t="20031" r="41375" b="18807"/>
          <a:stretch/>
        </p:blipFill>
        <p:spPr>
          <a:xfrm>
            <a:off x="1483342" y="2457973"/>
            <a:ext cx="6177316" cy="376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572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ADFC-1111-444F-8198-F6F5EAAC8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Creating a pattern with finished size in PGM and adding seam allowance (New registration)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03DB2-B32C-4520-9DAC-2DAC46432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Seam allowance - Register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Set the width and click the line to add seam allowance.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6CC113-941A-4EC2-94BB-9183C6E590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" t="25413" r="41376" b="13425"/>
          <a:stretch/>
        </p:blipFill>
        <p:spPr>
          <a:xfrm>
            <a:off x="1988191" y="3166028"/>
            <a:ext cx="5167618" cy="314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230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DE971-60C1-4120-B1BD-1CBCFC3282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771787"/>
            <a:ext cx="7886700" cy="5405176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For the corner, switch to Corner Processing tab.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With seam allowance on both sides, select [Extend] and click the corner point.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With seam allowance on one side, select [Extension (Cut)] and click the corner point and then the point on seam allowance end.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59971F-1ADF-4FDF-9496-F8D59DDB8D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" t="19838" r="41376" b="18969"/>
          <a:stretch/>
        </p:blipFill>
        <p:spPr>
          <a:xfrm>
            <a:off x="746096" y="2755781"/>
            <a:ext cx="5839982" cy="355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55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9C55B-5A9A-4D99-8995-A89FE25E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17054"/>
          </a:xfrm>
        </p:spPr>
        <p:txBody>
          <a:bodyPr>
            <a:normAutofit/>
          </a:bodyPr>
          <a:lstStyle/>
          <a:p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Replacing the pattern with seam allowance and finished line by the pattern with registered seam allowance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544B8-A6A4-471D-8148-6BCD72CC13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0958" y="1901126"/>
            <a:ext cx="325492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Line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Click Finishing line.</a:t>
            </a:r>
          </a:p>
          <a:p>
            <a:pPr marL="0" marR="2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"Do you trace a pattern with a finishing line?" Click OK key.</a:t>
            </a:r>
          </a:p>
          <a:p>
            <a:pPr marL="0" marR="2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☆Without recognition of finished line, the message above is not displayed. Select the entire finishing line for a continuous line with one stroke, and then press EXEC.</a:t>
            </a:r>
          </a:p>
          <a:p>
            <a:pPr marL="0" marR="2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To confirm finished line recognition, use F3 (Constant Display Mode). Green line: recognized.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91417A-2358-4F12-A485-4135094106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" t="7471" r="41376" b="18481"/>
          <a:stretch/>
        </p:blipFill>
        <p:spPr>
          <a:xfrm>
            <a:off x="284701" y="2096993"/>
            <a:ext cx="5167618" cy="380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0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A3304-E3ED-47DF-B47B-134F632C3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81512"/>
            <a:ext cx="7886700" cy="5455510"/>
          </a:xfrm>
        </p:spPr>
        <p:txBody>
          <a:bodyPr/>
          <a:lstStyle/>
          <a:p>
            <a:pPr marL="0" marR="2600" indent="0">
              <a:buNone/>
            </a:pPr>
            <a:r>
              <a:rPr lang="en-US" sz="20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Confirtn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seam allowance</a:t>
            </a:r>
          </a:p>
          <a:p>
            <a:pPr marL="0" marR="26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Seam allowance - Register</a:t>
            </a:r>
          </a:p>
          <a:p>
            <a:pPr marL="0" marR="26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doing trace operation, seam allowance is automatically registered.</a:t>
            </a:r>
          </a:p>
          <a:p>
            <a:pPr marL="0" marR="26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 the width and corner shape. If necessary, modify them.</a:t>
            </a:r>
          </a:p>
          <a:p>
            <a:pPr marR="2600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D10F0D-8E07-4BED-8F22-0EA375639A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" t="28186" r="41376" b="10652"/>
          <a:stretch/>
        </p:blipFill>
        <p:spPr>
          <a:xfrm>
            <a:off x="1912399" y="3020035"/>
            <a:ext cx="5319202" cy="323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84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253C0-9321-42EA-89B5-E649E7980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68056"/>
          </a:xfrm>
        </p:spPr>
        <p:txBody>
          <a:bodyPr>
            <a:normAutofit/>
          </a:bodyPr>
          <a:lstStyle/>
          <a:p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Replacing the pattern including seam allowance by the pattern with registered seam allowance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E418E-5CD4-42DD-AEF2-006AD02B1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35185"/>
            <a:ext cx="7886700" cy="4641778"/>
          </a:xfrm>
        </p:spPr>
        <p:txBody>
          <a:bodyPr/>
          <a:lstStyle/>
          <a:p>
            <a:pPr marL="0" indent="0">
              <a:buNone/>
            </a:pPr>
            <a:r>
              <a:rPr lang="en-US" sz="1800" b="0" i="0" u="sng" strike="noStrike" baseline="0" dirty="0">
                <a:latin typeface="Times New Roman" panose="02020603050405020304" pitchFamily="18" charset="0"/>
              </a:rPr>
              <a:t>Removing seam allowance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Without Finished Line, 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Add Finished Line by using 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Assist line - Input - Parallel line.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2B7381-A0F2-49B9-A294-E56682F687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1" t="25249" r="41375" b="13425"/>
          <a:stretch/>
        </p:blipFill>
        <p:spPr>
          <a:xfrm>
            <a:off x="628650" y="3429000"/>
            <a:ext cx="5167619" cy="3154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7104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7F578-34E4-410C-880B-74039407EC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47288"/>
            <a:ext cx="7886700" cy="5329675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By using Trace - Closed line, select the entire Finished Line as a continuous line with one stroke.</a:t>
            </a:r>
          </a:p>
          <a:p>
            <a:pPr marR="1600"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C1F88A-1387-4D06-BB7A-A907560584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0" t="19779" r="41374" b="19134"/>
          <a:stretch/>
        </p:blipFill>
        <p:spPr>
          <a:xfrm>
            <a:off x="1046736" y="2088858"/>
            <a:ext cx="7050528" cy="428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989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84CC6-C073-4288-B29D-12540F894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17054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Adding seam allowance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369E0-266D-4B2C-8B31-A550638C3D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016" y="1602297"/>
            <a:ext cx="6183967" cy="4574666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Seam allowance register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the width and click the line to add seam allowance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942D7A-B609-408B-93F2-CFC60F1E0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8" t="18827" r="37798" b="19786"/>
          <a:stretch/>
        </p:blipFill>
        <p:spPr>
          <a:xfrm>
            <a:off x="1480017" y="2714444"/>
            <a:ext cx="6183966" cy="377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7492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61B02-0F10-47E4-80FB-79496D1F9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25238"/>
            <a:ext cx="7886700" cy="2603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corner, switch to Corner Processing tab. 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seam allowance on both sides, select (extend) and click the corner point. 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seam allowance on one side, select (extension cut) and click the corner point and then the point on seam allowance end. 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E98A57-3F4C-4576-94F9-3C6942E61A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55" t="13017" r="25597" b="15382"/>
          <a:stretch/>
        </p:blipFill>
        <p:spPr>
          <a:xfrm>
            <a:off x="1547769" y="2952670"/>
            <a:ext cx="6048462" cy="3682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16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7181F-96D2-4892-8334-C771AA6A8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1800" indent="0">
              <a:buNone/>
            </a:pPr>
            <a:r>
              <a:rPr lang="en-US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Armhole</a:t>
            </a:r>
          </a:p>
          <a:p>
            <a:pPr marL="0" marR="180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measurement of Armhole. Men's (height 170cm) 25cm Women's (height 158cm) 21cm</a:t>
            </a:r>
          </a:p>
          <a:p>
            <a:pPr marL="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(Reference)</a:t>
            </a:r>
            <a:r>
              <a:rPr lang="en-US" sz="24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Shimaoriginal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samples 1 8cm~20cm(General measurement of most samples.)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641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26CB2-4052-4E1D-A0FF-B11F81447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Shoulder drop</a:t>
            </a:r>
          </a:p>
          <a:p>
            <a:pPr marL="0" marR="2200" indent="0" algn="just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idea of shoulder drop angle 20° (Japan) 28° (Eur./U.S)Back and Shoulder are thick.</a:t>
            </a:r>
          </a:p>
          <a:p>
            <a:pPr marL="0" indent="0" algn="just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Shoulder drop	3.2cm~3.5cm(Japan Men’s)</a:t>
            </a:r>
          </a:p>
          <a:p>
            <a:pPr marL="457200" marR="29400" lvl="1" indent="0" algn="just">
              <a:buNone/>
            </a:pPr>
            <a:r>
              <a:rPr lang="en-US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2.8cm~3.0cm(Japan Women’s) </a:t>
            </a:r>
          </a:p>
          <a:p>
            <a:pPr marL="457200" marR="29400" lvl="1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3.8cm~4.5cm(Eur./U.S Men’s) </a:t>
            </a:r>
          </a:p>
          <a:p>
            <a:pPr marL="457200" marR="29400" lvl="1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5cm~4.0cm (Eur./U.S Women's)</a:t>
            </a:r>
          </a:p>
          <a:p>
            <a:pPr marL="0" indent="0" algn="just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(Reference)</a:t>
            </a:r>
            <a:r>
              <a:rPr lang="en-US" sz="24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Shimaoriginal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samples angle 20° 15°</a:t>
            </a:r>
          </a:p>
          <a:p>
            <a:pPr marL="0" indent="0" algn="just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Shoulder drop	2~2. 5cm (General measurement of most samples.)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9790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9F3FA-6F15-48F3-99D3-605B3104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Sleeve width</a:t>
            </a:r>
          </a:p>
          <a:p>
            <a:pPr marL="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measurement of Armhole.(Some samples have narrower width by the requirement of design.)</a:t>
            </a:r>
          </a:p>
          <a:p>
            <a:pPr marL="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Men's 18cm</a:t>
            </a:r>
          </a:p>
          <a:p>
            <a:pPr marL="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Women's14cm</a:t>
            </a:r>
          </a:p>
          <a:p>
            <a:pPr marL="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14~ 14. 5cm(13. 5~18. 6)</a:t>
            </a:r>
          </a:p>
          <a:p>
            <a:pPr marL="0" marR="300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(Reference)</a:t>
            </a:r>
            <a:r>
              <a:rPr lang="en-US" sz="24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Shimaoriginal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samples.14~14. 5cm(13. 5~18. 6) (General measurement of </a:t>
            </a:r>
            <a:r>
              <a:rPr lang="en-US" sz="2400" b="0" i="0" u="sng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samples.)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9610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46A88B-6302-4650-BE5A-2D7C0614C5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725" t="12038" r="11927" b="18317"/>
          <a:stretch/>
        </p:blipFill>
        <p:spPr>
          <a:xfrm>
            <a:off x="67112" y="327170"/>
            <a:ext cx="3934012" cy="54363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F4276-96A7-456E-812E-1635A7521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0238" y="1976627"/>
            <a:ext cx="530236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Armhole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Set in front armhole line.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 of narrowing	1/3 of armhole </a:t>
            </a:r>
            <a:r>
              <a:rPr lang="en-US" sz="20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hight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 the bottom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Start of widening	1/4 of armhole from shoulder point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narrowing width (X direction)</a:t>
            </a:r>
            <a:r>
              <a:rPr lang="en-US" sz="2000" b="0" i="0" u="none" strike="noStrike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-,-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5cm</a:t>
            </a:r>
            <a:r>
              <a:rPr lang="en-US" sz="2000" b="0" i="0" u="none" strike="noStrike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5cm+a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widening width (X direction)</a:t>
            </a:r>
            <a:r>
              <a:rPr lang="en-US" sz="2000" b="0" i="0" u="none" strike="noStrike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-,-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cm more or less(or straight)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samples has no straight part.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(SHIMA SEIKI original samples Women's size 9 )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0119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D58F11-0974-443D-AD78-AF25506CEC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20194" r="10183" b="14730"/>
          <a:stretch/>
        </p:blipFill>
        <p:spPr>
          <a:xfrm>
            <a:off x="3506611" y="109058"/>
            <a:ext cx="5428188" cy="499043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CC155-49F8-4C8D-8F8D-4FD9382B2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479" y="3129094"/>
            <a:ext cx="5839262" cy="33052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front armhole line.</a:t>
            </a:r>
          </a:p>
          <a:p>
            <a:pPr marL="0" marR="120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2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line goes inside of 1/2point (a), angle becomes too small to make narrowing.</a:t>
            </a:r>
          </a:p>
          <a:p>
            <a:pPr marL="0" marR="120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2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Standard measurement in Size input table on APEX3</a:t>
            </a:r>
          </a:p>
          <a:p>
            <a:pPr marL="0" marR="120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2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 bust width =Front bust width + 1cm Ease for A.H. (back body) = 1 cm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6171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F8E35-48DE-4577-A9B2-53C9AFED0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485" y="3218197"/>
            <a:ext cx="7886700" cy="33224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Sleeve cap and sleeve width</a:t>
            </a:r>
          </a:p>
          <a:p>
            <a:pPr marL="0" marR="140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sleeve cap </a:t>
            </a:r>
            <a:r>
              <a:rPr lang="en-US" sz="20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hight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tends 1 be inversely proportional to the sleeve cap width.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Sleeve cap	High o Low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Sleeve width	</a:t>
            </a:r>
            <a:r>
              <a:rPr lang="en-US" sz="20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Narrowo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Wide</a:t>
            </a: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Angle of sleeve	Down o Up</a:t>
            </a: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A.H.	Small o Large</a:t>
            </a:r>
          </a:p>
          <a:p>
            <a:pPr marL="0" marR="16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*Generally widen Chest width and Shoulder width when Straight A.H. is longer for looser silhouette.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437CF0-4BC0-48D3-A0BB-8689FD5F2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4554" y="317388"/>
            <a:ext cx="4569583" cy="332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803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795EF95-38B9-4E1F-A97B-CC10FA8DE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8572" y="310392"/>
            <a:ext cx="6665428" cy="562279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0C8DA-C560-451F-BA7C-4D21C725F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204" y="2068906"/>
            <a:ext cx="4824194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sleeve cap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(Reference) Example to draw sleeve cap©(When sleeve cap is lower)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(Reference) Example to draw sleeve cap© (When sleeve cap is lower)</a:t>
            </a:r>
          </a:p>
          <a:p>
            <a:pPr marL="0" marR="38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8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the top part of sleeve cap flat, otherwise it makes edge.</a:t>
            </a:r>
          </a:p>
          <a:p>
            <a:pPr marL="0" marR="38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8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curve passing at 2 points and go </a:t>
            </a:r>
            <a:r>
              <a:rPr lang="en-US" sz="2000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20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along straight line in the middle.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9459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729884-776C-482A-9B5E-3765E81F8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73" y="1188062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Sleeve cap</a:t>
            </a:r>
          </a:p>
          <a:p>
            <a:pPr marL="0" indent="0">
              <a:buNone/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fitting of sleeve to the AH is better by drawing similar curve line for the beginning of AH and sleeve cap when sleeve cap is high.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2271A2-67C8-4DB4-B242-A22071AEBB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74" t="25902" r="25321" b="40173"/>
          <a:stretch/>
        </p:blipFill>
        <p:spPr>
          <a:xfrm>
            <a:off x="1778870" y="3554835"/>
            <a:ext cx="5586260" cy="234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4034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DB4BD-5682-4A4C-A7D8-582AD8456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74459"/>
            <a:ext cx="7886700" cy="5002504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https://www.shimaseiki.com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Shimaseiki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training guide 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810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873</TotalTime>
  <Words>1101</Words>
  <Application>Microsoft Office PowerPoint</Application>
  <PresentationFormat>On-screen Show (4:3)</PresentationFormat>
  <Paragraphs>116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Office Theme</vt:lpstr>
      <vt:lpstr>Seam allowance</vt:lpstr>
      <vt:lpstr>Add Seam allowance</vt:lpstr>
      <vt:lpstr>PowerPoint Presentation</vt:lpstr>
      <vt:lpstr>Save/load data</vt:lpstr>
      <vt:lpstr>PowerPoint Presentation</vt:lpstr>
      <vt:lpstr>PowerPoint Presentation</vt:lpstr>
      <vt:lpstr>Seam allowance</vt:lpstr>
      <vt:lpstr>PowerPoint Presentation</vt:lpstr>
      <vt:lpstr>Creating a pattern with finished size in PGM and adding seam allowance (New registration)</vt:lpstr>
      <vt:lpstr>PowerPoint Presentation</vt:lpstr>
      <vt:lpstr>Replacing the pattern with seam allowance and finished line by the pattern with registered seam allowance</vt:lpstr>
      <vt:lpstr>PowerPoint Presentation</vt:lpstr>
      <vt:lpstr>Replacing the pattern including seam allowance by the pattern with registered seam allowance</vt:lpstr>
      <vt:lpstr>PowerPoint Presentation</vt:lpstr>
      <vt:lpstr>Adding seam allowance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Gerele tumen-Ulzii</dc:creator>
  <cp:lastModifiedBy>Gerele tumen-Ulzii</cp:lastModifiedBy>
  <cp:revision>86</cp:revision>
  <dcterms:created xsi:type="dcterms:W3CDTF">2021-04-12T15:01:02Z</dcterms:created>
  <dcterms:modified xsi:type="dcterms:W3CDTF">2021-05-30T17:26:29Z</dcterms:modified>
</cp:coreProperties>
</file>