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2" r:id="rId3"/>
    <p:sldId id="293" r:id="rId4"/>
    <p:sldId id="294" r:id="rId5"/>
    <p:sldId id="298" r:id="rId6"/>
    <p:sldId id="295" r:id="rId7"/>
    <p:sldId id="296" r:id="rId8"/>
    <p:sldId id="297" r:id="rId9"/>
    <p:sldId id="299" r:id="rId10"/>
    <p:sldId id="300" r:id="rId11"/>
    <p:sldId id="301" r:id="rId12"/>
    <p:sldId id="302" r:id="rId13"/>
    <p:sldId id="303" r:id="rId14"/>
    <p:sldId id="304" r:id="rId15"/>
    <p:sldId id="305" r:id="rId16"/>
    <p:sldId id="307" r:id="rId17"/>
    <p:sldId id="306" r:id="rId18"/>
    <p:sldId id="308" r:id="rId19"/>
    <p:sldId id="316" r:id="rId20"/>
    <p:sldId id="320" r:id="rId21"/>
    <p:sldId id="318" r:id="rId22"/>
    <p:sldId id="321" r:id="rId23"/>
    <p:sldId id="322" r:id="rId24"/>
    <p:sldId id="312" r:id="rId25"/>
    <p:sldId id="323" r:id="rId26"/>
    <p:sldId id="324" r:id="rId27"/>
    <p:sldId id="315" r:id="rId28"/>
    <p:sldId id="317" r:id="rId29"/>
    <p:sldId id="291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920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366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731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395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036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744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947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202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174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295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256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943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himaseiki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6516C-1786-4307-8258-5BC6A485C2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186" y="1065401"/>
            <a:ext cx="5252813" cy="813733"/>
          </a:xfrm>
        </p:spPr>
        <p:txBody>
          <a:bodyPr>
            <a:normAutofit fontScale="90000"/>
          </a:bodyPr>
          <a:lstStyle/>
          <a:p>
            <a:b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Pattern making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36E220-CFD7-4C4C-B0C5-DC9AEF20B0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716" y="3011997"/>
            <a:ext cx="6429375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955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9A88DA7-A3D0-4B4B-AEB7-A0D49A2A39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080" t="16461" r="14430" b="11050"/>
          <a:stretch/>
        </p:blipFill>
        <p:spPr>
          <a:xfrm>
            <a:off x="170571" y="1690689"/>
            <a:ext cx="8802858" cy="5092117"/>
          </a:xfrm>
        </p:spPr>
      </p:pic>
    </p:spTree>
    <p:extLst>
      <p:ext uri="{BB962C8B-B14F-4D97-AF65-F5344CB8AC3E}">
        <p14:creationId xmlns:p14="http://schemas.microsoft.com/office/powerpoint/2010/main" val="3821078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6BA63-BF43-4D8E-9CA0-50A142326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894" y="365126"/>
            <a:ext cx="7886700" cy="1325563"/>
          </a:xfrm>
        </p:spPr>
        <p:txBody>
          <a:bodyPr>
            <a:normAutofit/>
          </a:bodyPr>
          <a:lstStyle/>
          <a:p>
            <a:r>
              <a:rPr lang="en-US" sz="2000" b="1" i="0" u="none" strike="noStrike" baseline="0" dirty="0">
                <a:latin typeface="Times New Roman" panose="02020603050405020304" pitchFamily="18" charset="0"/>
              </a:rPr>
              <a:t>Pattern make - Set in B Modify from the pattern of Set in A (001)</a:t>
            </a:r>
            <a:endParaRPr lang="en-US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36C999-3141-4B9A-9386-2E9731DC24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4414" y="2141536"/>
            <a:ext cx="2239861" cy="4351338"/>
          </a:xfrm>
        </p:spPr>
        <p:txBody>
          <a:bodyPr/>
          <a:lstStyle/>
          <a:p>
            <a:pPr marL="0" marR="300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Make the pattern of Set in A (001) and copy front and back body pattern. Modify them to Set in B.</a:t>
            </a:r>
          </a:p>
          <a:p>
            <a:pPr marL="0" marR="4400" indent="0">
              <a:buNone/>
            </a:pPr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marR="4400" indent="0">
              <a:buNone/>
            </a:pPr>
            <a:endParaRPr lang="en-US" sz="1800" dirty="0">
              <a:latin typeface="Times New Roman" panose="02020603050405020304" pitchFamily="18" charset="0"/>
            </a:endParaRPr>
          </a:p>
          <a:p>
            <a:pPr marL="0" marR="4400" indent="0">
              <a:buNone/>
            </a:pPr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marR="440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Flip/Mirror Reverse back body.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00C40C-36AD-488D-9043-3C0B9C8BC8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890" t="19917" r="33229" b="20275"/>
          <a:stretch/>
        </p:blipFill>
        <p:spPr>
          <a:xfrm>
            <a:off x="385894" y="2004969"/>
            <a:ext cx="6308520" cy="3867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5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2E1030-8E31-4F8E-AE8F-9252EA994F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49292"/>
            <a:ext cx="7886700" cy="5027671"/>
          </a:xfrm>
        </p:spPr>
        <p:txBody>
          <a:bodyPr/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Merge/Line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3461EC-048B-4AB3-8CEF-192115C2B4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230" t="10898" r="14495" b="22395"/>
          <a:stretch/>
        </p:blipFill>
        <p:spPr>
          <a:xfrm>
            <a:off x="628650" y="2474751"/>
            <a:ext cx="6425967" cy="3431099"/>
          </a:xfrm>
          <a:prstGeom prst="rect">
            <a:avLst/>
          </a:prstGeom>
        </p:spPr>
      </p:pic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80451987-112D-40A3-AE01-807429D1F938}"/>
              </a:ext>
            </a:extLst>
          </p:cNvPr>
          <p:cNvSpPr/>
          <p:nvPr/>
        </p:nvSpPr>
        <p:spPr>
          <a:xfrm rot="2157006">
            <a:off x="2173219" y="1329610"/>
            <a:ext cx="1526795" cy="785899"/>
          </a:xfrm>
          <a:prstGeom prst="curvedDown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398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3B278-B680-48AB-908D-43728C9FD6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1616" y="570451"/>
            <a:ext cx="6600768" cy="5606512"/>
          </a:xfrm>
        </p:spPr>
        <p:txBody>
          <a:bodyPr/>
          <a:lstStyle/>
          <a:p>
            <a:pPr marL="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Delete seam allowances of both patterns ? = OK</a:t>
            </a:r>
          </a:p>
          <a:p>
            <a:pPr marL="0" indent="0" algn="just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Just in case seam allowance is already made.</a:t>
            </a:r>
          </a:p>
          <a:p>
            <a:pPr algn="just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C292D1-86D4-43D4-A99F-0EC5527BA0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79" t="13833" r="16515" b="3150"/>
          <a:stretch/>
        </p:blipFill>
        <p:spPr>
          <a:xfrm>
            <a:off x="1271616" y="2055302"/>
            <a:ext cx="6600768" cy="4479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250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7F70EA-B03B-4A5B-AC1A-B5A3F53216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780176"/>
            <a:ext cx="3666513" cy="5545123"/>
          </a:xfrm>
        </p:spPr>
        <p:txBody>
          <a:bodyPr>
            <a:normAutofit/>
          </a:bodyPr>
          <a:lstStyle/>
          <a:p>
            <a:pPr marL="0" marR="1600" indent="0">
              <a:buNone/>
            </a:pPr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marR="160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Input Guide Point for "Dropped Back Shoulder Placement" in measurement table.</a:t>
            </a:r>
          </a:p>
          <a:p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18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Guide point/Perimeter</a:t>
            </a:r>
          </a:p>
          <a:p>
            <a:pPr marR="1600"/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R="1600"/>
            <a:endParaRPr lang="en-US" sz="1800" dirty="0">
              <a:latin typeface="Times New Roman" panose="02020603050405020304" pitchFamily="18" charset="0"/>
            </a:endParaRPr>
          </a:p>
          <a:p>
            <a:pPr marR="1600"/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marR="1600" indent="0">
              <a:buNone/>
            </a:pPr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marR="1600" indent="0">
              <a:buNone/>
            </a:pPr>
            <a:endParaRPr lang="en-US" sz="1800" dirty="0">
              <a:latin typeface="Times New Roman" panose="02020603050405020304" pitchFamily="18" charset="0"/>
            </a:endParaRPr>
          </a:p>
          <a:p>
            <a:pPr marL="0" marR="160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Draw an assist line from the neck point to the guide point.</a:t>
            </a:r>
          </a:p>
          <a:p>
            <a:endParaRPr lang="en-US" sz="1800" b="0" i="0" u="none" strike="noStrike" baseline="0" dirty="0">
              <a:latin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22B8E9-B01B-460F-83B2-5142F24189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541" t="15109" r="49657" b="10718"/>
          <a:stretch/>
        </p:blipFill>
        <p:spPr>
          <a:xfrm>
            <a:off x="4421524" y="780177"/>
            <a:ext cx="4093826" cy="554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0666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E6CE9-B83A-431E-8173-F2CE49A51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062" y="1361682"/>
            <a:ext cx="3381288" cy="481528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Divide/Line</a:t>
            </a:r>
          </a:p>
          <a:p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</a:endParaRPr>
          </a:p>
          <a:p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</a:endParaRPr>
          </a:p>
          <a:p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Press "EXEC." on sub keyboard for execution.</a:t>
            </a: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632EC-5A0F-4F77-8554-CCC5A5D0C6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541" t="21662" r="49624" b="11957"/>
          <a:stretch/>
        </p:blipFill>
        <p:spPr>
          <a:xfrm>
            <a:off x="763400" y="1361682"/>
            <a:ext cx="3976382" cy="4815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069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D6B1EB-2DF4-4B25-8884-C9CC53C23E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4481" y="562059"/>
            <a:ext cx="3700069" cy="594724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Rotate/Pattern/Horizontal</a:t>
            </a:r>
          </a:p>
          <a:p>
            <a:pPr marL="0" marR="3600" indent="0" algn="just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marR="360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Pattern will be set upside down according to the angle of the pattern.</a:t>
            </a:r>
          </a:p>
          <a:p>
            <a:pPr marL="0" marR="3600" indent="0" algn="just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marR="360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In this case, select the pattern by clicking it and press F3 key on sub keyboard or keyboard to turn back to the original angle.</a:t>
            </a:r>
          </a:p>
          <a:p>
            <a:pPr marR="3600"/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marR="36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The angle for F3 key is set to 180° in "Set/System Setting/Function Setting."</a:t>
            </a: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BF7BF7-5B5E-40C5-9BD7-7F824E5476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549" t="12365" r="49689" b="7045"/>
          <a:stretch/>
        </p:blipFill>
        <p:spPr>
          <a:xfrm>
            <a:off x="536371" y="562059"/>
            <a:ext cx="4035629" cy="5947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218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227187-0B46-4433-8306-4462654FA3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503339"/>
            <a:ext cx="7886700" cy="5673624"/>
          </a:xfrm>
        </p:spPr>
        <p:txBody>
          <a:bodyPr/>
          <a:lstStyle/>
          <a:p>
            <a:pPr marL="0" marR="360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When the shoulder line is not horizontally straight, it can be fixed by moving the point at corner.</a:t>
            </a:r>
          </a:p>
          <a:p>
            <a:pPr marL="0" indent="0" algn="just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Point/Move/"Horizontal/Vertical“</a:t>
            </a:r>
          </a:p>
          <a:p>
            <a:pPr algn="just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594F43-5FD3-48D6-9CF4-411C428B2A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13" t="21825" r="46585" b="12773"/>
          <a:stretch/>
        </p:blipFill>
        <p:spPr>
          <a:xfrm>
            <a:off x="1736520" y="2141850"/>
            <a:ext cx="5670959" cy="4346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9154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698FF-F59D-4272-8263-7653294125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9" y="1615900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It is required to keep same width for front and back on shoulder for better linking condition. * It is one example. Each company has their own way.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084F7F-F956-481E-9CC0-D25B680C1A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21" t="20683" r="46514" b="32018"/>
          <a:stretch/>
        </p:blipFill>
        <p:spPr>
          <a:xfrm>
            <a:off x="1489046" y="2684478"/>
            <a:ext cx="6165907" cy="3405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7607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55F151-4BF4-4803-A141-84DF034D27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0676" y="600832"/>
            <a:ext cx="4672931" cy="5934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Measure each width.</a:t>
            </a:r>
          </a:p>
          <a:p>
            <a:pPr marL="0" marR="300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marR="300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marR="30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The measurement on front is wider by 2.9cm in this example.</a:t>
            </a:r>
          </a:p>
          <a:p>
            <a:pPr marL="0" marR="300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marR="30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Input guide point at 2.9cm to the left from shoulder point.</a:t>
            </a:r>
          </a:p>
          <a:p>
            <a:pPr marL="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Pattern Line/Modify/Redraw Line</a:t>
            </a:r>
          </a:p>
          <a:p>
            <a:pPr marL="0" marR="300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marR="30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Modify the line considering the continuance between front and back body.</a:t>
            </a:r>
          </a:p>
          <a:p>
            <a:pPr marL="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Delete unnecessary assist line.</a:t>
            </a: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ABB761-7CB9-472E-926B-4AAB5DFEC1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854" t="13541" r="49754" b="5113"/>
          <a:stretch/>
        </p:blipFill>
        <p:spPr>
          <a:xfrm>
            <a:off x="201335" y="120249"/>
            <a:ext cx="3816991" cy="6617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0756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68DBEF-FBF2-4D74-A08D-44267EE04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687897"/>
            <a:ext cx="7886700" cy="5489066"/>
          </a:xfrm>
        </p:spPr>
        <p:txBody>
          <a:bodyPr/>
          <a:lstStyle/>
          <a:p>
            <a:pPr marL="0" marR="200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Measure the perimeter of sleeve cap and armhole then modify line to match the length if necessary.</a:t>
            </a:r>
          </a:p>
          <a:p>
            <a:pPr marL="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Copy the sleeve then Flip/Mirror.</a:t>
            </a:r>
          </a:p>
          <a:p>
            <a:pPr marL="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Merge/line</a:t>
            </a:r>
          </a:p>
          <a:p>
            <a:pPr marL="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Delete center assist line if necessary.</a:t>
            </a:r>
          </a:p>
          <a:p>
            <a:pPr algn="just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252F92-D00D-4DCC-8165-32AD037C81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72" t="25739" r="29758" b="14567"/>
          <a:stretch/>
        </p:blipFill>
        <p:spPr>
          <a:xfrm>
            <a:off x="1082179" y="2978092"/>
            <a:ext cx="6979642" cy="3640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690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B8F5A8-F695-4000-A9A6-794D7F98F8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8054" y="869280"/>
            <a:ext cx="319673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Cross Mark/Perimeter</a:t>
            </a:r>
          </a:p>
          <a:p>
            <a:pPr marL="0" marR="200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marR="2000" indent="0">
              <a:buNone/>
            </a:pPr>
            <a:endParaRPr lang="en-US" sz="2000" dirty="0">
              <a:latin typeface="Times New Roman" panose="02020603050405020304" pitchFamily="18" charset="0"/>
            </a:endParaRPr>
          </a:p>
          <a:p>
            <a:pPr marL="0" marR="200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marR="20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Input 4.5cm which is the value of "Dropped Back Shoulder Placement" in measurement table. This position may be varied according to the measurement of armhole or sleeve cap after modification.</a:t>
            </a: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F76531-BD9E-44F5-9FAA-94461C7D98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423" t="16506" r="49581" b="10693"/>
          <a:stretch/>
        </p:blipFill>
        <p:spPr>
          <a:xfrm>
            <a:off x="406602" y="478275"/>
            <a:ext cx="4899173" cy="590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0701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CC6AE-F4DD-47AD-8D0B-3BF803075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58741"/>
            <a:ext cx="7886700" cy="905806"/>
          </a:xfrm>
        </p:spPr>
        <p:txBody>
          <a:bodyPr>
            <a:normAutofit/>
          </a:bodyPr>
          <a:lstStyle/>
          <a:p>
            <a:r>
              <a:rPr lang="en-US" sz="2000" b="1" i="0" u="none" strike="noStrike" baseline="0" dirty="0">
                <a:latin typeface="Times New Roman" panose="02020603050405020304" pitchFamily="18" charset="0"/>
              </a:rPr>
              <a:t>Practice - Pattern make of Set in B Modify from the pattern of Set in A </a:t>
            </a:r>
            <a:endParaRPr lang="en-US" sz="20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4A75DF6-29EE-44ED-BDC9-81B4F1AE68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316" t="25258" r="9281" b="22636"/>
          <a:stretch/>
        </p:blipFill>
        <p:spPr>
          <a:xfrm>
            <a:off x="318782" y="2575420"/>
            <a:ext cx="8506436" cy="2919369"/>
          </a:xfrm>
        </p:spPr>
      </p:pic>
    </p:spTree>
    <p:extLst>
      <p:ext uri="{BB962C8B-B14F-4D97-AF65-F5344CB8AC3E}">
        <p14:creationId xmlns:p14="http://schemas.microsoft.com/office/powerpoint/2010/main" val="25757785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5686E35-41B6-4DF5-8AEA-C141D24DF2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561" t="12796" r="8033" b="6617"/>
          <a:stretch/>
        </p:blipFill>
        <p:spPr>
          <a:xfrm>
            <a:off x="366267" y="1786650"/>
            <a:ext cx="8411465" cy="4362275"/>
          </a:xfrm>
        </p:spPr>
      </p:pic>
    </p:spTree>
    <p:extLst>
      <p:ext uri="{BB962C8B-B14F-4D97-AF65-F5344CB8AC3E}">
        <p14:creationId xmlns:p14="http://schemas.microsoft.com/office/powerpoint/2010/main" val="14014236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F0FF03-AAE6-4D05-8654-5CCE886B98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984" y="1825625"/>
            <a:ext cx="2945060" cy="4351338"/>
          </a:xfrm>
        </p:spPr>
        <p:txBody>
          <a:bodyPr/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Make Set in A referring to size table002 and grading for all sizes then modify the pattern of Set in B.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D99D0B-668A-4AAC-A89C-D19461AB81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96" t="8124" r="51651" b="13425"/>
          <a:stretch/>
        </p:blipFill>
        <p:spPr>
          <a:xfrm>
            <a:off x="3800215" y="1177126"/>
            <a:ext cx="4968652" cy="4999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4758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662678-0B39-4EB1-AD0F-24375C3EFB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12561"/>
            <a:ext cx="7886700" cy="4351338"/>
          </a:xfrm>
        </p:spPr>
        <p:txBody>
          <a:bodyPr/>
          <a:lstStyle/>
          <a:p>
            <a:pPr marL="0" marR="200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For this pattern there are two measurements for creating Set in B. One guide point (1.5 cm) will be input on the neck line.</a:t>
            </a:r>
          </a:p>
          <a:p>
            <a:pPr marL="0" marR="800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marR="80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The other guide point (3cm) will be input on the armhole on the back body.</a:t>
            </a:r>
          </a:p>
          <a:p>
            <a:pPr marR="8000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5EDF7F-F845-468A-9D80-E8F1A48C10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578" t="24108" r="18073" b="35770"/>
          <a:stretch/>
        </p:blipFill>
        <p:spPr>
          <a:xfrm>
            <a:off x="628650" y="3429000"/>
            <a:ext cx="7886701" cy="260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1344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FA274-1ED5-446B-B77B-8446A63A4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540" y="474182"/>
            <a:ext cx="7886700" cy="1325563"/>
          </a:xfrm>
        </p:spPr>
        <p:txBody>
          <a:bodyPr/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Yarn simulation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5E0F9CD-F194-4A22-8EE5-D069C1AC24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885" y="1926293"/>
            <a:ext cx="4351338" cy="4351338"/>
          </a:xfrm>
        </p:spPr>
      </p:pic>
    </p:spTree>
    <p:extLst>
      <p:ext uri="{BB962C8B-B14F-4D97-AF65-F5344CB8AC3E}">
        <p14:creationId xmlns:p14="http://schemas.microsoft.com/office/powerpoint/2010/main" val="13365960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FD38E-A104-4E40-92F4-7A1FC93E7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Yarn sample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854A849-6C4D-45F6-BA26-0F1CB48722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669" y="1590238"/>
            <a:ext cx="7504662" cy="5087194"/>
          </a:xfrm>
        </p:spPr>
      </p:pic>
    </p:spTree>
    <p:extLst>
      <p:ext uri="{BB962C8B-B14F-4D97-AF65-F5344CB8AC3E}">
        <p14:creationId xmlns:p14="http://schemas.microsoft.com/office/powerpoint/2010/main" val="5852059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6374FD-B283-4528-86F8-5EE2001D8D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031846"/>
            <a:ext cx="7886700" cy="51451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n-M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 дээр бэлэн байгаа утасны загвараас сонгож сүлжих машин болон гейчийг тохируулан симуляци хийнэ.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8C29423F-8F8E-4866-B489-B71E40389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475" y="2057646"/>
            <a:ext cx="5813049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8560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FB8BB21-E888-49BA-BB2E-D2FFC47F8A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023457"/>
            <a:ext cx="7886700" cy="51535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n-M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Симуляци урд ба ардаас харагдах ба бодитоор сүлжсэнтэй адил үр дүнтэй.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0F349C5F-B400-421E-9731-BAE186AE4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2343370"/>
            <a:ext cx="7886700" cy="331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108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D94891-474C-4146-AE02-3A9D27DC24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864066"/>
            <a:ext cx="7886700" cy="53128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n-M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Хэрэв өөрт байгаа утсаараа симуляци хийж үзэх бол утсаа эхлээд скайнердана. Скайнер болон зориулалтын утас тогтоогч, ар талын фон хэрэглэгдэнэ.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318CE3-5CA4-4BD9-B359-5584970F92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2"/>
          <a:stretch/>
        </p:blipFill>
        <p:spPr>
          <a:xfrm>
            <a:off x="738230" y="2165575"/>
            <a:ext cx="5191422" cy="3828359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C750E23-F1A0-4C44-AA8B-F6DC8CD1D1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08320" y="3002975"/>
            <a:ext cx="3828360" cy="2153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8177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DDDC00-68A6-4EB6-905D-AEA3B5BF5F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964734"/>
            <a:ext cx="7886700" cy="52122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n-M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 талын фон хар ба цагаан өнгөтэй байх ба утасны өнгөөс хамаарч ялгагдах талаар нь тохируулан тавьна. </a:t>
            </a:r>
          </a:p>
          <a:p>
            <a:pPr marL="0" indent="0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86CC7CD1-8F7F-476C-8B98-2348445BD2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44" y="1825625"/>
            <a:ext cx="773571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4688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6242A41-427A-4A22-B37F-6F2CFDD87A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18646715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F0A5B-0680-4300-BF66-9F2BEDB6E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17054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F41912-1E65-4939-BBA4-0CA9E00AE3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Normal image 	200-300 dpi</a:t>
            </a:r>
          </a:p>
          <a:p>
            <a:pPr marL="0" indent="0">
              <a:buNone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Slub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yarn 	400 dpi</a:t>
            </a:r>
          </a:p>
          <a:p>
            <a:pPr marL="0" indent="0">
              <a:buNone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Slub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yarn 	400 dpi</a:t>
            </a: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Lame 		400 dpi</a:t>
            </a: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Chenille 	500 dpi</a:t>
            </a: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Twist mélange 	500 dpi</a:t>
            </a: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Mohair 		700 dpi</a:t>
            </a: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Thin yarn 	800-1000 dpi</a:t>
            </a:r>
          </a:p>
          <a:p>
            <a:pPr marL="0" indent="0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Cannot scan nep/space dyed yarn </a:t>
            </a:r>
          </a:p>
        </p:txBody>
      </p:sp>
    </p:spTree>
    <p:extLst>
      <p:ext uri="{BB962C8B-B14F-4D97-AF65-F5344CB8AC3E}">
        <p14:creationId xmlns:p14="http://schemas.microsoft.com/office/powerpoint/2010/main" val="11720840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C0F8AA-4179-41B3-90D0-562830AC79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989901"/>
            <a:ext cx="7886700" cy="51870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n-M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Скайнердсаны дараа цэвэрлэж арын фоноос салгана. </a:t>
            </a:r>
          </a:p>
          <a:p>
            <a:pPr marL="0" indent="0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1F69AD7E-1AEA-4325-9CB1-9FB4B8ECA5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8" t="4508" r="5754" b="6616"/>
          <a:stretch/>
        </p:blipFill>
        <p:spPr>
          <a:xfrm>
            <a:off x="985188" y="1929469"/>
            <a:ext cx="7173624" cy="446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8768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83C6196-AF1F-41EF-8D9C-38F6FBD38D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2" t="7785" r="5212"/>
          <a:stretch/>
        </p:blipFill>
        <p:spPr>
          <a:xfrm>
            <a:off x="1136708" y="2248249"/>
            <a:ext cx="6870583" cy="4012603"/>
          </a:xfrm>
        </p:spPr>
      </p:pic>
    </p:spTree>
    <p:extLst>
      <p:ext uri="{BB962C8B-B14F-4D97-AF65-F5344CB8AC3E}">
        <p14:creationId xmlns:p14="http://schemas.microsoft.com/office/powerpoint/2010/main" val="33797285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74F20F8-88EF-43FE-BB4E-6FA68E1BC0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80" y="0"/>
            <a:ext cx="7894040" cy="7063089"/>
          </a:xfrm>
        </p:spPr>
      </p:pic>
    </p:spTree>
    <p:extLst>
      <p:ext uri="{BB962C8B-B14F-4D97-AF65-F5344CB8AC3E}">
        <p14:creationId xmlns:p14="http://schemas.microsoft.com/office/powerpoint/2010/main" val="10752119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9DB4BD-5682-4A4C-A7D8-582AD8456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74459"/>
            <a:ext cx="7886700" cy="5002504"/>
          </a:xfrm>
        </p:spPr>
        <p:txBody>
          <a:bodyPr/>
          <a:lstStyle/>
          <a:p>
            <a:pPr marL="0" indent="0" algn="ctr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https://www.shimaseiki.com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Shimaseiki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training guide 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0962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840</TotalTime>
  <Words>593</Words>
  <Application>Microsoft Office PowerPoint</Application>
  <PresentationFormat>On-screen Show (4:3)</PresentationFormat>
  <Paragraphs>94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Office Theme</vt:lpstr>
      <vt:lpstr>    Pattern making </vt:lpstr>
      <vt:lpstr>PowerPoint Presentation</vt:lpstr>
      <vt:lpstr>Pattern make - Set in B Modify from the pattern of Set in A (001)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Practice - Pattern make of Set in B Modify from the pattern of Set in A </vt:lpstr>
      <vt:lpstr>PowerPoint Presentation</vt:lpstr>
      <vt:lpstr>PowerPoint Presentation</vt:lpstr>
      <vt:lpstr>PowerPoint Presentation</vt:lpstr>
      <vt:lpstr>Yarn simulation</vt:lpstr>
      <vt:lpstr>Yarn sample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Scan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Gerele tumen-Ulzii</dc:creator>
  <cp:lastModifiedBy>Gerele tumen-Ulzii</cp:lastModifiedBy>
  <cp:revision>72</cp:revision>
  <dcterms:created xsi:type="dcterms:W3CDTF">2021-04-12T15:01:02Z</dcterms:created>
  <dcterms:modified xsi:type="dcterms:W3CDTF">2021-05-30T20:13:28Z</dcterms:modified>
</cp:coreProperties>
</file>