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62" r:id="rId5"/>
    <p:sldId id="314" r:id="rId6"/>
    <p:sldId id="257" r:id="rId7"/>
    <p:sldId id="315" r:id="rId8"/>
    <p:sldId id="323" r:id="rId9"/>
    <p:sldId id="258" r:id="rId10"/>
    <p:sldId id="328" r:id="rId11"/>
    <p:sldId id="259" r:id="rId12"/>
    <p:sldId id="313" r:id="rId13"/>
    <p:sldId id="326" r:id="rId14"/>
    <p:sldId id="319" r:id="rId15"/>
    <p:sldId id="320" r:id="rId16"/>
    <p:sldId id="317" r:id="rId17"/>
    <p:sldId id="318" r:id="rId18"/>
    <p:sldId id="324" r:id="rId19"/>
    <p:sldId id="325" r:id="rId20"/>
    <p:sldId id="302" r:id="rId21"/>
    <p:sldId id="303" r:id="rId22"/>
    <p:sldId id="307" r:id="rId23"/>
    <p:sldId id="308" r:id="rId24"/>
    <p:sldId id="309" r:id="rId25"/>
    <p:sldId id="310" r:id="rId26"/>
    <p:sldId id="311" r:id="rId27"/>
    <p:sldId id="312" r:id="rId28"/>
    <p:sldId id="305" r:id="rId29"/>
    <p:sldId id="306" r:id="rId30"/>
    <p:sldId id="327" r:id="rId31"/>
    <p:sldId id="291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920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36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731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9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036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744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947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202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174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295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25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52105-FBC8-491C-89BE-94CC791147F5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43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OV"/><Relationship Id="rId1" Type="http://schemas.microsoft.com/office/2007/relationships/media" Target="../media/media3.MOV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himaseiki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6516C-1786-4307-8258-5BC6A485C2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518355"/>
            <a:ext cx="7772400" cy="2387600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PGM </a:t>
            </a:r>
            <a:r>
              <a:rPr lang="mn-MN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болон онцлох тоног төхөөрөмж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BA9E4B-EB04-4F40-83AF-65023EBEA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66" y="3298053"/>
            <a:ext cx="8899868" cy="355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955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A3E7E-2496-4303-8E8A-870466DE8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151" y="759408"/>
            <a:ext cx="7886700" cy="582831"/>
          </a:xfrm>
        </p:spPr>
        <p:txBody>
          <a:bodyPr>
            <a:normAutofit fontScale="90000"/>
          </a:bodyPr>
          <a:lstStyle/>
          <a:p>
            <a:br>
              <a:rPr lang="mn-M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Virtual Fashion Show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43603-89FB-4525-86B6-3B3DB06101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mn-M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Виртуал загварын шоу </a:t>
            </a:r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SDS-ONE APEX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цувралын дизайны систем, програм хангамж дээр бүтээсэн 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виртуал дээжийг засварласнаар виртуал орон зайд загварын шоу зохион байгуулж болно.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858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7954F-DE6B-448E-B65F-A2DADE9A1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263" y="365126"/>
            <a:ext cx="7735887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Virtual Fashion Show</a:t>
            </a:r>
            <a:endParaRPr lang="en-US" sz="3200" dirty="0"/>
          </a:p>
        </p:txBody>
      </p:sp>
      <p:pic>
        <p:nvPicPr>
          <p:cNvPr id="4" name="Virtual Fashion Show">
            <a:hlinkClick r:id="" action="ppaction://media"/>
            <a:extLst>
              <a:ext uri="{FF2B5EF4-FFF2-40B4-BE49-F238E27FC236}">
                <a16:creationId xmlns:a16="http://schemas.microsoft.com/office/drawing/2014/main" id="{1C5F0DFD-2F62-4B06-9695-9B4436C8ACFA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3263" y="1825625"/>
            <a:ext cx="7735887" cy="4351338"/>
          </a:xfrm>
        </p:spPr>
      </p:pic>
    </p:spTree>
    <p:extLst>
      <p:ext uri="{BB962C8B-B14F-4D97-AF65-F5344CB8AC3E}">
        <p14:creationId xmlns:p14="http://schemas.microsoft.com/office/powerpoint/2010/main" val="241145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F9FCD95-EF6B-4C6F-AADD-4B940332F9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3997" y="2992170"/>
            <a:ext cx="5176006" cy="386583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A7F20A5-22A5-40AC-B5C0-8F82B253F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34478"/>
            <a:ext cx="7886700" cy="758287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Knit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09CCE-495F-4172-B8AB-728826CA0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13897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SHIMA SEIKI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хавтгай сүлжмэл машинаар уламжлалт цамцнаас эхлээд нарийн ширхэгтэй кутюр бүтээгдэхүүн хүртэл чөлөөтэй, үр дүнтэй үйлдвэрлэх боломжтой.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063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9FF7ED-7F79-4F8A-8DEE-477290F25E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SHIMA SEIKI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нь хавтгай сүлжмэлийн үйлдвэрт 1967 онд орж ирсэн. Нийт зарагдсан машинуудын тоо: 200,000 Нийт зарагдсан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WHOLEGARMENT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нэхэх машинуудын тоо: 10,000 Нийт патентын тоо: 4500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SHIMA SEIKI-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ийн үйлдвэрлэсэн хамгийн сүүлийн үеийн технологи нь сүлжмэлийн ирээдүйг үргэлжлүүлэн дэмжих болно. </a:t>
            </a: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Манай улсын сүлжмэлийн үйлдвэрийн 90% нь шима сейки үйлдвэрийн машин хэрэглэдэг.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145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FEE57-4481-465C-91BC-871C39BD9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23225"/>
            <a:ext cx="7886700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WHOLEGARMENT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63E8B7-A580-463F-BD43-00356B9D2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22286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Дэвшилтэт технологиудын нэг бол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WHOLEGARMENT</a:t>
            </a:r>
            <a:r>
              <a:rPr lang="mn-M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mn-M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юм. Үүнийг нэхмэл эдлэлд зориулсан 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mn-M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принтер гэж тодорхойлж болно.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mn-M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Залгаасгүй бүтнээр сүлжсэн тул ямар ч материалын хаягдалгүй.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72348C-DE5A-4BE3-834D-52087B98A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136" y="3333653"/>
            <a:ext cx="5083728" cy="330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694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6AE62B5D-2C08-4FE0-A0D8-72725A6B42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085" y="1730455"/>
            <a:ext cx="6149829" cy="48122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42D1D9-3105-4A27-929D-36D6705A2EDC}"/>
              </a:ext>
            </a:extLst>
          </p:cNvPr>
          <p:cNvSpPr txBox="1"/>
          <p:nvPr/>
        </p:nvSpPr>
        <p:spPr>
          <a:xfrm>
            <a:off x="1379989" y="738123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WHOLEGARMENT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28893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A3CC33-FA9F-450A-A1EE-77138B3ABB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068" t="6821" r="11611" b="6038"/>
          <a:stretch/>
        </p:blipFill>
        <p:spPr>
          <a:xfrm>
            <a:off x="0" y="432287"/>
            <a:ext cx="9097014" cy="5766971"/>
          </a:xfrm>
        </p:spPr>
      </p:pic>
    </p:spTree>
    <p:extLst>
      <p:ext uri="{BB962C8B-B14F-4D97-AF65-F5344CB8AC3E}">
        <p14:creationId xmlns:p14="http://schemas.microsoft.com/office/powerpoint/2010/main" val="540653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A291A-6A29-40AE-AD24-2414A0F5E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84166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CAD, CAM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76B59-8B7A-49D8-B7F0-401311DFF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7740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Эсгүүрийн машин нь олон янзын тохируулгатай. Нимгэн, зузаан, талбайн хэмжээ гэх зэрэг.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6FE567-6884-4E5C-8115-45524046D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312" y="2665297"/>
            <a:ext cx="6429375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705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hima Cutting Solutions [en]">
            <a:hlinkClick r:id="" action="ppaction://media"/>
            <a:extLst>
              <a:ext uri="{FF2B5EF4-FFF2-40B4-BE49-F238E27FC236}">
                <a16:creationId xmlns:a16="http://schemas.microsoft.com/office/drawing/2014/main" id="{2090B7E6-ECA0-4FCB-8DE0-2A7A47D5F11D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3263" y="1825625"/>
            <a:ext cx="7735887" cy="4351338"/>
          </a:xfrm>
        </p:spPr>
      </p:pic>
    </p:spTree>
    <p:extLst>
      <p:ext uri="{BB962C8B-B14F-4D97-AF65-F5344CB8AC3E}">
        <p14:creationId xmlns:p14="http://schemas.microsoft.com/office/powerpoint/2010/main" val="25604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6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2874F-44BD-4905-BAEF-B587066EA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Print machine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268CD-AE90-4B17-B156-7392468C3F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SIP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хэвлэх машин нь суурь компьютерээс өгсөн бүх өгөгдлийг өндөр нягтралтай хэвлэдэг.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128BF2-7286-472E-862E-61598276D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312" y="2978266"/>
            <a:ext cx="6429375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042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530F5B6-18D9-480D-B2DB-F62C519E16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628" y="1864699"/>
            <a:ext cx="6406743" cy="4351338"/>
          </a:xfrm>
        </p:spPr>
      </p:pic>
    </p:spTree>
    <p:extLst>
      <p:ext uri="{BB962C8B-B14F-4D97-AF65-F5344CB8AC3E}">
        <p14:creationId xmlns:p14="http://schemas.microsoft.com/office/powerpoint/2010/main" val="16269451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AB729-9A10-421D-BAC0-E66AABE33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Body scanner</a:t>
            </a:r>
          </a:p>
        </p:txBody>
      </p:sp>
      <p:pic>
        <p:nvPicPr>
          <p:cNvPr id="7" name="IMG_3039">
            <a:hlinkClick r:id="" action="ppaction://media"/>
            <a:extLst>
              <a:ext uri="{FF2B5EF4-FFF2-40B4-BE49-F238E27FC236}">
                <a16:creationId xmlns:a16="http://schemas.microsoft.com/office/drawing/2014/main" id="{EF2CABF3-1C70-4C34-937C-43FFF9F2241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69328" y="297798"/>
            <a:ext cx="4646307" cy="619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76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1855B-E0E6-46EA-A682-6672DFF95F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799" y="669357"/>
            <a:ext cx="7772400" cy="1385945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mn-M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Хувцасны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 </a:t>
            </a:r>
            <a:r>
              <a:rPr lang="mn-M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  (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PGM)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E6EA9F-B917-41C3-9B8F-46FF62D0FD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389278"/>
            <a:ext cx="9144000" cy="407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697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FE952-C499-4B22-8A24-626C2D7C8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Patternmaking</a:t>
            </a:r>
            <a:br>
              <a:rPr lang="mn-MN" sz="28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Fitting Simulation and Silhouette Evaluation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C1EFF5-1DFA-49CF-879B-FC1A2AD84D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141536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Хувцасны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 болох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SDS-ONE APEX3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нь бүх хувцасны хэрэглээний хэв загварыг бүтээх, засах зориулалттай иж бүрэн загварчлах, ангилах, тэмдэглэх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PGM)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функцуудтай. </a:t>
            </a:r>
          </a:p>
          <a:p>
            <a:pPr marL="0" indent="0">
              <a:buNone/>
            </a:pPr>
            <a:endParaRPr lang="mn-M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Хувцасны загвар зохион бүтээлтийг хийсний дараа 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форматаар шалгах боломжийг олгодог. Материалыг шинж чанарыг сонгож симуляци хийх ба бүтээгдэхүүний тав тух, суулт тохироог харах боломжтой. </a:t>
            </a:r>
          </a:p>
        </p:txBody>
      </p:sp>
    </p:spTree>
    <p:extLst>
      <p:ext uri="{BB962C8B-B14F-4D97-AF65-F5344CB8AC3E}">
        <p14:creationId xmlns:p14="http://schemas.microsoft.com/office/powerpoint/2010/main" val="20045718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5B1C2-62BC-4ABD-BFD1-1A5616158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56737"/>
            <a:ext cx="7886700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19E79-ADF8-44F6-9DC1-DD26D82BCB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22104"/>
            <a:ext cx="5738594" cy="4351338"/>
          </a:xfrm>
        </p:spPr>
        <p:txBody>
          <a:bodyPr/>
          <a:lstStyle/>
          <a:p>
            <a:pPr marL="0" indent="0">
              <a:buNone/>
            </a:pP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Градацын програм хангамжийг ашиглан зөв хэмжээсээр бүтээгдэхүүнийг размераар олшруулна. </a:t>
            </a:r>
          </a:p>
          <a:p>
            <a:pPr marL="0" indent="0">
              <a:buNone/>
            </a:pP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Зөв градацыг хялбар хийх боломжийг олгодог. Хэсэг тус бүрийн хэмжилт, мэдээллийг цэгцэлж, зааврын хуудсанд ашиглах боломжтой.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01C409-20A7-45A2-B062-6726F7933F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" t="856" r="2430" b="917"/>
          <a:stretch/>
        </p:blipFill>
        <p:spPr>
          <a:xfrm>
            <a:off x="6518246" y="121640"/>
            <a:ext cx="2340528" cy="673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6966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F6928-29F3-4A57-ADCC-138DC62CC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Knitting Data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CD9D2-2B31-48CD-B90E-E19EBB70C2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32479"/>
            <a:ext cx="3314176" cy="4351338"/>
          </a:xfrm>
        </p:spPr>
        <p:txBody>
          <a:bodyPr/>
          <a:lstStyle/>
          <a:p>
            <a:pPr marL="0" indent="0">
              <a:buNone/>
            </a:pP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Биеийн хэмжээг үндэслэн суурь үлгэрийг автоматаар үүсгэдэг. Үр дүнг нэмэгдүүлэхийн тулд биеийн хэмжээг зөв оруулах шаардлагатай.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821A64-A0EB-4587-BF68-814AE8B5BF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495" y="1690689"/>
            <a:ext cx="4949505" cy="456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83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315DA-DB48-4307-BDC9-5810BC96D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ABA82E37-2AB0-4E98-9E42-4375AFD497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"/>
          <a:stretch/>
        </p:blipFill>
        <p:spPr>
          <a:xfrm>
            <a:off x="348925" y="0"/>
            <a:ext cx="8446150" cy="6858000"/>
          </a:xfrm>
        </p:spPr>
      </p:pic>
    </p:spTree>
    <p:extLst>
      <p:ext uri="{BB962C8B-B14F-4D97-AF65-F5344CB8AC3E}">
        <p14:creationId xmlns:p14="http://schemas.microsoft.com/office/powerpoint/2010/main" val="20020324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7825BEE-361E-4B69-8DEE-6B752D85C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895"/>
            <a:ext cx="9135263" cy="5603846"/>
          </a:xfrm>
        </p:spPr>
      </p:pic>
    </p:spTree>
    <p:extLst>
      <p:ext uri="{BB962C8B-B14F-4D97-AF65-F5344CB8AC3E}">
        <p14:creationId xmlns:p14="http://schemas.microsoft.com/office/powerpoint/2010/main" val="130023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2793A-5020-43B0-BA20-65A20DC6B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554" y="937023"/>
            <a:ext cx="7886700" cy="316706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mn-MN" dirty="0"/>
              <a:t>                       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mn-MN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ойрог зурах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Content Placeholder 6">
            <a:extLst>
              <a:ext uri="{FF2B5EF4-FFF2-40B4-BE49-F238E27FC236}">
                <a16:creationId xmlns:a16="http://schemas.microsoft.com/office/drawing/2014/main" id="{0785DA88-BEAA-4F4A-B353-9C706A03CA9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97" t="7210" r="64828" b="87375"/>
          <a:stretch>
            <a:fillRect/>
          </a:stretch>
        </p:blipFill>
        <p:spPr>
          <a:xfrm>
            <a:off x="465535" y="1214438"/>
            <a:ext cx="1056084" cy="640556"/>
          </a:xfr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EA36A89-F740-4B5C-82C3-098C8B942B77}"/>
              </a:ext>
            </a:extLst>
          </p:cNvPr>
          <p:cNvSpPr/>
          <p:nvPr/>
        </p:nvSpPr>
        <p:spPr>
          <a:xfrm>
            <a:off x="339329" y="2126457"/>
            <a:ext cx="3390993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Pattern-input-circle </a:t>
            </a:r>
            <a:r>
              <a:rPr lang="mn-M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сонгоно.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endParaRPr lang="mn-MN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1350" dirty="0"/>
          </a:p>
        </p:txBody>
      </p:sp>
      <p:pic>
        <p:nvPicPr>
          <p:cNvPr id="3077" name="Content Placeholder 10">
            <a:extLst>
              <a:ext uri="{FF2B5EF4-FFF2-40B4-BE49-F238E27FC236}">
                <a16:creationId xmlns:a16="http://schemas.microsoft.com/office/drawing/2014/main" id="{86AD3B4A-DD66-492A-8C08-DE465FF8EFD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63591" y="1889522"/>
            <a:ext cx="5056584" cy="3078956"/>
          </a:xfrm>
        </p:spPr>
      </p:pic>
      <p:pic>
        <p:nvPicPr>
          <p:cNvPr id="3078" name="Content Placeholder 10">
            <a:extLst>
              <a:ext uri="{FF2B5EF4-FFF2-40B4-BE49-F238E27FC236}">
                <a16:creationId xmlns:a16="http://schemas.microsoft.com/office/drawing/2014/main" id="{C8016269-3CE6-4BE3-9BD0-893F358E32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6" t="3830" r="51118" b="91376"/>
          <a:stretch>
            <a:fillRect/>
          </a:stretch>
        </p:blipFill>
        <p:spPr bwMode="auto">
          <a:xfrm>
            <a:off x="191691" y="2570560"/>
            <a:ext cx="37719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Content Placeholder 10">
            <a:extLst>
              <a:ext uri="{FF2B5EF4-FFF2-40B4-BE49-F238E27FC236}">
                <a16:creationId xmlns:a16="http://schemas.microsoft.com/office/drawing/2014/main" id="{C5400B47-A078-467F-8C49-CF774273A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7" t="2420" r="81200" b="79781"/>
          <a:stretch>
            <a:fillRect/>
          </a:stretch>
        </p:blipFill>
        <p:spPr bwMode="auto">
          <a:xfrm>
            <a:off x="191691" y="3263504"/>
            <a:ext cx="247292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FF687-579A-4415-B602-364DCC153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10" y="976313"/>
            <a:ext cx="2072878" cy="527447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mn-M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Шулуун зурах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Content Placeholder 5">
            <a:extLst>
              <a:ext uri="{FF2B5EF4-FFF2-40B4-BE49-F238E27FC236}">
                <a16:creationId xmlns:a16="http://schemas.microsoft.com/office/drawing/2014/main" id="{6DAFD7CF-95D0-4730-BA31-8B18AAA399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5" t="752" r="23621" b="-752"/>
          <a:stretch>
            <a:fillRect/>
          </a:stretch>
        </p:blipFill>
        <p:spPr>
          <a:xfrm>
            <a:off x="4399360" y="1053704"/>
            <a:ext cx="4587478" cy="4295775"/>
          </a:xfrm>
        </p:spPr>
      </p:pic>
      <p:sp>
        <p:nvSpPr>
          <p:cNvPr id="4100" name="Rectangle 6">
            <a:extLst>
              <a:ext uri="{FF2B5EF4-FFF2-40B4-BE49-F238E27FC236}">
                <a16:creationId xmlns:a16="http://schemas.microsoft.com/office/drawing/2014/main" id="{36E94A70-6095-4450-A83F-985B59C79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198" y="2017425"/>
            <a:ext cx="298992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Pattern-input-line </a:t>
            </a:r>
            <a:r>
              <a:rPr lang="mn-MN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сонгоно</a:t>
            </a:r>
          </a:p>
        </p:txBody>
      </p:sp>
      <p:pic>
        <p:nvPicPr>
          <p:cNvPr id="4101" name="Content Placeholder 5">
            <a:extLst>
              <a:ext uri="{FF2B5EF4-FFF2-40B4-BE49-F238E27FC236}">
                <a16:creationId xmlns:a16="http://schemas.microsoft.com/office/drawing/2014/main" id="{E05FBE72-2AB0-4959-8591-DA8979BEE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5" t="1959" r="37779" b="89909"/>
          <a:stretch>
            <a:fillRect/>
          </a:stretch>
        </p:blipFill>
        <p:spPr bwMode="auto">
          <a:xfrm>
            <a:off x="342900" y="2616994"/>
            <a:ext cx="4112419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Content Placeholder 5">
            <a:extLst>
              <a:ext uri="{FF2B5EF4-FFF2-40B4-BE49-F238E27FC236}">
                <a16:creationId xmlns:a16="http://schemas.microsoft.com/office/drawing/2014/main" id="{8DEA76C1-F5A3-4BC1-B3A0-C5B2552E0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38" t="20386" r="18915" b="59200"/>
          <a:stretch>
            <a:fillRect/>
          </a:stretch>
        </p:blipFill>
        <p:spPr bwMode="auto">
          <a:xfrm>
            <a:off x="432198" y="3358754"/>
            <a:ext cx="2149078" cy="145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Content Placeholder 3">
            <a:extLst>
              <a:ext uri="{FF2B5EF4-FFF2-40B4-BE49-F238E27FC236}">
                <a16:creationId xmlns:a16="http://schemas.microsoft.com/office/drawing/2014/main" id="{4887DBE0-D103-41F6-ACA4-46097B4FAE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1392" y="984647"/>
            <a:ext cx="7821215" cy="4888706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Content Placeholder 3">
            <a:extLst>
              <a:ext uri="{FF2B5EF4-FFF2-40B4-BE49-F238E27FC236}">
                <a16:creationId xmlns:a16="http://schemas.microsoft.com/office/drawing/2014/main" id="{A309539D-0BD4-4EFF-9719-0C3D0ED4031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0430" y="934045"/>
            <a:ext cx="7983140" cy="498991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Content Placeholder 3">
            <a:extLst>
              <a:ext uri="{FF2B5EF4-FFF2-40B4-BE49-F238E27FC236}">
                <a16:creationId xmlns:a16="http://schemas.microsoft.com/office/drawing/2014/main" id="{A8E31FD9-BA87-4AB9-82CA-CCD20681739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2388" y="985417"/>
            <a:ext cx="7819224" cy="4887165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ontent Placeholder 3">
            <a:extLst>
              <a:ext uri="{FF2B5EF4-FFF2-40B4-BE49-F238E27FC236}">
                <a16:creationId xmlns:a16="http://schemas.microsoft.com/office/drawing/2014/main" id="{BD392F70-88B0-4714-869A-1061A9C33E9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4619" y="956091"/>
            <a:ext cx="7914762" cy="4945817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Content Placeholder 3">
            <a:extLst>
              <a:ext uri="{FF2B5EF4-FFF2-40B4-BE49-F238E27FC236}">
                <a16:creationId xmlns:a16="http://schemas.microsoft.com/office/drawing/2014/main" id="{19D2389F-6FFF-4146-96B3-6FEA6A4797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3045" y="916781"/>
            <a:ext cx="8037909" cy="5024438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3">
            <a:extLst>
              <a:ext uri="{FF2B5EF4-FFF2-40B4-BE49-F238E27FC236}">
                <a16:creationId xmlns:a16="http://schemas.microsoft.com/office/drawing/2014/main" id="{1A8D5B17-92E1-44FC-9F43-D13977D8CC5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9125" y="959048"/>
            <a:ext cx="7905750" cy="4939903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Content Placeholder 3">
            <a:extLst>
              <a:ext uri="{FF2B5EF4-FFF2-40B4-BE49-F238E27FC236}">
                <a16:creationId xmlns:a16="http://schemas.microsoft.com/office/drawing/2014/main" id="{E2B9D551-4F49-4E87-9C1B-296371ECBA8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6015" y="888206"/>
            <a:ext cx="8131969" cy="5081588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Content Placeholder 3">
            <a:extLst>
              <a:ext uri="{FF2B5EF4-FFF2-40B4-BE49-F238E27FC236}">
                <a16:creationId xmlns:a16="http://schemas.microsoft.com/office/drawing/2014/main" id="{1C07E3CC-CE5F-4C70-AD46-5F93591C7EB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520" y="912018"/>
            <a:ext cx="8056960" cy="5033963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413EC-2CCB-4634-82E9-BCD44137F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60472FE-477E-4445-8CB2-BC188D0F58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2" y="100667"/>
            <a:ext cx="9009776" cy="6757333"/>
          </a:xfrm>
        </p:spPr>
      </p:pic>
    </p:spTree>
    <p:extLst>
      <p:ext uri="{BB962C8B-B14F-4D97-AF65-F5344CB8AC3E}">
        <p14:creationId xmlns:p14="http://schemas.microsoft.com/office/powerpoint/2010/main" val="16169685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DB4BD-5682-4A4C-A7D8-582AD8456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74459"/>
            <a:ext cx="7886700" cy="5002504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https://www.shimaseiki.com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Shimaseiki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training guide 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096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440</TotalTime>
  <Words>329</Words>
  <Application>Microsoft Office PowerPoint</Application>
  <PresentationFormat>On-screen Show (4:3)</PresentationFormat>
  <Paragraphs>35</Paragraphs>
  <Slides>31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Office Theme</vt:lpstr>
      <vt:lpstr>PGM болон онцлох тоног төхөөрөмж</vt:lpstr>
      <vt:lpstr> Virtual Fashion Show </vt:lpstr>
      <vt:lpstr>Virtual Fashion Show</vt:lpstr>
      <vt:lpstr>Knit</vt:lpstr>
      <vt:lpstr>PowerPoint Presentation</vt:lpstr>
      <vt:lpstr>WHOLEGARMENT</vt:lpstr>
      <vt:lpstr>PowerPoint Presentation</vt:lpstr>
      <vt:lpstr>PowerPoint Presentation</vt:lpstr>
      <vt:lpstr>CAD, CAM systems</vt:lpstr>
      <vt:lpstr>PowerPoint Presentation</vt:lpstr>
      <vt:lpstr>Print machine</vt:lpstr>
      <vt:lpstr>PowerPoint Presentation</vt:lpstr>
      <vt:lpstr>Body scanner</vt:lpstr>
      <vt:lpstr>Хувцасны CAD систем  (PGM)</vt:lpstr>
      <vt:lpstr>Patternmaking Fitting Simulation and Silhouette Evaluation</vt:lpstr>
      <vt:lpstr>Grading</vt:lpstr>
      <vt:lpstr>Creating Knitting Data</vt:lpstr>
      <vt:lpstr>PowerPoint Presentation</vt:lpstr>
      <vt:lpstr>PowerPoint Presentation</vt:lpstr>
      <vt:lpstr>                       Тойрог зурах</vt:lpstr>
      <vt:lpstr>Шулуун зурах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Gerele tumen-Ulzii</dc:creator>
  <cp:lastModifiedBy>Gerele tumen-Ulzii</cp:lastModifiedBy>
  <cp:revision>30</cp:revision>
  <dcterms:created xsi:type="dcterms:W3CDTF">2021-04-12T15:01:02Z</dcterms:created>
  <dcterms:modified xsi:type="dcterms:W3CDTF">2021-04-14T17:44:02Z</dcterms:modified>
</cp:coreProperties>
</file>