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3" r:id="rId6"/>
    <p:sldId id="262" r:id="rId7"/>
    <p:sldId id="264" r:id="rId8"/>
    <p:sldId id="265" r:id="rId9"/>
    <p:sldId id="261" r:id="rId10"/>
    <p:sldId id="266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3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4">
  <dgm:title val=""/>
  <dgm:desc val=""/>
  <dgm:catLst>
    <dgm:cat type="accent4" pri="11400"/>
  </dgm:catLst>
  <dgm:styleLbl name="node0">
    <dgm:fillClrLst meth="cycle">
      <a:schemeClr val="accent4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4">
        <a:shade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4">
        <a:shade val="50000"/>
      </a:schemeClr>
      <a:schemeClr val="accent4">
        <a:tint val="55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4">
        <a:shade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4">
        <a:shade val="80000"/>
        <a:alpha val="50000"/>
      </a:schemeClr>
      <a:schemeClr val="accent4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4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4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55000"/>
      </a:schemeClr>
    </dgm:fillClrLst>
    <dgm:linClrLst meth="repeat">
      <a:schemeClr val="accent4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55000"/>
      </a:schemeClr>
    </dgm:fillClrLst>
    <dgm:linClrLst meth="repeat">
      <a:schemeClr val="accent4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55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B7C2BAD-6C8D-4093-BE49-A13B82145866}" type="doc">
      <dgm:prSet loTypeId="urn:microsoft.com/office/officeart/2005/8/layout/hierarchy2" loCatId="hierarchy" qsTypeId="urn:microsoft.com/office/officeart/2005/8/quickstyle/simple1" qsCatId="simple" csTypeId="urn:microsoft.com/office/officeart/2005/8/colors/accent4_4" csCatId="accent4" phldr="1"/>
      <dgm:spPr/>
      <dgm:t>
        <a:bodyPr/>
        <a:lstStyle/>
        <a:p>
          <a:endParaRPr lang="ru-RU"/>
        </a:p>
      </dgm:t>
    </dgm:pt>
    <dgm:pt modelId="{4F804111-7FA4-4FC4-ADB9-A6442574FE7F}">
      <dgm:prSet phldrT="[Текст]"/>
      <dgm:spPr/>
      <dgm:t>
        <a:bodyPr/>
        <a:lstStyle/>
        <a:p>
          <a:r>
            <a:rPr lang="en-US" dirty="0" err="1" smtClean="0"/>
            <a:t>Muharrir</a:t>
          </a:r>
          <a:r>
            <a:rPr lang="en-US" dirty="0" smtClean="0"/>
            <a:t> </a:t>
          </a:r>
          <a:r>
            <a:rPr lang="en-US" dirty="0" err="1" smtClean="0"/>
            <a:t>dasturlar</a:t>
          </a:r>
          <a:endParaRPr lang="ru-RU" dirty="0"/>
        </a:p>
      </dgm:t>
    </dgm:pt>
    <dgm:pt modelId="{AB9C6824-1082-40A8-AC9F-0D652B8D8BEF}" type="parTrans" cxnId="{A872F6E8-418B-4DDC-A2B7-233CD3E65D13}">
      <dgm:prSet/>
      <dgm:spPr/>
      <dgm:t>
        <a:bodyPr/>
        <a:lstStyle/>
        <a:p>
          <a:endParaRPr lang="ru-RU"/>
        </a:p>
      </dgm:t>
    </dgm:pt>
    <dgm:pt modelId="{AE20FF8C-0EF5-4125-850A-CBB2F6CA7F6C}" type="sibTrans" cxnId="{A872F6E8-418B-4DDC-A2B7-233CD3E65D13}">
      <dgm:prSet/>
      <dgm:spPr/>
      <dgm:t>
        <a:bodyPr/>
        <a:lstStyle/>
        <a:p>
          <a:endParaRPr lang="ru-RU"/>
        </a:p>
      </dgm:t>
    </dgm:pt>
    <dgm:pt modelId="{3311AD20-31AB-4EC6-BA12-DDC12F137232}">
      <dgm:prSet phldrT="[Текст]"/>
      <dgm:spPr/>
      <dgm:t>
        <a:bodyPr/>
        <a:lstStyle/>
        <a:p>
          <a:r>
            <a:rPr lang="en-US" dirty="0" err="1" smtClean="0"/>
            <a:t>Oddiy</a:t>
          </a:r>
          <a:r>
            <a:rPr lang="en-US" dirty="0" smtClean="0"/>
            <a:t> MD</a:t>
          </a:r>
          <a:endParaRPr lang="ru-RU" dirty="0"/>
        </a:p>
      </dgm:t>
    </dgm:pt>
    <dgm:pt modelId="{89B2B011-379C-4EE0-8748-E3F2345AE6E0}" type="parTrans" cxnId="{A65DB1C6-0913-421A-8FB1-DB8B4A3BA518}">
      <dgm:prSet/>
      <dgm:spPr/>
      <dgm:t>
        <a:bodyPr/>
        <a:lstStyle/>
        <a:p>
          <a:endParaRPr lang="ru-RU"/>
        </a:p>
      </dgm:t>
    </dgm:pt>
    <dgm:pt modelId="{2315BAF8-5DE8-4508-9909-7F56A509FD03}" type="sibTrans" cxnId="{A65DB1C6-0913-421A-8FB1-DB8B4A3BA518}">
      <dgm:prSet/>
      <dgm:spPr/>
      <dgm:t>
        <a:bodyPr/>
        <a:lstStyle/>
        <a:p>
          <a:endParaRPr lang="ru-RU"/>
        </a:p>
      </dgm:t>
    </dgm:pt>
    <dgm:pt modelId="{D8B88906-881C-4C27-889C-A155DC36182F}">
      <dgm:prSet phldrT="[Текст]"/>
      <dgm:spPr/>
      <dgm:t>
        <a:bodyPr/>
        <a:lstStyle/>
        <a:p>
          <a:r>
            <a:rPr lang="en-US" dirty="0" smtClean="0"/>
            <a:t>Notepad</a:t>
          </a:r>
          <a:endParaRPr lang="ru-RU" dirty="0"/>
        </a:p>
      </dgm:t>
    </dgm:pt>
    <dgm:pt modelId="{63387BC1-90AE-4695-8766-CF33088308BD}" type="parTrans" cxnId="{9C9E8B34-4D0F-4432-B792-E05D2A3E0C45}">
      <dgm:prSet/>
      <dgm:spPr/>
      <dgm:t>
        <a:bodyPr/>
        <a:lstStyle/>
        <a:p>
          <a:endParaRPr lang="ru-RU"/>
        </a:p>
      </dgm:t>
    </dgm:pt>
    <dgm:pt modelId="{6F1BF307-A1BD-4D46-BAC8-BB3D60246C54}" type="sibTrans" cxnId="{9C9E8B34-4D0F-4432-B792-E05D2A3E0C45}">
      <dgm:prSet/>
      <dgm:spPr/>
      <dgm:t>
        <a:bodyPr/>
        <a:lstStyle/>
        <a:p>
          <a:endParaRPr lang="ru-RU"/>
        </a:p>
      </dgm:t>
    </dgm:pt>
    <dgm:pt modelId="{6BBD03FA-586A-44DC-948F-2EEC848D9FF3}">
      <dgm:prSet phldrT="[Текст]"/>
      <dgm:spPr/>
      <dgm:t>
        <a:bodyPr/>
        <a:lstStyle/>
        <a:p>
          <a:r>
            <a:rPr lang="en-US" dirty="0" smtClean="0"/>
            <a:t>Notepad++</a:t>
          </a:r>
          <a:endParaRPr lang="ru-RU" dirty="0"/>
        </a:p>
      </dgm:t>
    </dgm:pt>
    <dgm:pt modelId="{29099CE4-6C1F-4124-BCAF-CA6BA5D04978}" type="parTrans" cxnId="{6D583E89-18EB-4772-B4CC-9AD4357D5566}">
      <dgm:prSet/>
      <dgm:spPr/>
      <dgm:t>
        <a:bodyPr/>
        <a:lstStyle/>
        <a:p>
          <a:endParaRPr lang="ru-RU"/>
        </a:p>
      </dgm:t>
    </dgm:pt>
    <dgm:pt modelId="{FEB9A9E6-50F0-4713-A989-3AB8A3A08B5E}" type="sibTrans" cxnId="{6D583E89-18EB-4772-B4CC-9AD4357D5566}">
      <dgm:prSet/>
      <dgm:spPr/>
      <dgm:t>
        <a:bodyPr/>
        <a:lstStyle/>
        <a:p>
          <a:endParaRPr lang="ru-RU"/>
        </a:p>
      </dgm:t>
    </dgm:pt>
    <dgm:pt modelId="{449581E3-6C15-40E5-B464-54D784A0ECC4}">
      <dgm:prSet phldrT="[Текст]"/>
      <dgm:spPr/>
      <dgm:t>
        <a:bodyPr/>
        <a:lstStyle/>
        <a:p>
          <a:r>
            <a:rPr lang="en-US" dirty="0" err="1" smtClean="0"/>
            <a:t>Rivojlangan</a:t>
          </a:r>
          <a:r>
            <a:rPr lang="en-US" dirty="0" smtClean="0"/>
            <a:t> MD</a:t>
          </a:r>
          <a:endParaRPr lang="ru-RU" dirty="0"/>
        </a:p>
      </dgm:t>
    </dgm:pt>
    <dgm:pt modelId="{A45FF692-BA9B-469C-A435-D67CA6E813A3}" type="parTrans" cxnId="{BFB7C78C-2C63-4F75-959F-061A7A4FB461}">
      <dgm:prSet/>
      <dgm:spPr/>
      <dgm:t>
        <a:bodyPr/>
        <a:lstStyle/>
        <a:p>
          <a:endParaRPr lang="ru-RU"/>
        </a:p>
      </dgm:t>
    </dgm:pt>
    <dgm:pt modelId="{DE41C50A-7184-439D-8E0B-8833BE104588}" type="sibTrans" cxnId="{BFB7C78C-2C63-4F75-959F-061A7A4FB461}">
      <dgm:prSet/>
      <dgm:spPr/>
      <dgm:t>
        <a:bodyPr/>
        <a:lstStyle/>
        <a:p>
          <a:endParaRPr lang="ru-RU"/>
        </a:p>
      </dgm:t>
    </dgm:pt>
    <dgm:pt modelId="{2EF6A44F-4039-4653-8ADB-F823265A04B3}">
      <dgm:prSet phldrT="[Текст]"/>
      <dgm:spPr/>
      <dgm:t>
        <a:bodyPr/>
        <a:lstStyle/>
        <a:p>
          <a:r>
            <a:rPr lang="en-US" dirty="0" smtClean="0"/>
            <a:t>MS Word</a:t>
          </a:r>
          <a:endParaRPr lang="ru-RU" dirty="0"/>
        </a:p>
      </dgm:t>
    </dgm:pt>
    <dgm:pt modelId="{4E1B5B3A-06BD-48F5-B645-43D0334039D5}" type="parTrans" cxnId="{318344D3-EC50-44DA-9FA9-4DE3D671C6B7}">
      <dgm:prSet/>
      <dgm:spPr/>
      <dgm:t>
        <a:bodyPr/>
        <a:lstStyle/>
        <a:p>
          <a:endParaRPr lang="ru-RU"/>
        </a:p>
      </dgm:t>
    </dgm:pt>
    <dgm:pt modelId="{ECBA65B3-09F3-4BE0-9841-EB6B36AEF52B}" type="sibTrans" cxnId="{318344D3-EC50-44DA-9FA9-4DE3D671C6B7}">
      <dgm:prSet/>
      <dgm:spPr/>
      <dgm:t>
        <a:bodyPr/>
        <a:lstStyle/>
        <a:p>
          <a:endParaRPr lang="ru-RU"/>
        </a:p>
      </dgm:t>
    </dgm:pt>
    <dgm:pt modelId="{6AE5BC07-C9E9-45E5-A662-CB940F6DD7D5}">
      <dgm:prSet phldrT="[Текст]"/>
      <dgm:spPr/>
      <dgm:t>
        <a:bodyPr/>
        <a:lstStyle/>
        <a:p>
          <a:r>
            <a:rPr lang="en-US" dirty="0" err="1" smtClean="0"/>
            <a:t>Emacs</a:t>
          </a:r>
          <a:endParaRPr lang="ru-RU" dirty="0"/>
        </a:p>
      </dgm:t>
    </dgm:pt>
    <dgm:pt modelId="{97EDED8B-EB35-4F27-B28B-5CCFA38C006E}" type="parTrans" cxnId="{FA4B5E29-5312-4E7C-9DCB-93EFE2D1FBF1}">
      <dgm:prSet/>
      <dgm:spPr/>
      <dgm:t>
        <a:bodyPr/>
        <a:lstStyle/>
        <a:p>
          <a:endParaRPr lang="ru-RU"/>
        </a:p>
      </dgm:t>
    </dgm:pt>
    <dgm:pt modelId="{9D1A329B-F272-4A9C-A886-F302E01B3E73}" type="sibTrans" cxnId="{FA4B5E29-5312-4E7C-9DCB-93EFE2D1FBF1}">
      <dgm:prSet/>
      <dgm:spPr/>
      <dgm:t>
        <a:bodyPr/>
        <a:lstStyle/>
        <a:p>
          <a:endParaRPr lang="ru-RU"/>
        </a:p>
      </dgm:t>
    </dgm:pt>
    <dgm:pt modelId="{51C518AF-5431-4275-A366-17C273EDA78A}">
      <dgm:prSet phldrT="[Текст]"/>
      <dgm:spPr/>
      <dgm:t>
        <a:bodyPr/>
        <a:lstStyle/>
        <a:p>
          <a:r>
            <a:rPr lang="en-US" dirty="0" err="1" smtClean="0"/>
            <a:t>LaTeX</a:t>
          </a:r>
          <a:endParaRPr lang="ru-RU" dirty="0"/>
        </a:p>
      </dgm:t>
    </dgm:pt>
    <dgm:pt modelId="{B923D945-E654-4BEA-BA34-F2AF689FFAF7}" type="parTrans" cxnId="{AEFA6C68-BD0E-4AA6-9AEC-B641F8298177}">
      <dgm:prSet/>
      <dgm:spPr/>
      <dgm:t>
        <a:bodyPr/>
        <a:lstStyle/>
        <a:p>
          <a:endParaRPr lang="ru-RU"/>
        </a:p>
      </dgm:t>
    </dgm:pt>
    <dgm:pt modelId="{031D9871-9C3C-45D0-B76D-ABEB299A3ED8}" type="sibTrans" cxnId="{AEFA6C68-BD0E-4AA6-9AEC-B641F8298177}">
      <dgm:prSet/>
      <dgm:spPr/>
      <dgm:t>
        <a:bodyPr/>
        <a:lstStyle/>
        <a:p>
          <a:endParaRPr lang="ru-RU"/>
        </a:p>
      </dgm:t>
    </dgm:pt>
    <dgm:pt modelId="{877650C4-D5D5-4C91-BCB5-8ECF355D3E98}">
      <dgm:prSet phldrT="[Текст]"/>
      <dgm:spPr/>
      <dgm:t>
        <a:bodyPr/>
        <a:lstStyle/>
        <a:p>
          <a:r>
            <a:rPr lang="en-US" dirty="0" smtClean="0"/>
            <a:t>OO Writer</a:t>
          </a:r>
          <a:endParaRPr lang="ru-RU" dirty="0"/>
        </a:p>
      </dgm:t>
    </dgm:pt>
    <dgm:pt modelId="{D527B6C1-B95E-4CA0-91D9-D00C6AE70E81}" type="parTrans" cxnId="{3A3D2BF1-1EC1-4FB5-B7C4-0174A1892A2F}">
      <dgm:prSet/>
      <dgm:spPr/>
      <dgm:t>
        <a:bodyPr/>
        <a:lstStyle/>
        <a:p>
          <a:endParaRPr lang="ru-RU"/>
        </a:p>
      </dgm:t>
    </dgm:pt>
    <dgm:pt modelId="{B0D733DA-A251-476D-9D68-B36A0E63274D}" type="sibTrans" cxnId="{3A3D2BF1-1EC1-4FB5-B7C4-0174A1892A2F}">
      <dgm:prSet/>
      <dgm:spPr/>
      <dgm:t>
        <a:bodyPr/>
        <a:lstStyle/>
        <a:p>
          <a:endParaRPr lang="ru-RU"/>
        </a:p>
      </dgm:t>
    </dgm:pt>
    <dgm:pt modelId="{F71E2774-0D1D-405A-8D52-02811270E442}">
      <dgm:prSet phldrT="[Текст]"/>
      <dgm:spPr/>
      <dgm:t>
        <a:bodyPr/>
        <a:lstStyle/>
        <a:p>
          <a:r>
            <a:rPr lang="en-US" dirty="0" smtClean="0"/>
            <a:t>…</a:t>
          </a:r>
          <a:endParaRPr lang="ru-RU" dirty="0"/>
        </a:p>
      </dgm:t>
    </dgm:pt>
    <dgm:pt modelId="{88631587-2E3B-468A-813E-9F43ACB12061}" type="parTrans" cxnId="{A41F88D9-C0C6-4070-A38F-492C399021AC}">
      <dgm:prSet/>
      <dgm:spPr/>
      <dgm:t>
        <a:bodyPr/>
        <a:lstStyle/>
        <a:p>
          <a:endParaRPr lang="ru-RU"/>
        </a:p>
      </dgm:t>
    </dgm:pt>
    <dgm:pt modelId="{4E83CF59-DB19-4A37-BDDC-BA3B7F3A67E4}" type="sibTrans" cxnId="{A41F88D9-C0C6-4070-A38F-492C399021AC}">
      <dgm:prSet/>
      <dgm:spPr/>
      <dgm:t>
        <a:bodyPr/>
        <a:lstStyle/>
        <a:p>
          <a:endParaRPr lang="ru-RU"/>
        </a:p>
      </dgm:t>
    </dgm:pt>
    <dgm:pt modelId="{BC86C556-2585-4334-9A3D-52B57939225D}">
      <dgm:prSet phldrT="[Текст]"/>
      <dgm:spPr/>
      <dgm:t>
        <a:bodyPr/>
        <a:lstStyle/>
        <a:p>
          <a:r>
            <a:rPr lang="en-US" dirty="0" smtClean="0"/>
            <a:t>…</a:t>
          </a:r>
          <a:endParaRPr lang="ru-RU" dirty="0"/>
        </a:p>
      </dgm:t>
    </dgm:pt>
    <dgm:pt modelId="{7E65B534-9A31-4698-A618-1973AF39536F}" type="parTrans" cxnId="{63092B88-38C6-49A7-A712-B9D48DAB421B}">
      <dgm:prSet/>
      <dgm:spPr/>
      <dgm:t>
        <a:bodyPr/>
        <a:lstStyle/>
        <a:p>
          <a:endParaRPr lang="ru-RU"/>
        </a:p>
      </dgm:t>
    </dgm:pt>
    <dgm:pt modelId="{F42589EC-90F3-46DE-9491-5C1354DE63C3}" type="sibTrans" cxnId="{63092B88-38C6-49A7-A712-B9D48DAB421B}">
      <dgm:prSet/>
      <dgm:spPr/>
      <dgm:t>
        <a:bodyPr/>
        <a:lstStyle/>
        <a:p>
          <a:endParaRPr lang="ru-RU"/>
        </a:p>
      </dgm:t>
    </dgm:pt>
    <dgm:pt modelId="{8889FF4E-3799-4CA3-8613-5AB14A9205DC}" type="pres">
      <dgm:prSet presAssocID="{1B7C2BAD-6C8D-4093-BE49-A13B82145866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91FE45B-FCB2-4EDF-85E9-BC8A910A798F}" type="pres">
      <dgm:prSet presAssocID="{4F804111-7FA4-4FC4-ADB9-A6442574FE7F}" presName="root1" presStyleCnt="0"/>
      <dgm:spPr/>
    </dgm:pt>
    <dgm:pt modelId="{C44CEB63-EAB3-4CC1-9303-A6E9C327381C}" type="pres">
      <dgm:prSet presAssocID="{4F804111-7FA4-4FC4-ADB9-A6442574FE7F}" presName="LevelOneTextNode" presStyleLbl="node0" presStyleIdx="0" presStyleCnt="1" custScaleX="196060" custScaleY="18997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B6C4580-59D0-4B51-A0D8-F502C51BF15D}" type="pres">
      <dgm:prSet presAssocID="{4F804111-7FA4-4FC4-ADB9-A6442574FE7F}" presName="level2hierChild" presStyleCnt="0"/>
      <dgm:spPr/>
    </dgm:pt>
    <dgm:pt modelId="{1ABAF568-B82D-493A-81B5-86A1A9591D4C}" type="pres">
      <dgm:prSet presAssocID="{89B2B011-379C-4EE0-8748-E3F2345AE6E0}" presName="conn2-1" presStyleLbl="parChTrans1D2" presStyleIdx="0" presStyleCnt="2"/>
      <dgm:spPr/>
      <dgm:t>
        <a:bodyPr/>
        <a:lstStyle/>
        <a:p>
          <a:endParaRPr lang="ru-RU"/>
        </a:p>
      </dgm:t>
    </dgm:pt>
    <dgm:pt modelId="{B8B0DC9E-E9FF-4D11-BB59-BA112ED60F6D}" type="pres">
      <dgm:prSet presAssocID="{89B2B011-379C-4EE0-8748-E3F2345AE6E0}" presName="connTx" presStyleLbl="parChTrans1D2" presStyleIdx="0" presStyleCnt="2"/>
      <dgm:spPr/>
      <dgm:t>
        <a:bodyPr/>
        <a:lstStyle/>
        <a:p>
          <a:endParaRPr lang="ru-RU"/>
        </a:p>
      </dgm:t>
    </dgm:pt>
    <dgm:pt modelId="{DDE7BA89-CF7B-4AE7-B099-C1F6C6928D68}" type="pres">
      <dgm:prSet presAssocID="{3311AD20-31AB-4EC6-BA12-DDC12F137232}" presName="root2" presStyleCnt="0"/>
      <dgm:spPr/>
    </dgm:pt>
    <dgm:pt modelId="{B9D077A3-BA5B-4DD7-BA26-7BD432102E5E}" type="pres">
      <dgm:prSet presAssocID="{3311AD20-31AB-4EC6-BA12-DDC12F137232}" presName="LevelTwoTextNode" presStyleLbl="node2" presStyleIdx="0" presStyleCnt="2" custScaleX="163990" custScaleY="171837" custLinFactNeighborX="-18143" custLinFactNeighborY="-678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7A1D072-B318-4A60-A3B9-0B65AD1872EC}" type="pres">
      <dgm:prSet presAssocID="{3311AD20-31AB-4EC6-BA12-DDC12F137232}" presName="level3hierChild" presStyleCnt="0"/>
      <dgm:spPr/>
    </dgm:pt>
    <dgm:pt modelId="{D5F48B90-B2F8-4240-B019-7D782B34A589}" type="pres">
      <dgm:prSet presAssocID="{63387BC1-90AE-4695-8766-CF33088308BD}" presName="conn2-1" presStyleLbl="parChTrans1D3" presStyleIdx="0" presStyleCnt="8"/>
      <dgm:spPr/>
      <dgm:t>
        <a:bodyPr/>
        <a:lstStyle/>
        <a:p>
          <a:endParaRPr lang="ru-RU"/>
        </a:p>
      </dgm:t>
    </dgm:pt>
    <dgm:pt modelId="{43A6952B-565B-4A10-8F93-43021BD14272}" type="pres">
      <dgm:prSet presAssocID="{63387BC1-90AE-4695-8766-CF33088308BD}" presName="connTx" presStyleLbl="parChTrans1D3" presStyleIdx="0" presStyleCnt="8"/>
      <dgm:spPr/>
      <dgm:t>
        <a:bodyPr/>
        <a:lstStyle/>
        <a:p>
          <a:endParaRPr lang="ru-RU"/>
        </a:p>
      </dgm:t>
    </dgm:pt>
    <dgm:pt modelId="{2CE25CE6-0C9C-4584-B2B8-8E4B79EFDE3F}" type="pres">
      <dgm:prSet presAssocID="{D8B88906-881C-4C27-889C-A155DC36182F}" presName="root2" presStyleCnt="0"/>
      <dgm:spPr/>
    </dgm:pt>
    <dgm:pt modelId="{9E7112C4-0C84-4B68-B2A6-694F61129B6D}" type="pres">
      <dgm:prSet presAssocID="{D8B88906-881C-4C27-889C-A155DC36182F}" presName="LevelTwoTextNode" presStyleLbl="node3" presStyleIdx="0" presStyleCnt="8" custScaleX="157030" custLinFactNeighborX="1372" custLinFactNeighborY="-9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7E2F4EA-27EC-4CAA-AB0C-C88D0E07ECEE}" type="pres">
      <dgm:prSet presAssocID="{D8B88906-881C-4C27-889C-A155DC36182F}" presName="level3hierChild" presStyleCnt="0"/>
      <dgm:spPr/>
    </dgm:pt>
    <dgm:pt modelId="{6C00235E-44D6-457E-B530-F81F3C123514}" type="pres">
      <dgm:prSet presAssocID="{29099CE4-6C1F-4124-BCAF-CA6BA5D04978}" presName="conn2-1" presStyleLbl="parChTrans1D3" presStyleIdx="1" presStyleCnt="8"/>
      <dgm:spPr/>
      <dgm:t>
        <a:bodyPr/>
        <a:lstStyle/>
        <a:p>
          <a:endParaRPr lang="ru-RU"/>
        </a:p>
      </dgm:t>
    </dgm:pt>
    <dgm:pt modelId="{1055E546-98AD-4E7E-BA40-2F38C9D49E3E}" type="pres">
      <dgm:prSet presAssocID="{29099CE4-6C1F-4124-BCAF-CA6BA5D04978}" presName="connTx" presStyleLbl="parChTrans1D3" presStyleIdx="1" presStyleCnt="8"/>
      <dgm:spPr/>
      <dgm:t>
        <a:bodyPr/>
        <a:lstStyle/>
        <a:p>
          <a:endParaRPr lang="ru-RU"/>
        </a:p>
      </dgm:t>
    </dgm:pt>
    <dgm:pt modelId="{7893050B-FCDE-49CC-BAC4-A55017DC0B85}" type="pres">
      <dgm:prSet presAssocID="{6BBD03FA-586A-44DC-948F-2EEC848D9FF3}" presName="root2" presStyleCnt="0"/>
      <dgm:spPr/>
    </dgm:pt>
    <dgm:pt modelId="{9F3A4BB8-4183-45DE-9EC0-FCB32E238416}" type="pres">
      <dgm:prSet presAssocID="{6BBD03FA-586A-44DC-948F-2EEC848D9FF3}" presName="LevelTwoTextNode" presStyleLbl="node3" presStyleIdx="1" presStyleCnt="8" custScaleX="157030" custLinFactNeighborX="1372" custLinFactNeighborY="-48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8C63B08-1869-4D9A-97C4-9015CD9A8D91}" type="pres">
      <dgm:prSet presAssocID="{6BBD03FA-586A-44DC-948F-2EEC848D9FF3}" presName="level3hierChild" presStyleCnt="0"/>
      <dgm:spPr/>
    </dgm:pt>
    <dgm:pt modelId="{80A40D09-D117-4470-82CC-7952796178C9}" type="pres">
      <dgm:prSet presAssocID="{97EDED8B-EB35-4F27-B28B-5CCFA38C006E}" presName="conn2-1" presStyleLbl="parChTrans1D3" presStyleIdx="2" presStyleCnt="8"/>
      <dgm:spPr/>
      <dgm:t>
        <a:bodyPr/>
        <a:lstStyle/>
        <a:p>
          <a:endParaRPr lang="ru-RU"/>
        </a:p>
      </dgm:t>
    </dgm:pt>
    <dgm:pt modelId="{557748F7-1C4E-4AF5-A59A-AFFEE45701C3}" type="pres">
      <dgm:prSet presAssocID="{97EDED8B-EB35-4F27-B28B-5CCFA38C006E}" presName="connTx" presStyleLbl="parChTrans1D3" presStyleIdx="2" presStyleCnt="8"/>
      <dgm:spPr/>
      <dgm:t>
        <a:bodyPr/>
        <a:lstStyle/>
        <a:p>
          <a:endParaRPr lang="ru-RU"/>
        </a:p>
      </dgm:t>
    </dgm:pt>
    <dgm:pt modelId="{C2266E74-C899-43CB-B8DA-B2013E831EB1}" type="pres">
      <dgm:prSet presAssocID="{6AE5BC07-C9E9-45E5-A662-CB940F6DD7D5}" presName="root2" presStyleCnt="0"/>
      <dgm:spPr/>
    </dgm:pt>
    <dgm:pt modelId="{50C1AC47-FF04-475B-8D0F-AFC03EDD9ABF}" type="pres">
      <dgm:prSet presAssocID="{6AE5BC07-C9E9-45E5-A662-CB940F6DD7D5}" presName="LevelTwoTextNode" presStyleLbl="node3" presStyleIdx="2" presStyleCnt="8" custScaleX="157030" custLinFactNeighborX="1372" custLinFactNeighborY="-48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DA946A1-77C5-4AAC-9FA6-5D0ACAB477B2}" type="pres">
      <dgm:prSet presAssocID="{6AE5BC07-C9E9-45E5-A662-CB940F6DD7D5}" presName="level3hierChild" presStyleCnt="0"/>
      <dgm:spPr/>
    </dgm:pt>
    <dgm:pt modelId="{34278E23-2380-402A-9C63-440D02DE626A}" type="pres">
      <dgm:prSet presAssocID="{7E65B534-9A31-4698-A618-1973AF39536F}" presName="conn2-1" presStyleLbl="parChTrans1D3" presStyleIdx="3" presStyleCnt="8"/>
      <dgm:spPr/>
      <dgm:t>
        <a:bodyPr/>
        <a:lstStyle/>
        <a:p>
          <a:endParaRPr lang="ru-RU"/>
        </a:p>
      </dgm:t>
    </dgm:pt>
    <dgm:pt modelId="{F239B1EE-59A2-4DEE-A0C8-5A06B6BAF669}" type="pres">
      <dgm:prSet presAssocID="{7E65B534-9A31-4698-A618-1973AF39536F}" presName="connTx" presStyleLbl="parChTrans1D3" presStyleIdx="3" presStyleCnt="8"/>
      <dgm:spPr/>
      <dgm:t>
        <a:bodyPr/>
        <a:lstStyle/>
        <a:p>
          <a:endParaRPr lang="ru-RU"/>
        </a:p>
      </dgm:t>
    </dgm:pt>
    <dgm:pt modelId="{ADFBF3BF-B310-4C6C-A4B4-2E9DABCD2C9B}" type="pres">
      <dgm:prSet presAssocID="{BC86C556-2585-4334-9A3D-52B57939225D}" presName="root2" presStyleCnt="0"/>
      <dgm:spPr/>
    </dgm:pt>
    <dgm:pt modelId="{32157BD5-5B9A-4828-A8C7-7919EC256ECC}" type="pres">
      <dgm:prSet presAssocID="{BC86C556-2585-4334-9A3D-52B57939225D}" presName="LevelTwoTextNode" presStyleLbl="node3" presStyleIdx="3" presStyleCnt="8" custScaleX="157030" custLinFactNeighborX="1372" custLinFactNeighborY="-48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774E2EF-91F9-4C02-8B2D-7338BC41C392}" type="pres">
      <dgm:prSet presAssocID="{BC86C556-2585-4334-9A3D-52B57939225D}" presName="level3hierChild" presStyleCnt="0"/>
      <dgm:spPr/>
    </dgm:pt>
    <dgm:pt modelId="{9718A776-2237-436F-A273-64BC3E287418}" type="pres">
      <dgm:prSet presAssocID="{A45FF692-BA9B-469C-A435-D67CA6E813A3}" presName="conn2-1" presStyleLbl="parChTrans1D2" presStyleIdx="1" presStyleCnt="2"/>
      <dgm:spPr/>
      <dgm:t>
        <a:bodyPr/>
        <a:lstStyle/>
        <a:p>
          <a:endParaRPr lang="ru-RU"/>
        </a:p>
      </dgm:t>
    </dgm:pt>
    <dgm:pt modelId="{29915D84-1015-4C35-BDF0-B3E5F3CC9816}" type="pres">
      <dgm:prSet presAssocID="{A45FF692-BA9B-469C-A435-D67CA6E813A3}" presName="connTx" presStyleLbl="parChTrans1D2" presStyleIdx="1" presStyleCnt="2"/>
      <dgm:spPr/>
      <dgm:t>
        <a:bodyPr/>
        <a:lstStyle/>
        <a:p>
          <a:endParaRPr lang="ru-RU"/>
        </a:p>
      </dgm:t>
    </dgm:pt>
    <dgm:pt modelId="{1A492405-B527-453D-B325-40E77C875535}" type="pres">
      <dgm:prSet presAssocID="{449581E3-6C15-40E5-B464-54D784A0ECC4}" presName="root2" presStyleCnt="0"/>
      <dgm:spPr/>
    </dgm:pt>
    <dgm:pt modelId="{C0FCDF65-377A-4D85-9E75-4C3FED53F650}" type="pres">
      <dgm:prSet presAssocID="{449581E3-6C15-40E5-B464-54D784A0ECC4}" presName="LevelTwoTextNode" presStyleLbl="node2" presStyleIdx="1" presStyleCnt="2" custScaleX="163990" custScaleY="171837" custLinFactNeighborX="-18143" custLinFactNeighborY="-678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5BC733F-B847-407A-8727-833B16441AC8}" type="pres">
      <dgm:prSet presAssocID="{449581E3-6C15-40E5-B464-54D784A0ECC4}" presName="level3hierChild" presStyleCnt="0"/>
      <dgm:spPr/>
    </dgm:pt>
    <dgm:pt modelId="{7E3A330E-47E3-4447-A7B2-E724143886EC}" type="pres">
      <dgm:prSet presAssocID="{4E1B5B3A-06BD-48F5-B645-43D0334039D5}" presName="conn2-1" presStyleLbl="parChTrans1D3" presStyleIdx="4" presStyleCnt="8"/>
      <dgm:spPr/>
      <dgm:t>
        <a:bodyPr/>
        <a:lstStyle/>
        <a:p>
          <a:endParaRPr lang="ru-RU"/>
        </a:p>
      </dgm:t>
    </dgm:pt>
    <dgm:pt modelId="{B1C060DD-0038-4E91-B6F9-701104A39BD0}" type="pres">
      <dgm:prSet presAssocID="{4E1B5B3A-06BD-48F5-B645-43D0334039D5}" presName="connTx" presStyleLbl="parChTrans1D3" presStyleIdx="4" presStyleCnt="8"/>
      <dgm:spPr/>
      <dgm:t>
        <a:bodyPr/>
        <a:lstStyle/>
        <a:p>
          <a:endParaRPr lang="ru-RU"/>
        </a:p>
      </dgm:t>
    </dgm:pt>
    <dgm:pt modelId="{9FB56802-0A8A-49B7-A32E-D3E3F4BC6DC6}" type="pres">
      <dgm:prSet presAssocID="{2EF6A44F-4039-4653-8ADB-F823265A04B3}" presName="root2" presStyleCnt="0"/>
      <dgm:spPr/>
    </dgm:pt>
    <dgm:pt modelId="{41BDFBE7-D7FB-4529-A661-F26449798209}" type="pres">
      <dgm:prSet presAssocID="{2EF6A44F-4039-4653-8ADB-F823265A04B3}" presName="LevelTwoTextNode" presStyleLbl="node3" presStyleIdx="4" presStyleCnt="8" custScaleX="157030" custLinFactNeighborX="1372" custLinFactNeighborY="-48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6F68C76-5791-4585-9658-CE19C8041E2D}" type="pres">
      <dgm:prSet presAssocID="{2EF6A44F-4039-4653-8ADB-F823265A04B3}" presName="level3hierChild" presStyleCnt="0"/>
      <dgm:spPr/>
    </dgm:pt>
    <dgm:pt modelId="{EC5A4C7A-F4EA-4076-8029-8C1F2FA7767C}" type="pres">
      <dgm:prSet presAssocID="{B923D945-E654-4BEA-BA34-F2AF689FFAF7}" presName="conn2-1" presStyleLbl="parChTrans1D3" presStyleIdx="5" presStyleCnt="8"/>
      <dgm:spPr/>
      <dgm:t>
        <a:bodyPr/>
        <a:lstStyle/>
        <a:p>
          <a:endParaRPr lang="ru-RU"/>
        </a:p>
      </dgm:t>
    </dgm:pt>
    <dgm:pt modelId="{0AE38C07-957B-456F-8549-B6E884648AF1}" type="pres">
      <dgm:prSet presAssocID="{B923D945-E654-4BEA-BA34-F2AF689FFAF7}" presName="connTx" presStyleLbl="parChTrans1D3" presStyleIdx="5" presStyleCnt="8"/>
      <dgm:spPr/>
      <dgm:t>
        <a:bodyPr/>
        <a:lstStyle/>
        <a:p>
          <a:endParaRPr lang="ru-RU"/>
        </a:p>
      </dgm:t>
    </dgm:pt>
    <dgm:pt modelId="{8D3DC6A0-280A-474E-8DA6-5D24CB357B1B}" type="pres">
      <dgm:prSet presAssocID="{51C518AF-5431-4275-A366-17C273EDA78A}" presName="root2" presStyleCnt="0"/>
      <dgm:spPr/>
    </dgm:pt>
    <dgm:pt modelId="{89BA0D2F-8042-4C77-9DAF-68CE21B5FF03}" type="pres">
      <dgm:prSet presAssocID="{51C518AF-5431-4275-A366-17C273EDA78A}" presName="LevelTwoTextNode" presStyleLbl="node3" presStyleIdx="5" presStyleCnt="8" custScaleX="157030" custLinFactNeighborX="1372" custLinFactNeighborY="-48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EF5C31A-6965-47E3-A6F1-01A0CC11DDFF}" type="pres">
      <dgm:prSet presAssocID="{51C518AF-5431-4275-A366-17C273EDA78A}" presName="level3hierChild" presStyleCnt="0"/>
      <dgm:spPr/>
    </dgm:pt>
    <dgm:pt modelId="{84C10375-4BA5-4FA0-9898-CFA70B72F128}" type="pres">
      <dgm:prSet presAssocID="{D527B6C1-B95E-4CA0-91D9-D00C6AE70E81}" presName="conn2-1" presStyleLbl="parChTrans1D3" presStyleIdx="6" presStyleCnt="8"/>
      <dgm:spPr/>
      <dgm:t>
        <a:bodyPr/>
        <a:lstStyle/>
        <a:p>
          <a:endParaRPr lang="ru-RU"/>
        </a:p>
      </dgm:t>
    </dgm:pt>
    <dgm:pt modelId="{689C14E8-52B4-4995-AE13-8AC497572BBD}" type="pres">
      <dgm:prSet presAssocID="{D527B6C1-B95E-4CA0-91D9-D00C6AE70E81}" presName="connTx" presStyleLbl="parChTrans1D3" presStyleIdx="6" presStyleCnt="8"/>
      <dgm:spPr/>
      <dgm:t>
        <a:bodyPr/>
        <a:lstStyle/>
        <a:p>
          <a:endParaRPr lang="ru-RU"/>
        </a:p>
      </dgm:t>
    </dgm:pt>
    <dgm:pt modelId="{3E18F045-6C84-4A81-90B0-DFF2F0829E88}" type="pres">
      <dgm:prSet presAssocID="{877650C4-D5D5-4C91-BCB5-8ECF355D3E98}" presName="root2" presStyleCnt="0"/>
      <dgm:spPr/>
    </dgm:pt>
    <dgm:pt modelId="{3E70AC69-B625-4332-8E5F-254A27A1415F}" type="pres">
      <dgm:prSet presAssocID="{877650C4-D5D5-4C91-BCB5-8ECF355D3E98}" presName="LevelTwoTextNode" presStyleLbl="node3" presStyleIdx="6" presStyleCnt="8" custScaleX="157030" custLinFactNeighborX="1372" custLinFactNeighborY="-48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7C862C6-EC5E-4959-9576-A8A4BCC2838F}" type="pres">
      <dgm:prSet presAssocID="{877650C4-D5D5-4C91-BCB5-8ECF355D3E98}" presName="level3hierChild" presStyleCnt="0"/>
      <dgm:spPr/>
    </dgm:pt>
    <dgm:pt modelId="{BE23D3FC-56C0-43E7-989C-DA7B3E2A9619}" type="pres">
      <dgm:prSet presAssocID="{88631587-2E3B-468A-813E-9F43ACB12061}" presName="conn2-1" presStyleLbl="parChTrans1D3" presStyleIdx="7" presStyleCnt="8"/>
      <dgm:spPr/>
      <dgm:t>
        <a:bodyPr/>
        <a:lstStyle/>
        <a:p>
          <a:endParaRPr lang="ru-RU"/>
        </a:p>
      </dgm:t>
    </dgm:pt>
    <dgm:pt modelId="{9A78F3F2-8440-43F7-8766-F1C671C4B95A}" type="pres">
      <dgm:prSet presAssocID="{88631587-2E3B-468A-813E-9F43ACB12061}" presName="connTx" presStyleLbl="parChTrans1D3" presStyleIdx="7" presStyleCnt="8"/>
      <dgm:spPr/>
      <dgm:t>
        <a:bodyPr/>
        <a:lstStyle/>
        <a:p>
          <a:endParaRPr lang="ru-RU"/>
        </a:p>
      </dgm:t>
    </dgm:pt>
    <dgm:pt modelId="{7284C859-C3B8-4A41-8465-D2C24B14AD1F}" type="pres">
      <dgm:prSet presAssocID="{F71E2774-0D1D-405A-8D52-02811270E442}" presName="root2" presStyleCnt="0"/>
      <dgm:spPr/>
    </dgm:pt>
    <dgm:pt modelId="{D8B5FCC3-9430-45D0-914D-1560AFF28F0B}" type="pres">
      <dgm:prSet presAssocID="{F71E2774-0D1D-405A-8D52-02811270E442}" presName="LevelTwoTextNode" presStyleLbl="node3" presStyleIdx="7" presStyleCnt="8" custScaleX="157030" custLinFactNeighborX="1372" custLinFactNeighborY="-48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4D80319-E244-48C3-A3E4-71769CA7197B}" type="pres">
      <dgm:prSet presAssocID="{F71E2774-0D1D-405A-8D52-02811270E442}" presName="level3hierChild" presStyleCnt="0"/>
      <dgm:spPr/>
    </dgm:pt>
  </dgm:ptLst>
  <dgm:cxnLst>
    <dgm:cxn modelId="{AF218A59-E6C6-417D-A5A6-1E8D5A967CD7}" type="presOf" srcId="{449581E3-6C15-40E5-B464-54D784A0ECC4}" destId="{C0FCDF65-377A-4D85-9E75-4C3FED53F650}" srcOrd="0" destOrd="0" presId="urn:microsoft.com/office/officeart/2005/8/layout/hierarchy2"/>
    <dgm:cxn modelId="{ADA53130-CB18-416E-94A7-CBA1F23FE447}" type="presOf" srcId="{7E65B534-9A31-4698-A618-1973AF39536F}" destId="{34278E23-2380-402A-9C63-440D02DE626A}" srcOrd="0" destOrd="0" presId="urn:microsoft.com/office/officeart/2005/8/layout/hierarchy2"/>
    <dgm:cxn modelId="{21243DD9-8B6A-4C04-99DD-7C6F895DD38E}" type="presOf" srcId="{97EDED8B-EB35-4F27-B28B-5CCFA38C006E}" destId="{80A40D09-D117-4470-82CC-7952796178C9}" srcOrd="0" destOrd="0" presId="urn:microsoft.com/office/officeart/2005/8/layout/hierarchy2"/>
    <dgm:cxn modelId="{6E04E569-6076-43F1-B1BB-A70A526CF376}" type="presOf" srcId="{89B2B011-379C-4EE0-8748-E3F2345AE6E0}" destId="{1ABAF568-B82D-493A-81B5-86A1A9591D4C}" srcOrd="0" destOrd="0" presId="urn:microsoft.com/office/officeart/2005/8/layout/hierarchy2"/>
    <dgm:cxn modelId="{2DA2EA67-6918-4E5D-8C07-44882B362D62}" type="presOf" srcId="{D8B88906-881C-4C27-889C-A155DC36182F}" destId="{9E7112C4-0C84-4B68-B2A6-694F61129B6D}" srcOrd="0" destOrd="0" presId="urn:microsoft.com/office/officeart/2005/8/layout/hierarchy2"/>
    <dgm:cxn modelId="{D272CF75-2DFB-443C-AF0D-BD8162987CD8}" type="presOf" srcId="{BC86C556-2585-4334-9A3D-52B57939225D}" destId="{32157BD5-5B9A-4828-A8C7-7919EC256ECC}" srcOrd="0" destOrd="0" presId="urn:microsoft.com/office/officeart/2005/8/layout/hierarchy2"/>
    <dgm:cxn modelId="{A594752F-7A2F-478B-A7F8-5DDFF587A509}" type="presOf" srcId="{4F804111-7FA4-4FC4-ADB9-A6442574FE7F}" destId="{C44CEB63-EAB3-4CC1-9303-A6E9C327381C}" srcOrd="0" destOrd="0" presId="urn:microsoft.com/office/officeart/2005/8/layout/hierarchy2"/>
    <dgm:cxn modelId="{BCE6F0C7-FE8D-4EF3-AD9A-A17F748DA26E}" type="presOf" srcId="{88631587-2E3B-468A-813E-9F43ACB12061}" destId="{9A78F3F2-8440-43F7-8766-F1C671C4B95A}" srcOrd="1" destOrd="0" presId="urn:microsoft.com/office/officeart/2005/8/layout/hierarchy2"/>
    <dgm:cxn modelId="{84FC3329-FB6C-4F2B-AD52-FAE7BA1AF495}" type="presOf" srcId="{2EF6A44F-4039-4653-8ADB-F823265A04B3}" destId="{41BDFBE7-D7FB-4529-A661-F26449798209}" srcOrd="0" destOrd="0" presId="urn:microsoft.com/office/officeart/2005/8/layout/hierarchy2"/>
    <dgm:cxn modelId="{8304EE65-7883-4964-8737-8089AB3B214E}" type="presOf" srcId="{B923D945-E654-4BEA-BA34-F2AF689FFAF7}" destId="{EC5A4C7A-F4EA-4076-8029-8C1F2FA7767C}" srcOrd="0" destOrd="0" presId="urn:microsoft.com/office/officeart/2005/8/layout/hierarchy2"/>
    <dgm:cxn modelId="{6D583E89-18EB-4772-B4CC-9AD4357D5566}" srcId="{3311AD20-31AB-4EC6-BA12-DDC12F137232}" destId="{6BBD03FA-586A-44DC-948F-2EEC848D9FF3}" srcOrd="1" destOrd="0" parTransId="{29099CE4-6C1F-4124-BCAF-CA6BA5D04978}" sibTransId="{FEB9A9E6-50F0-4713-A989-3AB8A3A08B5E}"/>
    <dgm:cxn modelId="{A872F6E8-418B-4DDC-A2B7-233CD3E65D13}" srcId="{1B7C2BAD-6C8D-4093-BE49-A13B82145866}" destId="{4F804111-7FA4-4FC4-ADB9-A6442574FE7F}" srcOrd="0" destOrd="0" parTransId="{AB9C6824-1082-40A8-AC9F-0D652B8D8BEF}" sibTransId="{AE20FF8C-0EF5-4125-850A-CBB2F6CA7F6C}"/>
    <dgm:cxn modelId="{63092B88-38C6-49A7-A712-B9D48DAB421B}" srcId="{3311AD20-31AB-4EC6-BA12-DDC12F137232}" destId="{BC86C556-2585-4334-9A3D-52B57939225D}" srcOrd="3" destOrd="0" parTransId="{7E65B534-9A31-4698-A618-1973AF39536F}" sibTransId="{F42589EC-90F3-46DE-9491-5C1354DE63C3}"/>
    <dgm:cxn modelId="{D6C2C116-2262-45B1-BB79-8573F8CF2977}" type="presOf" srcId="{6BBD03FA-586A-44DC-948F-2EEC848D9FF3}" destId="{9F3A4BB8-4183-45DE-9EC0-FCB32E238416}" srcOrd="0" destOrd="0" presId="urn:microsoft.com/office/officeart/2005/8/layout/hierarchy2"/>
    <dgm:cxn modelId="{2A415932-F91F-49AE-8239-C65BF3C26487}" type="presOf" srcId="{63387BC1-90AE-4695-8766-CF33088308BD}" destId="{43A6952B-565B-4A10-8F93-43021BD14272}" srcOrd="1" destOrd="0" presId="urn:microsoft.com/office/officeart/2005/8/layout/hierarchy2"/>
    <dgm:cxn modelId="{FF1C8255-81BB-4A47-8917-D75DD6FB216C}" type="presOf" srcId="{A45FF692-BA9B-469C-A435-D67CA6E813A3}" destId="{29915D84-1015-4C35-BDF0-B3E5F3CC9816}" srcOrd="1" destOrd="0" presId="urn:microsoft.com/office/officeart/2005/8/layout/hierarchy2"/>
    <dgm:cxn modelId="{8B032943-2B07-4C54-A65B-42AA3E7CAE4C}" type="presOf" srcId="{4E1B5B3A-06BD-48F5-B645-43D0334039D5}" destId="{7E3A330E-47E3-4447-A7B2-E724143886EC}" srcOrd="0" destOrd="0" presId="urn:microsoft.com/office/officeart/2005/8/layout/hierarchy2"/>
    <dgm:cxn modelId="{22B5382F-705D-4D5D-A275-6C4B5578B817}" type="presOf" srcId="{88631587-2E3B-468A-813E-9F43ACB12061}" destId="{BE23D3FC-56C0-43E7-989C-DA7B3E2A9619}" srcOrd="0" destOrd="0" presId="urn:microsoft.com/office/officeart/2005/8/layout/hierarchy2"/>
    <dgm:cxn modelId="{B6BC997A-283C-4F41-ACD3-805BC2B04027}" type="presOf" srcId="{29099CE4-6C1F-4124-BCAF-CA6BA5D04978}" destId="{1055E546-98AD-4E7E-BA40-2F38C9D49E3E}" srcOrd="1" destOrd="0" presId="urn:microsoft.com/office/officeart/2005/8/layout/hierarchy2"/>
    <dgm:cxn modelId="{EDBE2C24-3617-4784-B583-56F23E4AB915}" type="presOf" srcId="{D527B6C1-B95E-4CA0-91D9-D00C6AE70E81}" destId="{84C10375-4BA5-4FA0-9898-CFA70B72F128}" srcOrd="0" destOrd="0" presId="urn:microsoft.com/office/officeart/2005/8/layout/hierarchy2"/>
    <dgm:cxn modelId="{AEFA6C68-BD0E-4AA6-9AEC-B641F8298177}" srcId="{449581E3-6C15-40E5-B464-54D784A0ECC4}" destId="{51C518AF-5431-4275-A366-17C273EDA78A}" srcOrd="1" destOrd="0" parTransId="{B923D945-E654-4BEA-BA34-F2AF689FFAF7}" sibTransId="{031D9871-9C3C-45D0-B76D-ABEB299A3ED8}"/>
    <dgm:cxn modelId="{318344D3-EC50-44DA-9FA9-4DE3D671C6B7}" srcId="{449581E3-6C15-40E5-B464-54D784A0ECC4}" destId="{2EF6A44F-4039-4653-8ADB-F823265A04B3}" srcOrd="0" destOrd="0" parTransId="{4E1B5B3A-06BD-48F5-B645-43D0334039D5}" sibTransId="{ECBA65B3-09F3-4BE0-9841-EB6B36AEF52B}"/>
    <dgm:cxn modelId="{67C9BDF3-7198-4103-A91C-DDD94C8F5EDE}" type="presOf" srcId="{97EDED8B-EB35-4F27-B28B-5CCFA38C006E}" destId="{557748F7-1C4E-4AF5-A59A-AFFEE45701C3}" srcOrd="1" destOrd="0" presId="urn:microsoft.com/office/officeart/2005/8/layout/hierarchy2"/>
    <dgm:cxn modelId="{6AD2CBEB-8F44-4863-97F8-F0B0F02FBB13}" type="presOf" srcId="{F71E2774-0D1D-405A-8D52-02811270E442}" destId="{D8B5FCC3-9430-45D0-914D-1560AFF28F0B}" srcOrd="0" destOrd="0" presId="urn:microsoft.com/office/officeart/2005/8/layout/hierarchy2"/>
    <dgm:cxn modelId="{FA4B5E29-5312-4E7C-9DCB-93EFE2D1FBF1}" srcId="{3311AD20-31AB-4EC6-BA12-DDC12F137232}" destId="{6AE5BC07-C9E9-45E5-A662-CB940F6DD7D5}" srcOrd="2" destOrd="0" parTransId="{97EDED8B-EB35-4F27-B28B-5CCFA38C006E}" sibTransId="{9D1A329B-F272-4A9C-A886-F302E01B3E73}"/>
    <dgm:cxn modelId="{3A3D2BF1-1EC1-4FB5-B7C4-0174A1892A2F}" srcId="{449581E3-6C15-40E5-B464-54D784A0ECC4}" destId="{877650C4-D5D5-4C91-BCB5-8ECF355D3E98}" srcOrd="2" destOrd="0" parTransId="{D527B6C1-B95E-4CA0-91D9-D00C6AE70E81}" sibTransId="{B0D733DA-A251-476D-9D68-B36A0E63274D}"/>
    <dgm:cxn modelId="{D480B873-7E52-4432-8082-20BB639BC135}" type="presOf" srcId="{3311AD20-31AB-4EC6-BA12-DDC12F137232}" destId="{B9D077A3-BA5B-4DD7-BA26-7BD432102E5E}" srcOrd="0" destOrd="0" presId="urn:microsoft.com/office/officeart/2005/8/layout/hierarchy2"/>
    <dgm:cxn modelId="{32F5FAD0-5550-4111-95C7-73F9CC57F7CE}" type="presOf" srcId="{D527B6C1-B95E-4CA0-91D9-D00C6AE70E81}" destId="{689C14E8-52B4-4995-AE13-8AC497572BBD}" srcOrd="1" destOrd="0" presId="urn:microsoft.com/office/officeart/2005/8/layout/hierarchy2"/>
    <dgm:cxn modelId="{37E72A27-9B67-4D12-A7BE-0516F2EC3851}" type="presOf" srcId="{A45FF692-BA9B-469C-A435-D67CA6E813A3}" destId="{9718A776-2237-436F-A273-64BC3E287418}" srcOrd="0" destOrd="0" presId="urn:microsoft.com/office/officeart/2005/8/layout/hierarchy2"/>
    <dgm:cxn modelId="{7D3BAE92-26EA-4BEA-9FFE-D3985BD2E0E2}" type="presOf" srcId="{89B2B011-379C-4EE0-8748-E3F2345AE6E0}" destId="{B8B0DC9E-E9FF-4D11-BB59-BA112ED60F6D}" srcOrd="1" destOrd="0" presId="urn:microsoft.com/office/officeart/2005/8/layout/hierarchy2"/>
    <dgm:cxn modelId="{127A2FAC-3C81-4BF0-A067-8DB4FE3B94E2}" type="presOf" srcId="{63387BC1-90AE-4695-8766-CF33088308BD}" destId="{D5F48B90-B2F8-4240-B019-7D782B34A589}" srcOrd="0" destOrd="0" presId="urn:microsoft.com/office/officeart/2005/8/layout/hierarchy2"/>
    <dgm:cxn modelId="{B3B420E2-E217-45A1-9A41-CDFDA1B7C291}" type="presOf" srcId="{B923D945-E654-4BEA-BA34-F2AF689FFAF7}" destId="{0AE38C07-957B-456F-8549-B6E884648AF1}" srcOrd="1" destOrd="0" presId="urn:microsoft.com/office/officeart/2005/8/layout/hierarchy2"/>
    <dgm:cxn modelId="{8B1D3E7E-19B6-4790-B114-38849D10B1E3}" type="presOf" srcId="{51C518AF-5431-4275-A366-17C273EDA78A}" destId="{89BA0D2F-8042-4C77-9DAF-68CE21B5FF03}" srcOrd="0" destOrd="0" presId="urn:microsoft.com/office/officeart/2005/8/layout/hierarchy2"/>
    <dgm:cxn modelId="{71BC314D-C9DA-4750-AB26-C6E954A6269B}" type="presOf" srcId="{7E65B534-9A31-4698-A618-1973AF39536F}" destId="{F239B1EE-59A2-4DEE-A0C8-5A06B6BAF669}" srcOrd="1" destOrd="0" presId="urn:microsoft.com/office/officeart/2005/8/layout/hierarchy2"/>
    <dgm:cxn modelId="{A65DB1C6-0913-421A-8FB1-DB8B4A3BA518}" srcId="{4F804111-7FA4-4FC4-ADB9-A6442574FE7F}" destId="{3311AD20-31AB-4EC6-BA12-DDC12F137232}" srcOrd="0" destOrd="0" parTransId="{89B2B011-379C-4EE0-8748-E3F2345AE6E0}" sibTransId="{2315BAF8-5DE8-4508-9909-7F56A509FD03}"/>
    <dgm:cxn modelId="{BB4B7D2A-20D5-43DA-94FE-21D573D44F40}" type="presOf" srcId="{29099CE4-6C1F-4124-BCAF-CA6BA5D04978}" destId="{6C00235E-44D6-457E-B530-F81F3C123514}" srcOrd="0" destOrd="0" presId="urn:microsoft.com/office/officeart/2005/8/layout/hierarchy2"/>
    <dgm:cxn modelId="{7ADDA104-577C-44CB-8181-E87278BE280C}" type="presOf" srcId="{1B7C2BAD-6C8D-4093-BE49-A13B82145866}" destId="{8889FF4E-3799-4CA3-8613-5AB14A9205DC}" srcOrd="0" destOrd="0" presId="urn:microsoft.com/office/officeart/2005/8/layout/hierarchy2"/>
    <dgm:cxn modelId="{90D3BC8A-02BE-41B5-857F-7A71E03E2570}" type="presOf" srcId="{4E1B5B3A-06BD-48F5-B645-43D0334039D5}" destId="{B1C060DD-0038-4E91-B6F9-701104A39BD0}" srcOrd="1" destOrd="0" presId="urn:microsoft.com/office/officeart/2005/8/layout/hierarchy2"/>
    <dgm:cxn modelId="{7CF02ABD-7C24-4E72-8146-C0C38902D34C}" type="presOf" srcId="{877650C4-D5D5-4C91-BCB5-8ECF355D3E98}" destId="{3E70AC69-B625-4332-8E5F-254A27A1415F}" srcOrd="0" destOrd="0" presId="urn:microsoft.com/office/officeart/2005/8/layout/hierarchy2"/>
    <dgm:cxn modelId="{BFB7C78C-2C63-4F75-959F-061A7A4FB461}" srcId="{4F804111-7FA4-4FC4-ADB9-A6442574FE7F}" destId="{449581E3-6C15-40E5-B464-54D784A0ECC4}" srcOrd="1" destOrd="0" parTransId="{A45FF692-BA9B-469C-A435-D67CA6E813A3}" sibTransId="{DE41C50A-7184-439D-8E0B-8833BE104588}"/>
    <dgm:cxn modelId="{A41F88D9-C0C6-4070-A38F-492C399021AC}" srcId="{449581E3-6C15-40E5-B464-54D784A0ECC4}" destId="{F71E2774-0D1D-405A-8D52-02811270E442}" srcOrd="3" destOrd="0" parTransId="{88631587-2E3B-468A-813E-9F43ACB12061}" sibTransId="{4E83CF59-DB19-4A37-BDDC-BA3B7F3A67E4}"/>
    <dgm:cxn modelId="{9C9E8B34-4D0F-4432-B792-E05D2A3E0C45}" srcId="{3311AD20-31AB-4EC6-BA12-DDC12F137232}" destId="{D8B88906-881C-4C27-889C-A155DC36182F}" srcOrd="0" destOrd="0" parTransId="{63387BC1-90AE-4695-8766-CF33088308BD}" sibTransId="{6F1BF307-A1BD-4D46-BAC8-BB3D60246C54}"/>
    <dgm:cxn modelId="{5BDB184D-C7F7-4149-9156-FBB720DAC15A}" type="presOf" srcId="{6AE5BC07-C9E9-45E5-A662-CB940F6DD7D5}" destId="{50C1AC47-FF04-475B-8D0F-AFC03EDD9ABF}" srcOrd="0" destOrd="0" presId="urn:microsoft.com/office/officeart/2005/8/layout/hierarchy2"/>
    <dgm:cxn modelId="{CD5FE64F-FB71-43FE-8283-EEB7C800AC3A}" type="presParOf" srcId="{8889FF4E-3799-4CA3-8613-5AB14A9205DC}" destId="{591FE45B-FCB2-4EDF-85E9-BC8A910A798F}" srcOrd="0" destOrd="0" presId="urn:microsoft.com/office/officeart/2005/8/layout/hierarchy2"/>
    <dgm:cxn modelId="{079FEE65-7F3A-481B-A334-F3FE3DDE0D64}" type="presParOf" srcId="{591FE45B-FCB2-4EDF-85E9-BC8A910A798F}" destId="{C44CEB63-EAB3-4CC1-9303-A6E9C327381C}" srcOrd="0" destOrd="0" presId="urn:microsoft.com/office/officeart/2005/8/layout/hierarchy2"/>
    <dgm:cxn modelId="{E48D946B-EA4C-4999-B8E3-E34EA54DA203}" type="presParOf" srcId="{591FE45B-FCB2-4EDF-85E9-BC8A910A798F}" destId="{6B6C4580-59D0-4B51-A0D8-F502C51BF15D}" srcOrd="1" destOrd="0" presId="urn:microsoft.com/office/officeart/2005/8/layout/hierarchy2"/>
    <dgm:cxn modelId="{7F0FF3EC-08A1-48CB-966C-55E8001FC0AD}" type="presParOf" srcId="{6B6C4580-59D0-4B51-A0D8-F502C51BF15D}" destId="{1ABAF568-B82D-493A-81B5-86A1A9591D4C}" srcOrd="0" destOrd="0" presId="urn:microsoft.com/office/officeart/2005/8/layout/hierarchy2"/>
    <dgm:cxn modelId="{0C0C58CA-9E63-4B81-8317-F6C9B1DFB75A}" type="presParOf" srcId="{1ABAF568-B82D-493A-81B5-86A1A9591D4C}" destId="{B8B0DC9E-E9FF-4D11-BB59-BA112ED60F6D}" srcOrd="0" destOrd="0" presId="urn:microsoft.com/office/officeart/2005/8/layout/hierarchy2"/>
    <dgm:cxn modelId="{E3772AC5-7FB2-4B85-945B-D7A348C864EC}" type="presParOf" srcId="{6B6C4580-59D0-4B51-A0D8-F502C51BF15D}" destId="{DDE7BA89-CF7B-4AE7-B099-C1F6C6928D68}" srcOrd="1" destOrd="0" presId="urn:microsoft.com/office/officeart/2005/8/layout/hierarchy2"/>
    <dgm:cxn modelId="{3DFDE190-5F15-4A9F-A92A-744430320D38}" type="presParOf" srcId="{DDE7BA89-CF7B-4AE7-B099-C1F6C6928D68}" destId="{B9D077A3-BA5B-4DD7-BA26-7BD432102E5E}" srcOrd="0" destOrd="0" presId="urn:microsoft.com/office/officeart/2005/8/layout/hierarchy2"/>
    <dgm:cxn modelId="{D4D55406-CEF3-42B5-A178-2F6F69BED6B1}" type="presParOf" srcId="{DDE7BA89-CF7B-4AE7-B099-C1F6C6928D68}" destId="{97A1D072-B318-4A60-A3B9-0B65AD1872EC}" srcOrd="1" destOrd="0" presId="urn:microsoft.com/office/officeart/2005/8/layout/hierarchy2"/>
    <dgm:cxn modelId="{540BA06B-2BA1-48E1-A31E-F43BFA44A798}" type="presParOf" srcId="{97A1D072-B318-4A60-A3B9-0B65AD1872EC}" destId="{D5F48B90-B2F8-4240-B019-7D782B34A589}" srcOrd="0" destOrd="0" presId="urn:microsoft.com/office/officeart/2005/8/layout/hierarchy2"/>
    <dgm:cxn modelId="{96ACEEC8-094D-4E3E-8DE2-8684561EED99}" type="presParOf" srcId="{D5F48B90-B2F8-4240-B019-7D782B34A589}" destId="{43A6952B-565B-4A10-8F93-43021BD14272}" srcOrd="0" destOrd="0" presId="urn:microsoft.com/office/officeart/2005/8/layout/hierarchy2"/>
    <dgm:cxn modelId="{4F2C524D-BAD3-4759-BEE0-EF0AFD11ADCC}" type="presParOf" srcId="{97A1D072-B318-4A60-A3B9-0B65AD1872EC}" destId="{2CE25CE6-0C9C-4584-B2B8-8E4B79EFDE3F}" srcOrd="1" destOrd="0" presId="urn:microsoft.com/office/officeart/2005/8/layout/hierarchy2"/>
    <dgm:cxn modelId="{4F4E7FCF-16F5-4C5B-B725-8C56D95ED158}" type="presParOf" srcId="{2CE25CE6-0C9C-4584-B2B8-8E4B79EFDE3F}" destId="{9E7112C4-0C84-4B68-B2A6-694F61129B6D}" srcOrd="0" destOrd="0" presId="urn:microsoft.com/office/officeart/2005/8/layout/hierarchy2"/>
    <dgm:cxn modelId="{D2EDF60A-69A7-4CF2-A73B-3D6938CD9ACF}" type="presParOf" srcId="{2CE25CE6-0C9C-4584-B2B8-8E4B79EFDE3F}" destId="{57E2F4EA-27EC-4CAA-AB0C-C88D0E07ECEE}" srcOrd="1" destOrd="0" presId="urn:microsoft.com/office/officeart/2005/8/layout/hierarchy2"/>
    <dgm:cxn modelId="{8A389C8F-A23C-431A-A59B-64444F403F16}" type="presParOf" srcId="{97A1D072-B318-4A60-A3B9-0B65AD1872EC}" destId="{6C00235E-44D6-457E-B530-F81F3C123514}" srcOrd="2" destOrd="0" presId="urn:microsoft.com/office/officeart/2005/8/layout/hierarchy2"/>
    <dgm:cxn modelId="{72F6C337-6A0B-44BA-A5B3-616851A6CF59}" type="presParOf" srcId="{6C00235E-44D6-457E-B530-F81F3C123514}" destId="{1055E546-98AD-4E7E-BA40-2F38C9D49E3E}" srcOrd="0" destOrd="0" presId="urn:microsoft.com/office/officeart/2005/8/layout/hierarchy2"/>
    <dgm:cxn modelId="{B33F09DD-4B10-43F0-B60A-768B8B13C8B2}" type="presParOf" srcId="{97A1D072-B318-4A60-A3B9-0B65AD1872EC}" destId="{7893050B-FCDE-49CC-BAC4-A55017DC0B85}" srcOrd="3" destOrd="0" presId="urn:microsoft.com/office/officeart/2005/8/layout/hierarchy2"/>
    <dgm:cxn modelId="{7DEA8560-0A07-4EE2-A2C2-ECCDFEBC2921}" type="presParOf" srcId="{7893050B-FCDE-49CC-BAC4-A55017DC0B85}" destId="{9F3A4BB8-4183-45DE-9EC0-FCB32E238416}" srcOrd="0" destOrd="0" presId="urn:microsoft.com/office/officeart/2005/8/layout/hierarchy2"/>
    <dgm:cxn modelId="{7746C866-0C06-45D6-9CA7-53A5251AAC39}" type="presParOf" srcId="{7893050B-FCDE-49CC-BAC4-A55017DC0B85}" destId="{48C63B08-1869-4D9A-97C4-9015CD9A8D91}" srcOrd="1" destOrd="0" presId="urn:microsoft.com/office/officeart/2005/8/layout/hierarchy2"/>
    <dgm:cxn modelId="{CB884C3C-6570-4A7F-BDA2-5951C6D80422}" type="presParOf" srcId="{97A1D072-B318-4A60-A3B9-0B65AD1872EC}" destId="{80A40D09-D117-4470-82CC-7952796178C9}" srcOrd="4" destOrd="0" presId="urn:microsoft.com/office/officeart/2005/8/layout/hierarchy2"/>
    <dgm:cxn modelId="{A342DE3D-FF45-4628-A29D-AAD974DDDEE1}" type="presParOf" srcId="{80A40D09-D117-4470-82CC-7952796178C9}" destId="{557748F7-1C4E-4AF5-A59A-AFFEE45701C3}" srcOrd="0" destOrd="0" presId="urn:microsoft.com/office/officeart/2005/8/layout/hierarchy2"/>
    <dgm:cxn modelId="{60AAE337-BABC-4DD2-8F99-215A0262217B}" type="presParOf" srcId="{97A1D072-B318-4A60-A3B9-0B65AD1872EC}" destId="{C2266E74-C899-43CB-B8DA-B2013E831EB1}" srcOrd="5" destOrd="0" presId="urn:microsoft.com/office/officeart/2005/8/layout/hierarchy2"/>
    <dgm:cxn modelId="{7BDC842A-E987-497B-B29A-41D066ACF913}" type="presParOf" srcId="{C2266E74-C899-43CB-B8DA-B2013E831EB1}" destId="{50C1AC47-FF04-475B-8D0F-AFC03EDD9ABF}" srcOrd="0" destOrd="0" presId="urn:microsoft.com/office/officeart/2005/8/layout/hierarchy2"/>
    <dgm:cxn modelId="{EE4511FF-A865-40A6-B6C5-CF296DD00740}" type="presParOf" srcId="{C2266E74-C899-43CB-B8DA-B2013E831EB1}" destId="{BDA946A1-77C5-4AAC-9FA6-5D0ACAB477B2}" srcOrd="1" destOrd="0" presId="urn:microsoft.com/office/officeart/2005/8/layout/hierarchy2"/>
    <dgm:cxn modelId="{B19163E5-150D-4A6A-A179-5EE9384EDDF3}" type="presParOf" srcId="{97A1D072-B318-4A60-A3B9-0B65AD1872EC}" destId="{34278E23-2380-402A-9C63-440D02DE626A}" srcOrd="6" destOrd="0" presId="urn:microsoft.com/office/officeart/2005/8/layout/hierarchy2"/>
    <dgm:cxn modelId="{32FEDCBD-104E-4C44-9969-2B615E6EB363}" type="presParOf" srcId="{34278E23-2380-402A-9C63-440D02DE626A}" destId="{F239B1EE-59A2-4DEE-A0C8-5A06B6BAF669}" srcOrd="0" destOrd="0" presId="urn:microsoft.com/office/officeart/2005/8/layout/hierarchy2"/>
    <dgm:cxn modelId="{7AFCD13E-6167-4CAF-A6F2-88295351578A}" type="presParOf" srcId="{97A1D072-B318-4A60-A3B9-0B65AD1872EC}" destId="{ADFBF3BF-B310-4C6C-A4B4-2E9DABCD2C9B}" srcOrd="7" destOrd="0" presId="urn:microsoft.com/office/officeart/2005/8/layout/hierarchy2"/>
    <dgm:cxn modelId="{A4571A02-45B6-4564-87B4-4E55738ED6D5}" type="presParOf" srcId="{ADFBF3BF-B310-4C6C-A4B4-2E9DABCD2C9B}" destId="{32157BD5-5B9A-4828-A8C7-7919EC256ECC}" srcOrd="0" destOrd="0" presId="urn:microsoft.com/office/officeart/2005/8/layout/hierarchy2"/>
    <dgm:cxn modelId="{B977C707-C5DC-4929-99A3-0887B5505550}" type="presParOf" srcId="{ADFBF3BF-B310-4C6C-A4B4-2E9DABCD2C9B}" destId="{5774E2EF-91F9-4C02-8B2D-7338BC41C392}" srcOrd="1" destOrd="0" presId="urn:microsoft.com/office/officeart/2005/8/layout/hierarchy2"/>
    <dgm:cxn modelId="{77243197-0879-4057-9A62-ABE564E7E15B}" type="presParOf" srcId="{6B6C4580-59D0-4B51-A0D8-F502C51BF15D}" destId="{9718A776-2237-436F-A273-64BC3E287418}" srcOrd="2" destOrd="0" presId="urn:microsoft.com/office/officeart/2005/8/layout/hierarchy2"/>
    <dgm:cxn modelId="{34817A6D-81B8-4A1D-96AF-6222EE4CE2AE}" type="presParOf" srcId="{9718A776-2237-436F-A273-64BC3E287418}" destId="{29915D84-1015-4C35-BDF0-B3E5F3CC9816}" srcOrd="0" destOrd="0" presId="urn:microsoft.com/office/officeart/2005/8/layout/hierarchy2"/>
    <dgm:cxn modelId="{8A78F6DC-08F4-4866-91D5-B3929BAD6D64}" type="presParOf" srcId="{6B6C4580-59D0-4B51-A0D8-F502C51BF15D}" destId="{1A492405-B527-453D-B325-40E77C875535}" srcOrd="3" destOrd="0" presId="urn:microsoft.com/office/officeart/2005/8/layout/hierarchy2"/>
    <dgm:cxn modelId="{3E526D8B-56EB-4EDB-90ED-60C8FE6BBB21}" type="presParOf" srcId="{1A492405-B527-453D-B325-40E77C875535}" destId="{C0FCDF65-377A-4D85-9E75-4C3FED53F650}" srcOrd="0" destOrd="0" presId="urn:microsoft.com/office/officeart/2005/8/layout/hierarchy2"/>
    <dgm:cxn modelId="{81411736-F0BB-400D-89F4-B32BD491F869}" type="presParOf" srcId="{1A492405-B527-453D-B325-40E77C875535}" destId="{85BC733F-B847-407A-8727-833B16441AC8}" srcOrd="1" destOrd="0" presId="urn:microsoft.com/office/officeart/2005/8/layout/hierarchy2"/>
    <dgm:cxn modelId="{3688332A-06B5-46A9-A8A2-6A19F6E5DAE0}" type="presParOf" srcId="{85BC733F-B847-407A-8727-833B16441AC8}" destId="{7E3A330E-47E3-4447-A7B2-E724143886EC}" srcOrd="0" destOrd="0" presId="urn:microsoft.com/office/officeart/2005/8/layout/hierarchy2"/>
    <dgm:cxn modelId="{B1EFA6E6-8BE0-47C1-825F-940B0D061B84}" type="presParOf" srcId="{7E3A330E-47E3-4447-A7B2-E724143886EC}" destId="{B1C060DD-0038-4E91-B6F9-701104A39BD0}" srcOrd="0" destOrd="0" presId="urn:microsoft.com/office/officeart/2005/8/layout/hierarchy2"/>
    <dgm:cxn modelId="{545DB26E-3FF6-4D78-9E99-936A4334839C}" type="presParOf" srcId="{85BC733F-B847-407A-8727-833B16441AC8}" destId="{9FB56802-0A8A-49B7-A32E-D3E3F4BC6DC6}" srcOrd="1" destOrd="0" presId="urn:microsoft.com/office/officeart/2005/8/layout/hierarchy2"/>
    <dgm:cxn modelId="{F93CED04-6745-4466-AA3D-D23B0D202A64}" type="presParOf" srcId="{9FB56802-0A8A-49B7-A32E-D3E3F4BC6DC6}" destId="{41BDFBE7-D7FB-4529-A661-F26449798209}" srcOrd="0" destOrd="0" presId="urn:microsoft.com/office/officeart/2005/8/layout/hierarchy2"/>
    <dgm:cxn modelId="{2531B629-530E-4C85-93AD-65B2B5D7F9F2}" type="presParOf" srcId="{9FB56802-0A8A-49B7-A32E-D3E3F4BC6DC6}" destId="{E6F68C76-5791-4585-9658-CE19C8041E2D}" srcOrd="1" destOrd="0" presId="urn:microsoft.com/office/officeart/2005/8/layout/hierarchy2"/>
    <dgm:cxn modelId="{BE5D7D52-0807-4A75-BEC8-023E096D08D6}" type="presParOf" srcId="{85BC733F-B847-407A-8727-833B16441AC8}" destId="{EC5A4C7A-F4EA-4076-8029-8C1F2FA7767C}" srcOrd="2" destOrd="0" presId="urn:microsoft.com/office/officeart/2005/8/layout/hierarchy2"/>
    <dgm:cxn modelId="{48C42950-E909-4DAF-9C8D-705E73736C9C}" type="presParOf" srcId="{EC5A4C7A-F4EA-4076-8029-8C1F2FA7767C}" destId="{0AE38C07-957B-456F-8549-B6E884648AF1}" srcOrd="0" destOrd="0" presId="urn:microsoft.com/office/officeart/2005/8/layout/hierarchy2"/>
    <dgm:cxn modelId="{3B27842C-E009-4551-95B7-49EEFBEADD21}" type="presParOf" srcId="{85BC733F-B847-407A-8727-833B16441AC8}" destId="{8D3DC6A0-280A-474E-8DA6-5D24CB357B1B}" srcOrd="3" destOrd="0" presId="urn:microsoft.com/office/officeart/2005/8/layout/hierarchy2"/>
    <dgm:cxn modelId="{65031FF5-9171-469F-891B-477EB646CCFE}" type="presParOf" srcId="{8D3DC6A0-280A-474E-8DA6-5D24CB357B1B}" destId="{89BA0D2F-8042-4C77-9DAF-68CE21B5FF03}" srcOrd="0" destOrd="0" presId="urn:microsoft.com/office/officeart/2005/8/layout/hierarchy2"/>
    <dgm:cxn modelId="{AE6B7FF2-1B76-46AC-B2D2-CB587B63DC29}" type="presParOf" srcId="{8D3DC6A0-280A-474E-8DA6-5D24CB357B1B}" destId="{8EF5C31A-6965-47E3-A6F1-01A0CC11DDFF}" srcOrd="1" destOrd="0" presId="urn:microsoft.com/office/officeart/2005/8/layout/hierarchy2"/>
    <dgm:cxn modelId="{84B545F6-DD56-4D4C-AC89-33E7AF65DDC1}" type="presParOf" srcId="{85BC733F-B847-407A-8727-833B16441AC8}" destId="{84C10375-4BA5-4FA0-9898-CFA70B72F128}" srcOrd="4" destOrd="0" presId="urn:microsoft.com/office/officeart/2005/8/layout/hierarchy2"/>
    <dgm:cxn modelId="{133B0C4C-50DC-48E2-A5FC-0C823776D43B}" type="presParOf" srcId="{84C10375-4BA5-4FA0-9898-CFA70B72F128}" destId="{689C14E8-52B4-4995-AE13-8AC497572BBD}" srcOrd="0" destOrd="0" presId="urn:microsoft.com/office/officeart/2005/8/layout/hierarchy2"/>
    <dgm:cxn modelId="{C188A3F9-8934-411F-B361-C2E9C07D0383}" type="presParOf" srcId="{85BC733F-B847-407A-8727-833B16441AC8}" destId="{3E18F045-6C84-4A81-90B0-DFF2F0829E88}" srcOrd="5" destOrd="0" presId="urn:microsoft.com/office/officeart/2005/8/layout/hierarchy2"/>
    <dgm:cxn modelId="{5A0D23B6-A960-4A0C-BDAA-117057DA5172}" type="presParOf" srcId="{3E18F045-6C84-4A81-90B0-DFF2F0829E88}" destId="{3E70AC69-B625-4332-8E5F-254A27A1415F}" srcOrd="0" destOrd="0" presId="urn:microsoft.com/office/officeart/2005/8/layout/hierarchy2"/>
    <dgm:cxn modelId="{C6DCBDF2-28F8-49F6-A452-BBA2A024D22F}" type="presParOf" srcId="{3E18F045-6C84-4A81-90B0-DFF2F0829E88}" destId="{97C862C6-EC5E-4959-9576-A8A4BCC2838F}" srcOrd="1" destOrd="0" presId="urn:microsoft.com/office/officeart/2005/8/layout/hierarchy2"/>
    <dgm:cxn modelId="{29AE775B-BA40-4CE3-9A60-5C2C448F50EA}" type="presParOf" srcId="{85BC733F-B847-407A-8727-833B16441AC8}" destId="{BE23D3FC-56C0-43E7-989C-DA7B3E2A9619}" srcOrd="6" destOrd="0" presId="urn:microsoft.com/office/officeart/2005/8/layout/hierarchy2"/>
    <dgm:cxn modelId="{87869CE1-AD8F-46B6-9768-6578511D493B}" type="presParOf" srcId="{BE23D3FC-56C0-43E7-989C-DA7B3E2A9619}" destId="{9A78F3F2-8440-43F7-8766-F1C671C4B95A}" srcOrd="0" destOrd="0" presId="urn:microsoft.com/office/officeart/2005/8/layout/hierarchy2"/>
    <dgm:cxn modelId="{FE912BCA-5FAD-49B7-9A73-135E85429B9B}" type="presParOf" srcId="{85BC733F-B847-407A-8727-833B16441AC8}" destId="{7284C859-C3B8-4A41-8465-D2C24B14AD1F}" srcOrd="7" destOrd="0" presId="urn:microsoft.com/office/officeart/2005/8/layout/hierarchy2"/>
    <dgm:cxn modelId="{8D743AD1-D016-4BCF-9D75-C1A25F2B34E0}" type="presParOf" srcId="{7284C859-C3B8-4A41-8465-D2C24B14AD1F}" destId="{D8B5FCC3-9430-45D0-914D-1560AFF28F0B}" srcOrd="0" destOrd="0" presId="urn:microsoft.com/office/officeart/2005/8/layout/hierarchy2"/>
    <dgm:cxn modelId="{4E3F57A6-0D3C-4405-9163-49F0A78EAACC}" type="presParOf" srcId="{7284C859-C3B8-4A41-8465-D2C24B14AD1F}" destId="{04D80319-E244-48C3-A3E4-71769CA7197B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4CEB63-EAB3-4CC1-9303-A6E9C327381C}">
      <dsp:nvSpPr>
        <dsp:cNvPr id="0" name=""/>
        <dsp:cNvSpPr/>
      </dsp:nvSpPr>
      <dsp:spPr>
        <a:xfrm>
          <a:off x="509176" y="2304255"/>
          <a:ext cx="2526640" cy="1224136"/>
        </a:xfrm>
        <a:prstGeom prst="roundRect">
          <a:avLst>
            <a:gd name="adj" fmla="val 10000"/>
          </a:avLst>
        </a:prstGeom>
        <a:solidFill>
          <a:schemeClr val="accent4">
            <a:shade val="6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err="1" smtClean="0"/>
            <a:t>Muharrir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dasturlar</a:t>
          </a:r>
          <a:endParaRPr lang="ru-RU" sz="2200" kern="1200" dirty="0"/>
        </a:p>
      </dsp:txBody>
      <dsp:txXfrm>
        <a:off x="545030" y="2340109"/>
        <a:ext cx="2454932" cy="1152428"/>
      </dsp:txXfrm>
    </dsp:sp>
    <dsp:sp modelId="{1ABAF568-B82D-493A-81B5-86A1A9591D4C}">
      <dsp:nvSpPr>
        <dsp:cNvPr id="0" name=""/>
        <dsp:cNvSpPr/>
      </dsp:nvSpPr>
      <dsp:spPr>
        <a:xfrm rot="16827595">
          <a:off x="2400898" y="2143518"/>
          <a:ext cx="1551509" cy="19885"/>
        </a:xfrm>
        <a:custGeom>
          <a:avLst/>
          <a:gdLst/>
          <a:ahLst/>
          <a:cxnLst/>
          <a:rect l="0" t="0" r="0" b="0"/>
          <a:pathLst>
            <a:path>
              <a:moveTo>
                <a:pt x="0" y="9942"/>
              </a:moveTo>
              <a:lnTo>
                <a:pt x="1551509" y="9942"/>
              </a:lnTo>
            </a:path>
          </a:pathLst>
        </a:custGeom>
        <a:noFill/>
        <a:ln w="12700" cap="flat" cmpd="sng" algn="ctr">
          <a:solidFill>
            <a:schemeClr val="accent4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3137865" y="2114672"/>
        <a:ext cx="77575" cy="77575"/>
      </dsp:txXfrm>
    </dsp:sp>
    <dsp:sp modelId="{B9D077A3-BA5B-4DD7-BA26-7BD432102E5E}">
      <dsp:nvSpPr>
        <dsp:cNvPr id="0" name=""/>
        <dsp:cNvSpPr/>
      </dsp:nvSpPr>
      <dsp:spPr>
        <a:xfrm>
          <a:off x="3317489" y="836978"/>
          <a:ext cx="2113351" cy="1107238"/>
        </a:xfrm>
        <a:prstGeom prst="roundRect">
          <a:avLst>
            <a:gd name="adj" fmla="val 10000"/>
          </a:avLst>
        </a:prstGeom>
        <a:solidFill>
          <a:schemeClr val="accent4">
            <a:shade val="8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err="1" smtClean="0"/>
            <a:t>Oddiy</a:t>
          </a:r>
          <a:r>
            <a:rPr lang="en-US" sz="2200" kern="1200" dirty="0" smtClean="0"/>
            <a:t> MD</a:t>
          </a:r>
          <a:endParaRPr lang="ru-RU" sz="2200" kern="1200" dirty="0"/>
        </a:p>
      </dsp:txBody>
      <dsp:txXfrm>
        <a:off x="3349919" y="869408"/>
        <a:ext cx="2048491" cy="1042378"/>
      </dsp:txXfrm>
    </dsp:sp>
    <dsp:sp modelId="{D5F48B90-B2F8-4240-B019-7D782B34A589}">
      <dsp:nvSpPr>
        <dsp:cNvPr id="0" name=""/>
        <dsp:cNvSpPr/>
      </dsp:nvSpPr>
      <dsp:spPr>
        <a:xfrm rot="18340379">
          <a:off x="5156724" y="846444"/>
          <a:ext cx="1315207" cy="19885"/>
        </a:xfrm>
        <a:custGeom>
          <a:avLst/>
          <a:gdLst/>
          <a:ahLst/>
          <a:cxnLst/>
          <a:rect l="0" t="0" r="0" b="0"/>
          <a:pathLst>
            <a:path>
              <a:moveTo>
                <a:pt x="0" y="9942"/>
              </a:moveTo>
              <a:lnTo>
                <a:pt x="1315207" y="9942"/>
              </a:lnTo>
            </a:path>
          </a:pathLst>
        </a:custGeom>
        <a:noFill/>
        <a:ln w="12700" cap="flat" cmpd="sng" algn="ctr">
          <a:solidFill>
            <a:schemeClr val="accent4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5781447" y="823506"/>
        <a:ext cx="65760" cy="65760"/>
      </dsp:txXfrm>
    </dsp:sp>
    <dsp:sp modelId="{9E7112C4-0C84-4B68-B2A6-694F61129B6D}">
      <dsp:nvSpPr>
        <dsp:cNvPr id="0" name=""/>
        <dsp:cNvSpPr/>
      </dsp:nvSpPr>
      <dsp:spPr>
        <a:xfrm>
          <a:off x="6197815" y="0"/>
          <a:ext cx="2023657" cy="644353"/>
        </a:xfrm>
        <a:prstGeom prst="roundRect">
          <a:avLst>
            <a:gd name="adj" fmla="val 10000"/>
          </a:avLst>
        </a:prstGeom>
        <a:solidFill>
          <a:schemeClr val="accent4">
            <a:tint val="99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Notepad</a:t>
          </a:r>
          <a:endParaRPr lang="ru-RU" sz="2200" kern="1200" dirty="0"/>
        </a:p>
      </dsp:txBody>
      <dsp:txXfrm>
        <a:off x="6216687" y="18872"/>
        <a:ext cx="1985913" cy="606609"/>
      </dsp:txXfrm>
    </dsp:sp>
    <dsp:sp modelId="{6C00235E-44D6-457E-B530-F81F3C123514}">
      <dsp:nvSpPr>
        <dsp:cNvPr id="0" name=""/>
        <dsp:cNvSpPr/>
      </dsp:nvSpPr>
      <dsp:spPr>
        <a:xfrm rot="20203618">
          <a:off x="5396873" y="1215712"/>
          <a:ext cx="834908" cy="19885"/>
        </a:xfrm>
        <a:custGeom>
          <a:avLst/>
          <a:gdLst/>
          <a:ahLst/>
          <a:cxnLst/>
          <a:rect l="0" t="0" r="0" b="0"/>
          <a:pathLst>
            <a:path>
              <a:moveTo>
                <a:pt x="0" y="9942"/>
              </a:moveTo>
              <a:lnTo>
                <a:pt x="834908" y="9942"/>
              </a:lnTo>
            </a:path>
          </a:pathLst>
        </a:custGeom>
        <a:noFill/>
        <a:ln w="12700" cap="flat" cmpd="sng" algn="ctr">
          <a:solidFill>
            <a:schemeClr val="accent4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5793455" y="1204782"/>
        <a:ext cx="41745" cy="41745"/>
      </dsp:txXfrm>
    </dsp:sp>
    <dsp:sp modelId="{9F3A4BB8-4183-45DE-9EC0-FCB32E238416}">
      <dsp:nvSpPr>
        <dsp:cNvPr id="0" name=""/>
        <dsp:cNvSpPr/>
      </dsp:nvSpPr>
      <dsp:spPr>
        <a:xfrm>
          <a:off x="6197815" y="738536"/>
          <a:ext cx="2023657" cy="644353"/>
        </a:xfrm>
        <a:prstGeom prst="roundRect">
          <a:avLst>
            <a:gd name="adj" fmla="val 10000"/>
          </a:avLst>
        </a:prstGeom>
        <a:solidFill>
          <a:schemeClr val="accent4">
            <a:tint val="99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Notepad++</a:t>
          </a:r>
          <a:endParaRPr lang="ru-RU" sz="2200" kern="1200" dirty="0"/>
        </a:p>
      </dsp:txBody>
      <dsp:txXfrm>
        <a:off x="6216687" y="757408"/>
        <a:ext cx="1985913" cy="606609"/>
      </dsp:txXfrm>
    </dsp:sp>
    <dsp:sp modelId="{80A40D09-D117-4470-82CC-7952796178C9}">
      <dsp:nvSpPr>
        <dsp:cNvPr id="0" name=""/>
        <dsp:cNvSpPr/>
      </dsp:nvSpPr>
      <dsp:spPr>
        <a:xfrm rot="1691566">
          <a:off x="5379221" y="1586216"/>
          <a:ext cx="870213" cy="19885"/>
        </a:xfrm>
        <a:custGeom>
          <a:avLst/>
          <a:gdLst/>
          <a:ahLst/>
          <a:cxnLst/>
          <a:rect l="0" t="0" r="0" b="0"/>
          <a:pathLst>
            <a:path>
              <a:moveTo>
                <a:pt x="0" y="9942"/>
              </a:moveTo>
              <a:lnTo>
                <a:pt x="870213" y="9942"/>
              </a:lnTo>
            </a:path>
          </a:pathLst>
        </a:custGeom>
        <a:noFill/>
        <a:ln w="12700" cap="flat" cmpd="sng" algn="ctr">
          <a:solidFill>
            <a:schemeClr val="accent4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5792572" y="1574403"/>
        <a:ext cx="43510" cy="43510"/>
      </dsp:txXfrm>
    </dsp:sp>
    <dsp:sp modelId="{50C1AC47-FF04-475B-8D0F-AFC03EDD9ABF}">
      <dsp:nvSpPr>
        <dsp:cNvPr id="0" name=""/>
        <dsp:cNvSpPr/>
      </dsp:nvSpPr>
      <dsp:spPr>
        <a:xfrm>
          <a:off x="6197815" y="1479543"/>
          <a:ext cx="2023657" cy="644353"/>
        </a:xfrm>
        <a:prstGeom prst="roundRect">
          <a:avLst>
            <a:gd name="adj" fmla="val 10000"/>
          </a:avLst>
        </a:prstGeom>
        <a:solidFill>
          <a:schemeClr val="accent4">
            <a:tint val="99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err="1" smtClean="0"/>
            <a:t>Emacs</a:t>
          </a:r>
          <a:endParaRPr lang="ru-RU" sz="2200" kern="1200" dirty="0"/>
        </a:p>
      </dsp:txBody>
      <dsp:txXfrm>
        <a:off x="6216687" y="1498415"/>
        <a:ext cx="1985913" cy="606609"/>
      </dsp:txXfrm>
    </dsp:sp>
    <dsp:sp modelId="{34278E23-2380-402A-9C63-440D02DE626A}">
      <dsp:nvSpPr>
        <dsp:cNvPr id="0" name=""/>
        <dsp:cNvSpPr/>
      </dsp:nvSpPr>
      <dsp:spPr>
        <a:xfrm rot="3380895">
          <a:off x="5122292" y="1956719"/>
          <a:ext cx="1384071" cy="19885"/>
        </a:xfrm>
        <a:custGeom>
          <a:avLst/>
          <a:gdLst/>
          <a:ahLst/>
          <a:cxnLst/>
          <a:rect l="0" t="0" r="0" b="0"/>
          <a:pathLst>
            <a:path>
              <a:moveTo>
                <a:pt x="0" y="9942"/>
              </a:moveTo>
              <a:lnTo>
                <a:pt x="1384071" y="9942"/>
              </a:lnTo>
            </a:path>
          </a:pathLst>
        </a:custGeom>
        <a:noFill/>
        <a:ln w="12700" cap="flat" cmpd="sng" algn="ctr">
          <a:solidFill>
            <a:schemeClr val="accent4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5779726" y="1932060"/>
        <a:ext cx="69203" cy="69203"/>
      </dsp:txXfrm>
    </dsp:sp>
    <dsp:sp modelId="{32157BD5-5B9A-4828-A8C7-7919EC256ECC}">
      <dsp:nvSpPr>
        <dsp:cNvPr id="0" name=""/>
        <dsp:cNvSpPr/>
      </dsp:nvSpPr>
      <dsp:spPr>
        <a:xfrm>
          <a:off x="6197815" y="2220550"/>
          <a:ext cx="2023657" cy="644353"/>
        </a:xfrm>
        <a:prstGeom prst="roundRect">
          <a:avLst>
            <a:gd name="adj" fmla="val 10000"/>
          </a:avLst>
        </a:prstGeom>
        <a:solidFill>
          <a:schemeClr val="accent4">
            <a:tint val="99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…</a:t>
          </a:r>
          <a:endParaRPr lang="ru-RU" sz="2200" kern="1200" dirty="0"/>
        </a:p>
      </dsp:txBody>
      <dsp:txXfrm>
        <a:off x="6216687" y="2239422"/>
        <a:ext cx="1985913" cy="606609"/>
      </dsp:txXfrm>
    </dsp:sp>
    <dsp:sp modelId="{9718A776-2237-436F-A273-64BC3E287418}">
      <dsp:nvSpPr>
        <dsp:cNvPr id="0" name=""/>
        <dsp:cNvSpPr/>
      </dsp:nvSpPr>
      <dsp:spPr>
        <a:xfrm rot="4735175">
          <a:off x="2443841" y="3625531"/>
          <a:ext cx="1465622" cy="19885"/>
        </a:xfrm>
        <a:custGeom>
          <a:avLst/>
          <a:gdLst/>
          <a:ahLst/>
          <a:cxnLst/>
          <a:rect l="0" t="0" r="0" b="0"/>
          <a:pathLst>
            <a:path>
              <a:moveTo>
                <a:pt x="0" y="9942"/>
              </a:moveTo>
              <a:lnTo>
                <a:pt x="1465622" y="9942"/>
              </a:lnTo>
            </a:path>
          </a:pathLst>
        </a:custGeom>
        <a:noFill/>
        <a:ln w="12700" cap="flat" cmpd="sng" algn="ctr">
          <a:solidFill>
            <a:schemeClr val="accent4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3140012" y="3598833"/>
        <a:ext cx="73281" cy="73281"/>
      </dsp:txXfrm>
    </dsp:sp>
    <dsp:sp modelId="{C0FCDF65-377A-4D85-9E75-4C3FED53F650}">
      <dsp:nvSpPr>
        <dsp:cNvPr id="0" name=""/>
        <dsp:cNvSpPr/>
      </dsp:nvSpPr>
      <dsp:spPr>
        <a:xfrm>
          <a:off x="3317489" y="3801005"/>
          <a:ext cx="2113351" cy="1107238"/>
        </a:xfrm>
        <a:prstGeom prst="roundRect">
          <a:avLst>
            <a:gd name="adj" fmla="val 10000"/>
          </a:avLst>
        </a:prstGeom>
        <a:solidFill>
          <a:schemeClr val="accent4">
            <a:shade val="8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err="1" smtClean="0"/>
            <a:t>Rivojlangan</a:t>
          </a:r>
          <a:r>
            <a:rPr lang="en-US" sz="2200" kern="1200" dirty="0" smtClean="0"/>
            <a:t> MD</a:t>
          </a:r>
          <a:endParaRPr lang="ru-RU" sz="2200" kern="1200" dirty="0"/>
        </a:p>
      </dsp:txBody>
      <dsp:txXfrm>
        <a:off x="3349919" y="3833435"/>
        <a:ext cx="2048491" cy="1042378"/>
      </dsp:txXfrm>
    </dsp:sp>
    <dsp:sp modelId="{7E3A330E-47E3-4447-A7B2-E724143886EC}">
      <dsp:nvSpPr>
        <dsp:cNvPr id="0" name=""/>
        <dsp:cNvSpPr/>
      </dsp:nvSpPr>
      <dsp:spPr>
        <a:xfrm rot="18336620">
          <a:off x="5155720" y="3809237"/>
          <a:ext cx="1317215" cy="19885"/>
        </a:xfrm>
        <a:custGeom>
          <a:avLst/>
          <a:gdLst/>
          <a:ahLst/>
          <a:cxnLst/>
          <a:rect l="0" t="0" r="0" b="0"/>
          <a:pathLst>
            <a:path>
              <a:moveTo>
                <a:pt x="0" y="9942"/>
              </a:moveTo>
              <a:lnTo>
                <a:pt x="1317215" y="9942"/>
              </a:lnTo>
            </a:path>
          </a:pathLst>
        </a:custGeom>
        <a:noFill/>
        <a:ln w="12700" cap="flat" cmpd="sng" algn="ctr">
          <a:solidFill>
            <a:schemeClr val="accent4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5781397" y="3786249"/>
        <a:ext cx="65860" cy="65860"/>
      </dsp:txXfrm>
    </dsp:sp>
    <dsp:sp modelId="{41BDFBE7-D7FB-4529-A661-F26449798209}">
      <dsp:nvSpPr>
        <dsp:cNvPr id="0" name=""/>
        <dsp:cNvSpPr/>
      </dsp:nvSpPr>
      <dsp:spPr>
        <a:xfrm>
          <a:off x="6197815" y="2961557"/>
          <a:ext cx="2023657" cy="644353"/>
        </a:xfrm>
        <a:prstGeom prst="roundRect">
          <a:avLst>
            <a:gd name="adj" fmla="val 10000"/>
          </a:avLst>
        </a:prstGeom>
        <a:solidFill>
          <a:schemeClr val="accent4">
            <a:tint val="99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MS Word</a:t>
          </a:r>
          <a:endParaRPr lang="ru-RU" sz="2200" kern="1200" dirty="0"/>
        </a:p>
      </dsp:txBody>
      <dsp:txXfrm>
        <a:off x="6216687" y="2980429"/>
        <a:ext cx="1985913" cy="606609"/>
      </dsp:txXfrm>
    </dsp:sp>
    <dsp:sp modelId="{EC5A4C7A-F4EA-4076-8029-8C1F2FA7767C}">
      <dsp:nvSpPr>
        <dsp:cNvPr id="0" name=""/>
        <dsp:cNvSpPr/>
      </dsp:nvSpPr>
      <dsp:spPr>
        <a:xfrm rot="20203618">
          <a:off x="5396873" y="4179740"/>
          <a:ext cx="834908" cy="19885"/>
        </a:xfrm>
        <a:custGeom>
          <a:avLst/>
          <a:gdLst/>
          <a:ahLst/>
          <a:cxnLst/>
          <a:rect l="0" t="0" r="0" b="0"/>
          <a:pathLst>
            <a:path>
              <a:moveTo>
                <a:pt x="0" y="9942"/>
              </a:moveTo>
              <a:lnTo>
                <a:pt x="834908" y="9942"/>
              </a:lnTo>
            </a:path>
          </a:pathLst>
        </a:custGeom>
        <a:noFill/>
        <a:ln w="12700" cap="flat" cmpd="sng" algn="ctr">
          <a:solidFill>
            <a:schemeClr val="accent4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5793455" y="4168810"/>
        <a:ext cx="41745" cy="41745"/>
      </dsp:txXfrm>
    </dsp:sp>
    <dsp:sp modelId="{89BA0D2F-8042-4C77-9DAF-68CE21B5FF03}">
      <dsp:nvSpPr>
        <dsp:cNvPr id="0" name=""/>
        <dsp:cNvSpPr/>
      </dsp:nvSpPr>
      <dsp:spPr>
        <a:xfrm>
          <a:off x="6197815" y="3702564"/>
          <a:ext cx="2023657" cy="644353"/>
        </a:xfrm>
        <a:prstGeom prst="roundRect">
          <a:avLst>
            <a:gd name="adj" fmla="val 10000"/>
          </a:avLst>
        </a:prstGeom>
        <a:solidFill>
          <a:schemeClr val="accent4">
            <a:tint val="99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err="1" smtClean="0"/>
            <a:t>LaTeX</a:t>
          </a:r>
          <a:endParaRPr lang="ru-RU" sz="2200" kern="1200" dirty="0"/>
        </a:p>
      </dsp:txBody>
      <dsp:txXfrm>
        <a:off x="6216687" y="3721436"/>
        <a:ext cx="1985913" cy="606609"/>
      </dsp:txXfrm>
    </dsp:sp>
    <dsp:sp modelId="{84C10375-4BA5-4FA0-9898-CFA70B72F128}">
      <dsp:nvSpPr>
        <dsp:cNvPr id="0" name=""/>
        <dsp:cNvSpPr/>
      </dsp:nvSpPr>
      <dsp:spPr>
        <a:xfrm rot="1691566">
          <a:off x="5379221" y="4550243"/>
          <a:ext cx="870213" cy="19885"/>
        </a:xfrm>
        <a:custGeom>
          <a:avLst/>
          <a:gdLst/>
          <a:ahLst/>
          <a:cxnLst/>
          <a:rect l="0" t="0" r="0" b="0"/>
          <a:pathLst>
            <a:path>
              <a:moveTo>
                <a:pt x="0" y="9942"/>
              </a:moveTo>
              <a:lnTo>
                <a:pt x="870213" y="9942"/>
              </a:lnTo>
            </a:path>
          </a:pathLst>
        </a:custGeom>
        <a:noFill/>
        <a:ln w="12700" cap="flat" cmpd="sng" algn="ctr">
          <a:solidFill>
            <a:schemeClr val="accent4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5792572" y="4538431"/>
        <a:ext cx="43510" cy="43510"/>
      </dsp:txXfrm>
    </dsp:sp>
    <dsp:sp modelId="{3E70AC69-B625-4332-8E5F-254A27A1415F}">
      <dsp:nvSpPr>
        <dsp:cNvPr id="0" name=""/>
        <dsp:cNvSpPr/>
      </dsp:nvSpPr>
      <dsp:spPr>
        <a:xfrm>
          <a:off x="6197815" y="4443571"/>
          <a:ext cx="2023657" cy="644353"/>
        </a:xfrm>
        <a:prstGeom prst="roundRect">
          <a:avLst>
            <a:gd name="adj" fmla="val 10000"/>
          </a:avLst>
        </a:prstGeom>
        <a:solidFill>
          <a:schemeClr val="accent4">
            <a:tint val="99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OO Writer</a:t>
          </a:r>
          <a:endParaRPr lang="ru-RU" sz="2200" kern="1200" dirty="0"/>
        </a:p>
      </dsp:txBody>
      <dsp:txXfrm>
        <a:off x="6216687" y="4462443"/>
        <a:ext cx="1985913" cy="606609"/>
      </dsp:txXfrm>
    </dsp:sp>
    <dsp:sp modelId="{BE23D3FC-56C0-43E7-989C-DA7B3E2A9619}">
      <dsp:nvSpPr>
        <dsp:cNvPr id="0" name=""/>
        <dsp:cNvSpPr/>
      </dsp:nvSpPr>
      <dsp:spPr>
        <a:xfrm rot="3380895">
          <a:off x="5122292" y="4920747"/>
          <a:ext cx="1384071" cy="19885"/>
        </a:xfrm>
        <a:custGeom>
          <a:avLst/>
          <a:gdLst/>
          <a:ahLst/>
          <a:cxnLst/>
          <a:rect l="0" t="0" r="0" b="0"/>
          <a:pathLst>
            <a:path>
              <a:moveTo>
                <a:pt x="0" y="9942"/>
              </a:moveTo>
              <a:lnTo>
                <a:pt x="1384071" y="9942"/>
              </a:lnTo>
            </a:path>
          </a:pathLst>
        </a:custGeom>
        <a:noFill/>
        <a:ln w="12700" cap="flat" cmpd="sng" algn="ctr">
          <a:solidFill>
            <a:schemeClr val="accent4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5779726" y="4896088"/>
        <a:ext cx="69203" cy="69203"/>
      </dsp:txXfrm>
    </dsp:sp>
    <dsp:sp modelId="{D8B5FCC3-9430-45D0-914D-1560AFF28F0B}">
      <dsp:nvSpPr>
        <dsp:cNvPr id="0" name=""/>
        <dsp:cNvSpPr/>
      </dsp:nvSpPr>
      <dsp:spPr>
        <a:xfrm>
          <a:off x="6197815" y="5184578"/>
          <a:ext cx="2023657" cy="644353"/>
        </a:xfrm>
        <a:prstGeom prst="roundRect">
          <a:avLst>
            <a:gd name="adj" fmla="val 10000"/>
          </a:avLst>
        </a:prstGeom>
        <a:solidFill>
          <a:schemeClr val="accent4">
            <a:tint val="99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…</a:t>
          </a:r>
          <a:endParaRPr lang="ru-RU" sz="2200" kern="1200" dirty="0"/>
        </a:p>
      </dsp:txBody>
      <dsp:txXfrm>
        <a:off x="6216687" y="5203450"/>
        <a:ext cx="1985913" cy="60660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7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03.10.2018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2" y="1449305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2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2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2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263" y="404665"/>
            <a:ext cx="8497887" cy="725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682355"/>
            <a:ext cx="7772400" cy="802431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03.10.2018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914400" y="1556792"/>
            <a:ext cx="7772400" cy="4463008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789" y="188640"/>
            <a:ext cx="8480425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7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2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03.10.2018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3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7" y="2341477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7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682355"/>
            <a:ext cx="7772400" cy="802431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03.10.2018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914400" y="1556792"/>
            <a:ext cx="3749040" cy="4463008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 dirty="0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933950" y="1556792"/>
            <a:ext cx="3749040" cy="4463008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789" y="188640"/>
            <a:ext cx="8480425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03.10.2018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03.10.2018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03.10.2018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03.10.2018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03.10.2018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9" y="4650476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1" y="4773226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9" y="66677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03.10.2018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3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2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BFBB0-1BF9-4A91-B69E-D12E81261FAF}" type="datetimeFigureOut">
              <a:rPr lang="ru-RU" smtClean="0"/>
              <a:t>03.10.2018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37BBFBB0-1BF9-4A91-B69E-D12E81261FAF}" type="datetimeFigureOut">
              <a:rPr lang="ru-RU" smtClean="0"/>
              <a:t>03.10.2018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238ABF8C-172D-4CBA-8B29-BDF06B587C2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3-mavzu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Elektron</a:t>
            </a:r>
            <a:r>
              <a:rPr lang="en-US" dirty="0" smtClean="0"/>
              <a:t> </a:t>
            </a:r>
            <a:r>
              <a:rPr lang="en-US" dirty="0" err="1" smtClean="0"/>
              <a:t>hujjatlarga</a:t>
            </a:r>
            <a:r>
              <a:rPr lang="en-US" dirty="0" smtClean="0"/>
              <a:t> </a:t>
            </a:r>
            <a:r>
              <a:rPr lang="en-US" dirty="0" err="1" smtClean="0"/>
              <a:t>amaliy</a:t>
            </a:r>
            <a:r>
              <a:rPr lang="en-US" dirty="0" smtClean="0"/>
              <a:t> </a:t>
            </a:r>
            <a:r>
              <a:rPr lang="en-US" dirty="0" err="1" smtClean="0"/>
              <a:t>dasturlar</a:t>
            </a:r>
            <a:r>
              <a:rPr lang="en-US" dirty="0" smtClean="0"/>
              <a:t> </a:t>
            </a:r>
            <a:r>
              <a:rPr lang="en-US" dirty="0" err="1" smtClean="0"/>
              <a:t>yordamida</a:t>
            </a:r>
            <a:r>
              <a:rPr lang="en-US" dirty="0" smtClean="0"/>
              <a:t> </a:t>
            </a:r>
            <a:r>
              <a:rPr lang="en-US" dirty="0" err="1" smtClean="0"/>
              <a:t>ishlov</a:t>
            </a:r>
            <a:r>
              <a:rPr lang="en-US" dirty="0" smtClean="0"/>
              <a:t> </a:t>
            </a:r>
            <a:r>
              <a:rPr lang="en-US" dirty="0" err="1" smtClean="0"/>
              <a:t>berish</a:t>
            </a:r>
            <a:r>
              <a:rPr lang="en-US" dirty="0" smtClean="0"/>
              <a:t> </a:t>
            </a:r>
            <a:r>
              <a:rPr lang="en-US" dirty="0" err="1" smtClean="0"/>
              <a:t>texnologiyalari</a:t>
            </a:r>
            <a:endParaRPr lang="ru-RU" dirty="0"/>
          </a:p>
        </p:txBody>
      </p:sp>
      <p:pic>
        <p:nvPicPr>
          <p:cNvPr id="1025" name="Picture 1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42"/>
          <a:stretch/>
        </p:blipFill>
        <p:spPr bwMode="auto">
          <a:xfrm>
            <a:off x="2195736" y="3727875"/>
            <a:ext cx="4680520" cy="28076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87797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Reja</a:t>
            </a:r>
            <a:r>
              <a:rPr lang="en-US" dirty="0" smtClean="0"/>
              <a:t>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z-Cyrl-UZ" dirty="0"/>
              <a:t>Muxarrir dasturlar, elektron xujjatlar yaratishning ko’p foydalanuvchini rejimi. Gipermatn </a:t>
            </a:r>
            <a:r>
              <a:rPr lang="uz-Cyrl-UZ" dirty="0" smtClean="0"/>
              <a:t>texnologiyalari</a:t>
            </a:r>
            <a:endParaRPr lang="en-US" dirty="0" smtClean="0"/>
          </a:p>
          <a:p>
            <a:r>
              <a:rPr lang="uz-Cyrl-UZ" dirty="0"/>
              <a:t>Nashriyot tizimlari. Latex, Texnotex, Publisher. Konvertorlar, tarjimon dasturlar. Promt, ABBYY </a:t>
            </a:r>
            <a:r>
              <a:rPr lang="uz-Cyrl-UZ" dirty="0" smtClean="0"/>
              <a:t>FineReader</a:t>
            </a:r>
            <a:endParaRPr lang="en-US" dirty="0" smtClean="0"/>
          </a:p>
          <a:p>
            <a:r>
              <a:rPr lang="uz-Cyrl-UZ" dirty="0"/>
              <a:t>Billing tizimlarini ishlab chiqarish korxonalari, axborot va iqtisodiy xizmatlarda </a:t>
            </a:r>
            <a:r>
              <a:rPr lang="uz-Cyrl-UZ" dirty="0" smtClean="0"/>
              <a:t>qo’llash</a:t>
            </a:r>
            <a:endParaRPr lang="en-US" dirty="0" smtClean="0"/>
          </a:p>
          <a:p>
            <a:r>
              <a:rPr lang="uz-Cyrl-UZ" dirty="0"/>
              <a:t>Avtomatlashtirilgan hisoblash tizimlarida qo’llanilishi. Konvergent Billing tizimi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4785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133064435"/>
              </p:ext>
            </p:extLst>
          </p:nvPr>
        </p:nvGraphicFramePr>
        <p:xfrm>
          <a:off x="30374" y="764704"/>
          <a:ext cx="8712968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373893" y="5301208"/>
            <a:ext cx="20489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(</a:t>
            </a:r>
            <a:r>
              <a:rPr lang="en-US" dirty="0" err="1" smtClean="0">
                <a:solidFill>
                  <a:schemeClr val="bg1"/>
                </a:solidFill>
              </a:rPr>
              <a:t>Matn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protsessorlari</a:t>
            </a:r>
            <a:r>
              <a:rPr lang="en-US" dirty="0" smtClean="0">
                <a:solidFill>
                  <a:schemeClr val="bg1"/>
                </a:solidFill>
              </a:rPr>
              <a:t>)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1175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Notepad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628800"/>
            <a:ext cx="4320480" cy="4320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80549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Notepad++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685641"/>
            <a:ext cx="4392488" cy="43251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1057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Microsoft Word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484785"/>
            <a:ext cx="4363355" cy="4536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01712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5696" y="1412776"/>
            <a:ext cx="5328592" cy="4762869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en-US" sz="16600" dirty="0" smtClean="0"/>
              <a:t>La</a:t>
            </a:r>
            <a:br>
              <a:rPr lang="en-US" sz="16600" dirty="0" smtClean="0"/>
            </a:br>
            <a:r>
              <a:rPr lang="en-US" sz="16600" dirty="0" err="1" smtClean="0"/>
              <a:t>TeX</a:t>
            </a:r>
            <a:endParaRPr lang="ru-RU" sz="16600" dirty="0"/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899592" y="682355"/>
            <a:ext cx="7772400" cy="802431"/>
          </a:xfrm>
          <a:prstGeom prst="rect">
            <a:avLst/>
          </a:prstGeom>
        </p:spPr>
        <p:txBody>
          <a:bodyPr bIns="91440" anchor="b" anchorCtr="0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dirty="0" err="1" smtClean="0"/>
              <a:t>LaTeX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03680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ABBY </a:t>
            </a:r>
            <a:r>
              <a:rPr lang="en-US" dirty="0" err="1" smtClean="0"/>
              <a:t>FineReader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37000" y1="12000" x2="37000" y2="12000"/>
                        <a14:foregroundMark x1="18500" y1="20500" x2="18500" y2="20500"/>
                        <a14:foregroundMark x1="30500" y1="20500" x2="30500" y2="20500"/>
                        <a14:foregroundMark x1="54500" y1="18500" x2="54500" y2="18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484784"/>
            <a:ext cx="4680520" cy="4680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67079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b="1" dirty="0"/>
              <a:t>Billing </a:t>
            </a:r>
            <a:r>
              <a:rPr lang="en-US" b="1" dirty="0" err="1"/>
              <a:t>tizimi</a:t>
            </a:r>
            <a:endParaRPr lang="en-US" b="1" dirty="0"/>
          </a:p>
          <a:p>
            <a:r>
              <a:rPr lang="en-US" dirty="0" err="1"/>
              <a:t>Taqdim</a:t>
            </a:r>
            <a:r>
              <a:rPr lang="en-US" dirty="0"/>
              <a:t> </a:t>
            </a:r>
            <a:r>
              <a:rPr lang="en-US" dirty="0" err="1"/>
              <a:t>etilayotgan</a:t>
            </a:r>
            <a:r>
              <a:rPr lang="en-US" dirty="0"/>
              <a:t> </a:t>
            </a:r>
            <a:r>
              <a:rPr lang="en-US" dirty="0" err="1"/>
              <a:t>xizmatlarni</a:t>
            </a:r>
            <a:r>
              <a:rPr lang="en-US" dirty="0"/>
              <a:t> </a:t>
            </a:r>
            <a:r>
              <a:rPr lang="en-US" dirty="0" err="1"/>
              <a:t>iste’mol</a:t>
            </a:r>
            <a:r>
              <a:rPr lang="en-US" dirty="0"/>
              <a:t> </a:t>
            </a:r>
            <a:r>
              <a:rPr lang="en-US" dirty="0" err="1"/>
              <a:t>qilinish</a:t>
            </a:r>
            <a:r>
              <a:rPr lang="en-US" dirty="0"/>
              <a:t> </a:t>
            </a:r>
            <a:r>
              <a:rPr lang="en-US" dirty="0" err="1"/>
              <a:t>hisobini</a:t>
            </a:r>
            <a:r>
              <a:rPr lang="en-US" dirty="0"/>
              <a:t> </a:t>
            </a:r>
            <a:r>
              <a:rPr lang="en-US" dirty="0" err="1"/>
              <a:t>yurituvchi</a:t>
            </a:r>
            <a:r>
              <a:rPr lang="en-US" dirty="0"/>
              <a:t> </a:t>
            </a:r>
            <a:r>
              <a:rPr lang="en-US" dirty="0" err="1"/>
              <a:t>qulay</a:t>
            </a:r>
            <a:r>
              <a:rPr lang="en-US" dirty="0"/>
              <a:t> </a:t>
            </a:r>
            <a:r>
              <a:rPr lang="en-US" dirty="0" err="1"/>
              <a:t>tizim</a:t>
            </a:r>
            <a:r>
              <a:rPr lang="en-US" dirty="0"/>
              <a:t>.</a:t>
            </a:r>
          </a:p>
          <a:p>
            <a:r>
              <a:rPr lang="en-US" dirty="0" err="1"/>
              <a:t>Tizimda</a:t>
            </a:r>
            <a:r>
              <a:rPr lang="en-US" dirty="0"/>
              <a:t> </a:t>
            </a:r>
            <a:r>
              <a:rPr lang="en-US" dirty="0" err="1"/>
              <a:t>qulay</a:t>
            </a:r>
            <a:r>
              <a:rPr lang="en-US" dirty="0"/>
              <a:t> </a:t>
            </a:r>
            <a:r>
              <a:rPr lang="en-US" dirty="0" err="1"/>
              <a:t>tarif</a:t>
            </a:r>
            <a:r>
              <a:rPr lang="en-US" dirty="0"/>
              <a:t> </a:t>
            </a:r>
            <a:r>
              <a:rPr lang="en-US" dirty="0" err="1"/>
              <a:t>rejalarini</a:t>
            </a:r>
            <a:r>
              <a:rPr lang="en-US" dirty="0"/>
              <a:t> </a:t>
            </a:r>
            <a:r>
              <a:rPr lang="en-US" dirty="0" err="1"/>
              <a:t>yaratish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kerakli</a:t>
            </a:r>
            <a:r>
              <a:rPr lang="en-US" dirty="0"/>
              <a:t> </a:t>
            </a:r>
            <a:r>
              <a:rPr lang="en-US" dirty="0" err="1"/>
              <a:t>asboblar</a:t>
            </a:r>
            <a:r>
              <a:rPr lang="en-US" dirty="0"/>
              <a:t> </a:t>
            </a:r>
            <a:r>
              <a:rPr lang="en-US" dirty="0" err="1"/>
              <a:t>majmuasi</a:t>
            </a:r>
            <a:r>
              <a:rPr lang="en-US" dirty="0"/>
              <a:t> </a:t>
            </a:r>
            <a:r>
              <a:rPr lang="en-US" dirty="0" err="1"/>
              <a:t>taqdim</a:t>
            </a:r>
            <a:r>
              <a:rPr lang="en-US" dirty="0"/>
              <a:t> </a:t>
            </a:r>
            <a:r>
              <a:rPr lang="en-US" dirty="0" err="1"/>
              <a:t>etilgan</a:t>
            </a:r>
            <a:r>
              <a:rPr lang="en-US" dirty="0"/>
              <a:t>.</a:t>
            </a:r>
          </a:p>
          <a:p>
            <a:r>
              <a:rPr lang="en-US" dirty="0" err="1"/>
              <a:t>Tizim</a:t>
            </a:r>
            <a:r>
              <a:rPr lang="en-US" dirty="0"/>
              <a:t> </a:t>
            </a:r>
            <a:r>
              <a:rPr lang="en-US" dirty="0" err="1"/>
              <a:t>bo`limlar</a:t>
            </a:r>
            <a:r>
              <a:rPr lang="en-US" dirty="0"/>
              <a:t> </a:t>
            </a:r>
            <a:r>
              <a:rPr lang="en-US" dirty="0" err="1"/>
              <a:t>orasida</a:t>
            </a:r>
            <a:r>
              <a:rPr lang="en-US" dirty="0"/>
              <a:t> </a:t>
            </a:r>
            <a:r>
              <a:rPr lang="en-US" dirty="0" err="1"/>
              <a:t>bitta</a:t>
            </a:r>
            <a:r>
              <a:rPr lang="en-US" dirty="0"/>
              <a:t> </a:t>
            </a:r>
            <a:r>
              <a:rPr lang="en-US" dirty="0" err="1"/>
              <a:t>tizim</a:t>
            </a:r>
            <a:r>
              <a:rPr lang="en-US" dirty="0"/>
              <a:t> </a:t>
            </a:r>
            <a:r>
              <a:rPr lang="en-US" dirty="0" err="1"/>
              <a:t>doirasida</a:t>
            </a:r>
            <a:r>
              <a:rPr lang="en-US" dirty="0"/>
              <a:t> </a:t>
            </a:r>
            <a:r>
              <a:rPr lang="en-US" dirty="0" err="1"/>
              <a:t>vazifalarni</a:t>
            </a:r>
            <a:r>
              <a:rPr lang="en-US" dirty="0"/>
              <a:t> </a:t>
            </a:r>
            <a:r>
              <a:rPr lang="en-US" dirty="0" err="1"/>
              <a:t>taqsimlash</a:t>
            </a:r>
            <a:r>
              <a:rPr lang="en-US" dirty="0"/>
              <a:t> </a:t>
            </a:r>
            <a:r>
              <a:rPr lang="en-US" dirty="0" err="1"/>
              <a:t>imkoniyatini</a:t>
            </a:r>
            <a:r>
              <a:rPr lang="en-US" dirty="0"/>
              <a:t> </a:t>
            </a:r>
            <a:r>
              <a:rPr lang="en-US" dirty="0" err="1"/>
              <a:t>beradi</a:t>
            </a:r>
            <a:r>
              <a:rPr lang="en-US" dirty="0"/>
              <a:t> (</a:t>
            </a:r>
            <a:r>
              <a:rPr lang="en-US" dirty="0" err="1"/>
              <a:t>texnik</a:t>
            </a:r>
            <a:r>
              <a:rPr lang="en-US" dirty="0"/>
              <a:t> </a:t>
            </a:r>
            <a:r>
              <a:rPr lang="en-US" dirty="0" err="1"/>
              <a:t>xizmat</a:t>
            </a:r>
            <a:r>
              <a:rPr lang="en-US" dirty="0"/>
              <a:t>, </a:t>
            </a:r>
            <a:r>
              <a:rPr lang="en-US" dirty="0" err="1"/>
              <a:t>abonent</a:t>
            </a:r>
            <a:r>
              <a:rPr lang="en-US" dirty="0"/>
              <a:t> </a:t>
            </a:r>
            <a:r>
              <a:rPr lang="en-US" dirty="0" err="1"/>
              <a:t>bo`limi</a:t>
            </a:r>
            <a:r>
              <a:rPr lang="en-US" dirty="0"/>
              <a:t>, </a:t>
            </a:r>
            <a:r>
              <a:rPr lang="en-US" dirty="0" err="1"/>
              <a:t>hisob-kitob</a:t>
            </a:r>
            <a:r>
              <a:rPr lang="en-US" dirty="0"/>
              <a:t> </a:t>
            </a:r>
            <a:r>
              <a:rPr lang="en-US" dirty="0" err="1"/>
              <a:t>bo`limi</a:t>
            </a:r>
            <a:r>
              <a:rPr lang="en-US" dirty="0"/>
              <a:t>).</a:t>
            </a:r>
          </a:p>
          <a:p>
            <a:r>
              <a:rPr lang="en-US" dirty="0" err="1"/>
              <a:t>Foydalanuvchining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harakati</a:t>
            </a:r>
            <a:r>
              <a:rPr lang="en-US" dirty="0"/>
              <a:t> </a:t>
            </a:r>
            <a:r>
              <a:rPr lang="en-US" dirty="0" err="1"/>
              <a:t>tizimda</a:t>
            </a:r>
            <a:r>
              <a:rPr lang="en-US" dirty="0"/>
              <a:t> </a:t>
            </a:r>
            <a:r>
              <a:rPr lang="en-US" dirty="0" err="1"/>
              <a:t>batafsil</a:t>
            </a:r>
            <a:r>
              <a:rPr lang="en-US" dirty="0"/>
              <a:t> </a:t>
            </a:r>
            <a:r>
              <a:rPr lang="en-US" dirty="0" err="1"/>
              <a:t>qayd</a:t>
            </a:r>
            <a:r>
              <a:rPr lang="en-US" dirty="0"/>
              <a:t> </a:t>
            </a:r>
            <a:r>
              <a:rPr lang="en-US" dirty="0" err="1"/>
              <a:t>etiladi</a:t>
            </a:r>
            <a:r>
              <a:rPr lang="en-US" dirty="0"/>
              <a:t>.</a:t>
            </a:r>
          </a:p>
          <a:p>
            <a:r>
              <a:rPr lang="en-US" dirty="0" err="1"/>
              <a:t>Mijozlar</a:t>
            </a:r>
            <a:r>
              <a:rPr lang="en-US" dirty="0"/>
              <a:t> </a:t>
            </a:r>
            <a:r>
              <a:rPr lang="en-US" dirty="0" err="1"/>
              <a:t>o`z</a:t>
            </a:r>
            <a:r>
              <a:rPr lang="en-US" dirty="0"/>
              <a:t> </a:t>
            </a:r>
            <a:r>
              <a:rPr lang="en-US" dirty="0" err="1"/>
              <a:t>shaxsiy</a:t>
            </a:r>
            <a:r>
              <a:rPr lang="en-US" dirty="0"/>
              <a:t> </a:t>
            </a:r>
            <a:r>
              <a:rPr lang="en-US" dirty="0" err="1"/>
              <a:t>kabinetlariga</a:t>
            </a:r>
            <a:r>
              <a:rPr lang="en-US" dirty="0"/>
              <a:t> </a:t>
            </a:r>
            <a:r>
              <a:rPr lang="en-US" dirty="0" err="1"/>
              <a:t>kirish</a:t>
            </a:r>
            <a:r>
              <a:rPr lang="en-US" dirty="0"/>
              <a:t> </a:t>
            </a:r>
            <a:r>
              <a:rPr lang="en-US" dirty="0" err="1"/>
              <a:t>huquqiga</a:t>
            </a:r>
            <a:r>
              <a:rPr lang="en-US" dirty="0"/>
              <a:t> </a:t>
            </a:r>
            <a:r>
              <a:rPr lang="en-US" dirty="0" err="1"/>
              <a:t>egalar</a:t>
            </a:r>
            <a:r>
              <a:rPr lang="en-US" dirty="0"/>
              <a:t>. U </a:t>
            </a:r>
            <a:r>
              <a:rPr lang="en-US" dirty="0" err="1"/>
              <a:t>yerda</a:t>
            </a:r>
            <a:r>
              <a:rPr lang="en-US" dirty="0"/>
              <a:t> </a:t>
            </a:r>
            <a:r>
              <a:rPr lang="en-US" dirty="0" err="1"/>
              <a:t>mijozlar</a:t>
            </a:r>
            <a:r>
              <a:rPr lang="en-US" dirty="0"/>
              <a:t> </a:t>
            </a:r>
            <a:r>
              <a:rPr lang="en-US" dirty="0" err="1"/>
              <a:t>buyurtmalar</a:t>
            </a:r>
            <a:r>
              <a:rPr lang="en-US" dirty="0"/>
              <a:t> </a:t>
            </a:r>
            <a:r>
              <a:rPr lang="en-US" dirty="0" err="1"/>
              <a:t>holatini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hisoblaridan</a:t>
            </a:r>
            <a:r>
              <a:rPr lang="en-US" dirty="0"/>
              <a:t> </a:t>
            </a:r>
            <a:r>
              <a:rPr lang="en-US" dirty="0" err="1"/>
              <a:t>mablag`lar</a:t>
            </a:r>
            <a:r>
              <a:rPr lang="en-US" dirty="0"/>
              <a:t> </a:t>
            </a:r>
            <a:r>
              <a:rPr lang="en-US" dirty="0" err="1"/>
              <a:t>yechilish</a:t>
            </a:r>
            <a:r>
              <a:rPr lang="en-US" dirty="0"/>
              <a:t> </a:t>
            </a:r>
            <a:r>
              <a:rPr lang="en-US" dirty="0" err="1"/>
              <a:t>jarayonini</a:t>
            </a:r>
            <a:r>
              <a:rPr lang="en-US" dirty="0"/>
              <a:t> </a:t>
            </a:r>
            <a:r>
              <a:rPr lang="en-US" dirty="0" err="1"/>
              <a:t>nazorat</a:t>
            </a:r>
            <a:r>
              <a:rPr lang="en-US" dirty="0"/>
              <a:t> </a:t>
            </a:r>
            <a:r>
              <a:rPr lang="en-US" dirty="0" err="1"/>
              <a:t>qilib</a:t>
            </a:r>
            <a:r>
              <a:rPr lang="en-US" dirty="0"/>
              <a:t> </a:t>
            </a:r>
            <a:r>
              <a:rPr lang="en-US" dirty="0" err="1"/>
              <a:t>borishlari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</a:t>
            </a:r>
          </a:p>
          <a:p>
            <a:r>
              <a:rPr lang="en-US" dirty="0" err="1"/>
              <a:t>Foydalanuvchining</a:t>
            </a:r>
            <a:r>
              <a:rPr lang="en-US" dirty="0"/>
              <a:t> </a:t>
            </a:r>
            <a:r>
              <a:rPr lang="en-US" dirty="0" err="1"/>
              <a:t>shaxsiy</a:t>
            </a:r>
            <a:r>
              <a:rPr lang="en-US" dirty="0"/>
              <a:t> </a:t>
            </a:r>
            <a:r>
              <a:rPr lang="en-US" dirty="0" err="1"/>
              <a:t>kabineti</a:t>
            </a:r>
            <a:r>
              <a:rPr lang="en-US" dirty="0"/>
              <a:t> </a:t>
            </a:r>
            <a:r>
              <a:rPr lang="en-US" dirty="0" err="1"/>
              <a:t>abonent</a:t>
            </a:r>
            <a:r>
              <a:rPr lang="en-US" dirty="0"/>
              <a:t> </a:t>
            </a:r>
            <a:r>
              <a:rPr lang="en-US" dirty="0" err="1"/>
              <a:t>bo`limini</a:t>
            </a:r>
            <a:r>
              <a:rPr lang="en-US" dirty="0"/>
              <a:t> </a:t>
            </a:r>
            <a:r>
              <a:rPr lang="en-US" dirty="0" err="1"/>
              <a:t>taqdim</a:t>
            </a:r>
            <a:r>
              <a:rPr lang="en-US" dirty="0"/>
              <a:t> </a:t>
            </a:r>
            <a:r>
              <a:rPr lang="en-US" dirty="0" err="1"/>
              <a:t>etilayotgan</a:t>
            </a:r>
            <a:r>
              <a:rPr lang="en-US" dirty="0"/>
              <a:t> </a:t>
            </a:r>
            <a:r>
              <a:rPr lang="en-US" dirty="0" err="1"/>
              <a:t>xizmatlar</a:t>
            </a:r>
            <a:r>
              <a:rPr lang="en-US" dirty="0"/>
              <a:t> </a:t>
            </a:r>
            <a:r>
              <a:rPr lang="en-US" dirty="0" err="1"/>
              <a:t>holati</a:t>
            </a:r>
            <a:r>
              <a:rPr lang="en-US" dirty="0"/>
              <a:t> </a:t>
            </a:r>
            <a:r>
              <a:rPr lang="en-US" dirty="0" err="1"/>
              <a:t>bo`yicha</a:t>
            </a:r>
            <a:r>
              <a:rPr lang="en-US" dirty="0"/>
              <a:t> </a:t>
            </a:r>
            <a:r>
              <a:rPr lang="en-US" dirty="0" err="1"/>
              <a:t>ma’lumotnomalar</a:t>
            </a:r>
            <a:r>
              <a:rPr lang="en-US" dirty="0"/>
              <a:t> </a:t>
            </a:r>
            <a:r>
              <a:rPr lang="en-US" dirty="0" err="1"/>
              <a:t>berish</a:t>
            </a:r>
            <a:r>
              <a:rPr lang="en-US" dirty="0"/>
              <a:t> </a:t>
            </a:r>
            <a:r>
              <a:rPr lang="en-US" dirty="0" err="1"/>
              <a:t>vazifasidan</a:t>
            </a:r>
            <a:r>
              <a:rPr lang="en-US" dirty="0"/>
              <a:t> </a:t>
            </a:r>
            <a:r>
              <a:rPr lang="en-US" dirty="0" err="1"/>
              <a:t>ozod</a:t>
            </a:r>
            <a:r>
              <a:rPr lang="en-US" dirty="0"/>
              <a:t> </a:t>
            </a:r>
            <a:r>
              <a:rPr lang="en-US" dirty="0" err="1"/>
              <a:t>qiladi</a:t>
            </a:r>
            <a:r>
              <a:rPr lang="en-US" dirty="0"/>
              <a:t>. </a:t>
            </a:r>
            <a:r>
              <a:rPr lang="en-US" dirty="0" err="1"/>
              <a:t>Foydalanuvchi</a:t>
            </a:r>
            <a:r>
              <a:rPr lang="en-US" dirty="0"/>
              <a:t> </a:t>
            </a:r>
            <a:r>
              <a:rPr lang="en-US" dirty="0" err="1"/>
              <a:t>o`z</a:t>
            </a:r>
            <a:r>
              <a:rPr lang="en-US" dirty="0"/>
              <a:t> </a:t>
            </a:r>
            <a:r>
              <a:rPr lang="en-US" dirty="0" err="1"/>
              <a:t>xizmatlarini</a:t>
            </a:r>
            <a:r>
              <a:rPr lang="en-US" dirty="0"/>
              <a:t> </a:t>
            </a:r>
            <a:r>
              <a:rPr lang="en-US" dirty="0" err="1"/>
              <a:t>o`zi</a:t>
            </a:r>
            <a:r>
              <a:rPr lang="en-US" dirty="0"/>
              <a:t> </a:t>
            </a:r>
            <a:r>
              <a:rPr lang="en-US" dirty="0" err="1"/>
              <a:t>nazorat</a:t>
            </a:r>
            <a:r>
              <a:rPr lang="en-US" dirty="0"/>
              <a:t> </a:t>
            </a:r>
            <a:r>
              <a:rPr lang="en-US" dirty="0" err="1"/>
              <a:t>qilib</a:t>
            </a:r>
            <a:r>
              <a:rPr lang="en-US" dirty="0"/>
              <a:t> </a:t>
            </a:r>
            <a:r>
              <a:rPr lang="en-US" dirty="0" err="1"/>
              <a:t>boradi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8418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err="1"/>
              <a:t>Tizimning</a:t>
            </a:r>
            <a:r>
              <a:rPr lang="en-US" dirty="0"/>
              <a:t> </a:t>
            </a:r>
            <a:r>
              <a:rPr lang="en-US" dirty="0" err="1"/>
              <a:t>ochiqligi</a:t>
            </a:r>
            <a:r>
              <a:rPr lang="en-US" dirty="0"/>
              <a:t> (</a:t>
            </a:r>
            <a:r>
              <a:rPr lang="en-US" dirty="0" err="1"/>
              <a:t>barcha</a:t>
            </a:r>
            <a:r>
              <a:rPr lang="en-US" dirty="0"/>
              <a:t> </a:t>
            </a:r>
            <a:r>
              <a:rPr lang="en-US" dirty="0" err="1"/>
              <a:t>narsa</a:t>
            </a:r>
            <a:r>
              <a:rPr lang="en-US" dirty="0"/>
              <a:t> </a:t>
            </a:r>
            <a:r>
              <a:rPr lang="en-US" dirty="0" err="1"/>
              <a:t>foydalanuvchining</a:t>
            </a:r>
            <a:r>
              <a:rPr lang="en-US" dirty="0"/>
              <a:t> </a:t>
            </a:r>
            <a:r>
              <a:rPr lang="en-US" dirty="0" err="1"/>
              <a:t>ko`z</a:t>
            </a:r>
            <a:r>
              <a:rPr lang="en-US" dirty="0"/>
              <a:t> </a:t>
            </a:r>
            <a:r>
              <a:rPr lang="en-US" dirty="0" err="1"/>
              <a:t>o`ngida</a:t>
            </a:r>
            <a:r>
              <a:rPr lang="en-US" dirty="0"/>
              <a:t>)</a:t>
            </a:r>
          </a:p>
          <a:p>
            <a:r>
              <a:rPr lang="en-US" dirty="0" err="1"/>
              <a:t>Hisobotlarni</a:t>
            </a:r>
            <a:r>
              <a:rPr lang="en-US" dirty="0"/>
              <a:t> </a:t>
            </a:r>
            <a:r>
              <a:rPr lang="en-US" dirty="0" err="1"/>
              <a:t>chiqarishda</a:t>
            </a:r>
            <a:r>
              <a:rPr lang="en-US" dirty="0"/>
              <a:t> </a:t>
            </a:r>
            <a:r>
              <a:rPr lang="en-US" dirty="0" err="1"/>
              <a:t>xilma-xillik</a:t>
            </a:r>
            <a:r>
              <a:rPr lang="en-US" dirty="0"/>
              <a:t> (</a:t>
            </a:r>
            <a:r>
              <a:rPr lang="en-US" dirty="0" err="1"/>
              <a:t>moliyaviy</a:t>
            </a:r>
            <a:r>
              <a:rPr lang="en-US" dirty="0"/>
              <a:t> </a:t>
            </a:r>
            <a:r>
              <a:rPr lang="en-US" dirty="0" err="1"/>
              <a:t>hisobotlar</a:t>
            </a:r>
            <a:r>
              <a:rPr lang="en-US" dirty="0"/>
              <a:t>, </a:t>
            </a:r>
            <a:r>
              <a:rPr lang="en-US" dirty="0" err="1"/>
              <a:t>ko`rsatilgan</a:t>
            </a:r>
            <a:r>
              <a:rPr lang="en-US" dirty="0"/>
              <a:t> </a:t>
            </a:r>
            <a:r>
              <a:rPr lang="en-US" dirty="0" err="1"/>
              <a:t>xizmatlarning</a:t>
            </a:r>
            <a:r>
              <a:rPr lang="en-US" dirty="0"/>
              <a:t> </a:t>
            </a:r>
            <a:r>
              <a:rPr lang="en-US" dirty="0" err="1"/>
              <a:t>xajmi</a:t>
            </a:r>
            <a:r>
              <a:rPr lang="en-US" dirty="0"/>
              <a:t> </a:t>
            </a:r>
            <a:r>
              <a:rPr lang="en-US" dirty="0" err="1"/>
              <a:t>bo`yicha</a:t>
            </a:r>
            <a:r>
              <a:rPr lang="en-US" dirty="0"/>
              <a:t> </a:t>
            </a:r>
            <a:r>
              <a:rPr lang="en-US" dirty="0" err="1"/>
              <a:t>hisobotlar</a:t>
            </a:r>
            <a:r>
              <a:rPr lang="en-US" dirty="0"/>
              <a:t>).</a:t>
            </a:r>
          </a:p>
          <a:p>
            <a:r>
              <a:rPr lang="en-US" dirty="0"/>
              <a:t>ID.uz </a:t>
            </a:r>
            <a:r>
              <a:rPr lang="en-US" dirty="0" err="1"/>
              <a:t>tizimi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integratsiyaga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 </a:t>
            </a:r>
            <a:r>
              <a:rPr lang="en-US" dirty="0" err="1"/>
              <a:t>ekanligi</a:t>
            </a:r>
            <a:r>
              <a:rPr lang="en-US" dirty="0"/>
              <a:t> (</a:t>
            </a:r>
            <a:r>
              <a:rPr lang="en-US" dirty="0" err="1"/>
              <a:t>ko`rsatiladigan</a:t>
            </a:r>
            <a:r>
              <a:rPr lang="en-US" dirty="0"/>
              <a:t> </a:t>
            </a:r>
            <a:r>
              <a:rPr lang="en-US" dirty="0" err="1"/>
              <a:t>xizmatlar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shartnomalar</a:t>
            </a:r>
            <a:r>
              <a:rPr lang="en-US" dirty="0"/>
              <a:t> </a:t>
            </a:r>
            <a:r>
              <a:rPr lang="en-US" dirty="0" err="1"/>
              <a:t>tuzish</a:t>
            </a:r>
            <a:r>
              <a:rPr lang="en-US" dirty="0"/>
              <a:t> </a:t>
            </a:r>
            <a:r>
              <a:rPr lang="en-US" dirty="0" err="1"/>
              <a:t>jarayonini</a:t>
            </a:r>
            <a:r>
              <a:rPr lang="en-US" dirty="0"/>
              <a:t> </a:t>
            </a:r>
            <a:r>
              <a:rPr lang="en-US" dirty="0" err="1"/>
              <a:t>yengillashtirish</a:t>
            </a:r>
            <a:r>
              <a:rPr lang="en-US" dirty="0"/>
              <a:t> </a:t>
            </a:r>
            <a:r>
              <a:rPr lang="en-US" dirty="0" err="1"/>
              <a:t>imkonini</a:t>
            </a:r>
            <a:r>
              <a:rPr lang="en-US" dirty="0"/>
              <a:t> </a:t>
            </a:r>
            <a:r>
              <a:rPr lang="en-US" dirty="0" err="1"/>
              <a:t>beradi</a:t>
            </a:r>
            <a:r>
              <a:rPr lang="en-US" dirty="0"/>
              <a:t>).</a:t>
            </a:r>
          </a:p>
          <a:p>
            <a:r>
              <a:rPr lang="en-US" dirty="0" err="1"/>
              <a:t>Pasport</a:t>
            </a:r>
            <a:r>
              <a:rPr lang="en-US" dirty="0"/>
              <a:t> </a:t>
            </a:r>
            <a:r>
              <a:rPr lang="en-US" dirty="0" err="1"/>
              <a:t>ma’lumotlarini</a:t>
            </a:r>
            <a:r>
              <a:rPr lang="en-US" dirty="0"/>
              <a:t> </a:t>
            </a:r>
            <a:r>
              <a:rPr lang="en-US" dirty="0" err="1"/>
              <a:t>verifikatsiya</a:t>
            </a:r>
            <a:r>
              <a:rPr lang="en-US" dirty="0"/>
              <a:t> </a:t>
            </a:r>
            <a:r>
              <a:rPr lang="en-US" dirty="0" err="1"/>
              <a:t>jarayoni</a:t>
            </a:r>
            <a:r>
              <a:rPr lang="en-US" dirty="0"/>
              <a:t> ID.uz </a:t>
            </a:r>
            <a:r>
              <a:rPr lang="en-US" dirty="0" err="1"/>
              <a:t>tizimiga</a:t>
            </a:r>
            <a:r>
              <a:rPr lang="en-US" dirty="0"/>
              <a:t> </a:t>
            </a:r>
            <a:r>
              <a:rPr lang="en-US" dirty="0" err="1"/>
              <a:t>yuklangan</a:t>
            </a:r>
            <a:r>
              <a:rPr lang="en-US" dirty="0"/>
              <a:t> (</a:t>
            </a:r>
            <a:r>
              <a:rPr lang="en-US" dirty="0" err="1"/>
              <a:t>siz</a:t>
            </a:r>
            <a:r>
              <a:rPr lang="en-US" dirty="0"/>
              <a:t> </a:t>
            </a:r>
            <a:r>
              <a:rPr lang="en-US" dirty="0" err="1"/>
              <a:t>faqat</a:t>
            </a:r>
            <a:r>
              <a:rPr lang="en-US" dirty="0"/>
              <a:t> </a:t>
            </a:r>
            <a:r>
              <a:rPr lang="en-US" dirty="0" err="1"/>
              <a:t>foydalanuvchilarning</a:t>
            </a:r>
            <a:r>
              <a:rPr lang="en-US" dirty="0"/>
              <a:t> </a:t>
            </a:r>
            <a:r>
              <a:rPr lang="en-US" dirty="0" err="1"/>
              <a:t>tekshirilgan</a:t>
            </a:r>
            <a:r>
              <a:rPr lang="en-US" dirty="0"/>
              <a:t> </a:t>
            </a:r>
            <a:r>
              <a:rPr lang="en-US" dirty="0" err="1"/>
              <a:t>ro`yxatini</a:t>
            </a:r>
            <a:r>
              <a:rPr lang="en-US" dirty="0"/>
              <a:t> </a:t>
            </a:r>
            <a:r>
              <a:rPr lang="en-US" dirty="0" err="1"/>
              <a:t>olasiz</a:t>
            </a:r>
            <a:r>
              <a:rPr lang="en-US" dirty="0"/>
              <a:t>).</a:t>
            </a:r>
          </a:p>
          <a:p>
            <a:r>
              <a:rPr lang="en-US" dirty="0" err="1"/>
              <a:t>To`lov</a:t>
            </a:r>
            <a:r>
              <a:rPr lang="en-US" dirty="0"/>
              <a:t> </a:t>
            </a:r>
            <a:r>
              <a:rPr lang="en-US" dirty="0" err="1"/>
              <a:t>tizimlari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integratsiya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imkoniyati</a:t>
            </a:r>
            <a:r>
              <a:rPr lang="en-US" dirty="0"/>
              <a:t> (</a:t>
            </a:r>
            <a:r>
              <a:rPr lang="en-US" dirty="0" err="1"/>
              <a:t>to`lovlarni</a:t>
            </a:r>
            <a:r>
              <a:rPr lang="en-US" dirty="0"/>
              <a:t> </a:t>
            </a:r>
            <a:r>
              <a:rPr lang="en-US" dirty="0" err="1"/>
              <a:t>onlayn</a:t>
            </a:r>
            <a:r>
              <a:rPr lang="en-US" dirty="0"/>
              <a:t> </a:t>
            </a:r>
            <a:r>
              <a:rPr lang="en-US" dirty="0" err="1"/>
              <a:t>qabul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).</a:t>
            </a:r>
          </a:p>
          <a:p>
            <a:r>
              <a:rPr lang="en-US" dirty="0" err="1"/>
              <a:t>Tizim</a:t>
            </a:r>
            <a:r>
              <a:rPr lang="en-US" dirty="0"/>
              <a:t> </a:t>
            </a:r>
            <a:r>
              <a:rPr lang="en-US" dirty="0" err="1"/>
              <a:t>quyidagi</a:t>
            </a:r>
            <a:r>
              <a:rPr lang="en-US" dirty="0"/>
              <a:t> </a:t>
            </a:r>
            <a:r>
              <a:rPr lang="en-US" dirty="0" err="1"/>
              <a:t>turdagi</a:t>
            </a:r>
            <a:r>
              <a:rPr lang="en-US" dirty="0"/>
              <a:t> </a:t>
            </a:r>
            <a:r>
              <a:rPr lang="en-US" dirty="0" err="1"/>
              <a:t>korxonalar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qulay</a:t>
            </a:r>
            <a:r>
              <a:rPr lang="en-US" dirty="0"/>
              <a:t> </a:t>
            </a:r>
            <a:r>
              <a:rPr lang="en-US" dirty="0" err="1"/>
              <a:t>bo`ladi</a:t>
            </a:r>
            <a:r>
              <a:rPr lang="en-US" dirty="0"/>
              <a:t>: Internet </a:t>
            </a:r>
            <a:r>
              <a:rPr lang="en-US" dirty="0" err="1"/>
              <a:t>provayderlar</a:t>
            </a:r>
            <a:r>
              <a:rPr lang="en-US" dirty="0"/>
              <a:t>, </a:t>
            </a:r>
            <a:r>
              <a:rPr lang="en-US" dirty="0" err="1"/>
              <a:t>Xosting</a:t>
            </a:r>
            <a:r>
              <a:rPr lang="en-US" dirty="0"/>
              <a:t> </a:t>
            </a:r>
            <a:r>
              <a:rPr lang="en-US" dirty="0" err="1"/>
              <a:t>provayderlar</a:t>
            </a:r>
            <a:r>
              <a:rPr lang="en-US" dirty="0"/>
              <a:t>, </a:t>
            </a:r>
            <a:r>
              <a:rPr lang="en-US" dirty="0" err="1"/>
              <a:t>kabelli</a:t>
            </a:r>
            <a:r>
              <a:rPr lang="en-US" dirty="0"/>
              <a:t> </a:t>
            </a:r>
            <a:r>
              <a:rPr lang="en-US" dirty="0" err="1"/>
              <a:t>televideniya</a:t>
            </a:r>
            <a:r>
              <a:rPr lang="en-US" dirty="0"/>
              <a:t>, </a:t>
            </a:r>
            <a:r>
              <a:rPr lang="en-US" dirty="0" err="1"/>
              <a:t>shuningdek</a:t>
            </a:r>
            <a:r>
              <a:rPr lang="en-US" dirty="0"/>
              <a:t> </a:t>
            </a:r>
            <a:r>
              <a:rPr lang="en-US" dirty="0" err="1"/>
              <a:t>mijozlar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onlayn</a:t>
            </a:r>
            <a:r>
              <a:rPr lang="en-US" dirty="0"/>
              <a:t> </a:t>
            </a:r>
            <a:r>
              <a:rPr lang="en-US" dirty="0" err="1"/>
              <a:t>usulda</a:t>
            </a:r>
            <a:r>
              <a:rPr lang="en-US" dirty="0"/>
              <a:t> </a:t>
            </a:r>
            <a:r>
              <a:rPr lang="en-US" dirty="0" err="1"/>
              <a:t>ishlaydigan</a:t>
            </a:r>
            <a:r>
              <a:rPr lang="en-US" dirty="0"/>
              <a:t> </a:t>
            </a:r>
            <a:r>
              <a:rPr lang="en-US" dirty="0" err="1"/>
              <a:t>istalgan</a:t>
            </a:r>
            <a:r>
              <a:rPr lang="en-US" dirty="0"/>
              <a:t> </a:t>
            </a:r>
            <a:r>
              <a:rPr lang="en-US" dirty="0" err="1"/>
              <a:t>kompaniyalar</a:t>
            </a:r>
            <a:r>
              <a:rPr lang="en-US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661878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nesco">
  <a:themeElements>
    <a:clrScheme name="Ясность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Lecture">
      <a:majorFont>
        <a:latin typeface="Garamond"/>
        <a:ea typeface=""/>
        <a:cs typeface=""/>
      </a:majorFont>
      <a:minorFont>
        <a:latin typeface="Garamond"/>
        <a:ea typeface=""/>
        <a:cs typeface="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unesco</Template>
  <TotalTime>400</TotalTime>
  <Words>282</Words>
  <Application>Microsoft Office PowerPoint</Application>
  <PresentationFormat>Экран (4:3)</PresentationFormat>
  <Paragraphs>38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unesco</vt:lpstr>
      <vt:lpstr>Elektron hujjatlarga amaliy dasturlar yordamida ishlov berish texnologiyalari</vt:lpstr>
      <vt:lpstr>Reja:</vt:lpstr>
      <vt:lpstr>Презентация PowerPoint</vt:lpstr>
      <vt:lpstr>Notepad</vt:lpstr>
      <vt:lpstr>Notepad++</vt:lpstr>
      <vt:lpstr>Microsoft Word</vt:lpstr>
      <vt:lpstr>La TeX</vt:lpstr>
      <vt:lpstr>ABBY FineReader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Elektron hujjatlarga amaliy dasturlar yordamida ishlov berish texnologiyalari</dc:title>
  <dc:creator>User</dc:creator>
  <cp:lastModifiedBy>Atabaev</cp:lastModifiedBy>
  <cp:revision>15</cp:revision>
  <dcterms:created xsi:type="dcterms:W3CDTF">2018-09-19T13:21:03Z</dcterms:created>
  <dcterms:modified xsi:type="dcterms:W3CDTF">2018-10-03T13:13:37Z</dcterms:modified>
</cp:coreProperties>
</file>