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79" r:id="rId4"/>
    <p:sldId id="282" r:id="rId5"/>
    <p:sldId id="285" r:id="rId6"/>
    <p:sldId id="286" r:id="rId7"/>
    <p:sldId id="287" r:id="rId8"/>
    <p:sldId id="288" r:id="rId9"/>
    <p:sldId id="280" r:id="rId10"/>
    <p:sldId id="283" r:id="rId11"/>
    <p:sldId id="281" r:id="rId12"/>
    <p:sldId id="284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46" d="100"/>
          <a:sy n="46" d="100"/>
        </p:scale>
        <p:origin x="-1206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рямоугольник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Скругленный прямоугольник 12"/>
          <p:cNvSpPr/>
          <p:nvPr/>
        </p:nvSpPr>
        <p:spPr>
          <a:xfrm>
            <a:off x="65313" y="69757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BBFBB0-1BF9-4A91-B69E-D12E81261FAF}" type="datetimeFigureOut">
              <a:rPr lang="ru-RU" smtClean="0"/>
              <a:t>11.10.2018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238ABF8C-172D-4CBA-8B29-BDF06B587C20}" type="slidenum">
              <a:rPr lang="ru-RU" smtClean="0"/>
              <a:t>‹#›</a:t>
            </a:fld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62932" y="1449305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62932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>
            <a:off x="62932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57200" y="1505932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2263" y="404665"/>
            <a:ext cx="8497887" cy="7254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99592" y="682355"/>
            <a:ext cx="7772400" cy="802431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BBFBB0-1BF9-4A91-B69E-D12E81261FAF}" type="datetimeFigureOut">
              <a:rPr lang="ru-RU" smtClean="0"/>
              <a:t>11.10.2018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8ABF8C-172D-4CBA-8B29-BDF06B587C2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Объект 7"/>
          <p:cNvSpPr>
            <a:spLocks noGrp="1"/>
          </p:cNvSpPr>
          <p:nvPr>
            <p:ph sz="quarter" idx="1"/>
          </p:nvPr>
        </p:nvSpPr>
        <p:spPr>
          <a:xfrm>
            <a:off x="914400" y="1556792"/>
            <a:ext cx="7772400" cy="4463008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789" y="188640"/>
            <a:ext cx="8480425" cy="493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Скругленный прямоугольник 9"/>
          <p:cNvSpPr/>
          <p:nvPr/>
        </p:nvSpPr>
        <p:spPr>
          <a:xfrm>
            <a:off x="65313" y="69757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952502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BBFBB0-1BF9-4A91-B69E-D12E81261FAF}" type="datetimeFigureOut">
              <a:rPr lang="ru-RU" smtClean="0"/>
              <a:t>11.10.2018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 flipV="1">
            <a:off x="69413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69147" y="2341477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>
            <a:off x="68307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238ABF8C-172D-4CBA-8B29-BDF06B587C20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99592" y="682355"/>
            <a:ext cx="7772400" cy="802431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BBFBB0-1BF9-4A91-B69E-D12E81261FAF}" type="datetimeFigureOut">
              <a:rPr lang="ru-RU" smtClean="0"/>
              <a:t>11.10.2018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8ABF8C-172D-4CBA-8B29-BDF06B587C20}" type="slidenum">
              <a:rPr lang="ru-RU" smtClean="0"/>
              <a:t>‹#›</a:t>
            </a:fld>
            <a:endParaRPr lang="ru-RU"/>
          </a:p>
        </p:txBody>
      </p:sp>
      <p:sp>
        <p:nvSpPr>
          <p:cNvPr id="9" name="Объект 8"/>
          <p:cNvSpPr>
            <a:spLocks noGrp="1"/>
          </p:cNvSpPr>
          <p:nvPr>
            <p:ph sz="quarter" idx="1"/>
          </p:nvPr>
        </p:nvSpPr>
        <p:spPr>
          <a:xfrm>
            <a:off x="914400" y="1556792"/>
            <a:ext cx="3749040" cy="4463008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 dirty="0"/>
          </a:p>
        </p:txBody>
      </p:sp>
      <p:sp>
        <p:nvSpPr>
          <p:cNvPr id="11" name="Объект 10"/>
          <p:cNvSpPr>
            <a:spLocks noGrp="1"/>
          </p:cNvSpPr>
          <p:nvPr>
            <p:ph sz="quarter" idx="2"/>
          </p:nvPr>
        </p:nvSpPr>
        <p:spPr>
          <a:xfrm>
            <a:off x="4933950" y="1556792"/>
            <a:ext cx="3749040" cy="4463008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789" y="188640"/>
            <a:ext cx="8480425" cy="493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BBFBB0-1BF9-4A91-B69E-D12E81261FAF}" type="datetimeFigureOut">
              <a:rPr lang="ru-RU" smtClean="0"/>
              <a:t>11.10.2018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8ABF8C-172D-4CBA-8B29-BDF06B587C20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Объект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Объект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BBFBB0-1BF9-4A91-B69E-D12E81261FAF}" type="datetimeFigureOut">
              <a:rPr lang="ru-RU" smtClean="0"/>
              <a:t>11.10.2018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8ABF8C-172D-4CBA-8B29-BDF06B587C2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BBFBB0-1BF9-4A91-B69E-D12E81261FAF}" type="datetimeFigureOut">
              <a:rPr lang="ru-RU" smtClean="0"/>
              <a:t>11.10.2018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8ABF8C-172D-4CBA-8B29-BDF06B587C2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Скругленный прямоугольник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BBFBB0-1BF9-4A91-B69E-D12E81261FAF}" type="datetimeFigureOut">
              <a:rPr lang="ru-RU" smtClean="0"/>
              <a:t>11.10.2018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8ABF8C-172D-4CBA-8B29-BDF06B587C20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Объект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BBFBB0-1BF9-4A91-B69E-D12E81261FAF}" type="datetimeFigureOut">
              <a:rPr lang="ru-RU" smtClean="0"/>
              <a:t>11.10.2018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238ABF8C-172D-4CBA-8B29-BDF06B587C20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68509" y="4650476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оугольник 12"/>
          <p:cNvSpPr/>
          <p:nvPr/>
        </p:nvSpPr>
        <p:spPr>
          <a:xfrm>
            <a:off x="68511" y="4773226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68309" y="66677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BBFBB0-1BF9-4A91-B69E-D12E81261FAF}" type="datetimeFigureOut">
              <a:rPr lang="ru-RU" smtClean="0"/>
              <a:t>11.10.2018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8ABF8C-172D-4CBA-8B29-BDF06B587C2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43"/>
            <a:ext cx="201168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914400" y="274642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BBFBB0-1BF9-4A91-B69E-D12E81261FAF}" type="datetimeFigureOut">
              <a:rPr lang="ru-RU" smtClean="0"/>
              <a:t>11.10.2018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8ABF8C-172D-4CBA-8B29-BDF06B587C2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Скругленный прямоугольник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37BBFBB0-1BF9-4A91-B69E-D12E81261FAF}" type="datetimeFigureOut">
              <a:rPr lang="ru-RU" smtClean="0"/>
              <a:t>11.10.2018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238ABF8C-172D-4CBA-8B29-BDF06B587C2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microsoft.com/office/2007/relationships/hdphoto" Target="../media/hdphoto1.wdp"/><Relationship Id="rId7" Type="http://schemas.openxmlformats.org/officeDocument/2006/relationships/image" Target="../media/image12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microsoft.com/office/2007/relationships/hdphoto" Target="../media/hdphoto2.wdp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 smtClean="0"/>
              <a:t>5</a:t>
            </a:r>
            <a:r>
              <a:rPr lang="en-US" dirty="0" smtClean="0"/>
              <a:t>-</a:t>
            </a:r>
            <a:r>
              <a:rPr lang="en-US" dirty="0" err="1" smtClean="0"/>
              <a:t>mavzu</a:t>
            </a:r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uz-Cyrl-UZ" b="1" dirty="0"/>
              <a:t>Kompyuter grafikasidan texnik  tizimlarda foydalanish</a:t>
            </a:r>
            <a:endParaRPr lang="ru-RU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3789040"/>
            <a:ext cx="3694162" cy="27706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877976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Reja</a:t>
            </a:r>
            <a:r>
              <a:rPr lang="en-US" dirty="0" smtClean="0"/>
              <a:t>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uz-Cyrl-UZ" dirty="0"/>
              <a:t>Texnik tizimlarda vizuallashtirish </a:t>
            </a:r>
            <a:r>
              <a:rPr lang="uz-Cyrl-UZ" dirty="0" smtClean="0"/>
              <a:t>masalalari</a:t>
            </a:r>
          </a:p>
          <a:p>
            <a:r>
              <a:rPr lang="uz-Cyrl-UZ" dirty="0"/>
              <a:t>Amaliy grafik dasturlardan foydalanish. Ularning toifalari, funksiyalari va imkoniyatlari</a:t>
            </a:r>
            <a:endParaRPr lang="en-US" dirty="0" smtClean="0"/>
          </a:p>
          <a:p>
            <a:r>
              <a:rPr lang="uz-Cyrl-UZ" dirty="0"/>
              <a:t>Ikki o‘lchamli kompyuter grafikasi. Adobe PhotoShop, CorelDraw,  Adobe Illustrator texnik masalalarining vizuallashtirilishi va animatsiya usullarini tadbiq etish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3947856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99592" y="682355"/>
            <a:ext cx="7772400" cy="1234477"/>
          </a:xfrm>
        </p:spPr>
        <p:txBody>
          <a:bodyPr>
            <a:normAutofit fontScale="90000"/>
          </a:bodyPr>
          <a:lstStyle/>
          <a:p>
            <a:pPr algn="ctr"/>
            <a:r>
              <a:rPr lang="en-US" dirty="0" err="1"/>
              <a:t>Texnik</a:t>
            </a:r>
            <a:r>
              <a:rPr lang="en-US" dirty="0"/>
              <a:t> </a:t>
            </a:r>
            <a:r>
              <a:rPr lang="en-US" dirty="0" err="1"/>
              <a:t>tizimlarda</a:t>
            </a:r>
            <a:r>
              <a:rPr lang="en-US" dirty="0"/>
              <a:t> </a:t>
            </a:r>
            <a:r>
              <a:rPr lang="en-US" dirty="0" err="1"/>
              <a:t>vizuallashtirish</a:t>
            </a:r>
            <a:r>
              <a:rPr lang="en-US" dirty="0"/>
              <a:t> </a:t>
            </a:r>
            <a:r>
              <a:rPr lang="en-US" dirty="0" err="1" smtClean="0"/>
              <a:t>masalalari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914400" y="2060848"/>
            <a:ext cx="7772400" cy="3958952"/>
          </a:xfrm>
        </p:spPr>
        <p:txBody>
          <a:bodyPr/>
          <a:lstStyle/>
          <a:p>
            <a:r>
              <a:rPr lang="en-US" dirty="0" err="1"/>
              <a:t>Shaxsiy</a:t>
            </a:r>
            <a:r>
              <a:rPr lang="en-US" dirty="0"/>
              <a:t> </a:t>
            </a:r>
            <a:r>
              <a:rPr lang="en-US" dirty="0" err="1"/>
              <a:t>kompyuterlardan</a:t>
            </a:r>
            <a:r>
              <a:rPr lang="en-US" dirty="0"/>
              <a:t> </a:t>
            </a:r>
            <a:r>
              <a:rPr lang="en-US" dirty="0" err="1"/>
              <a:t>foydalanishda</a:t>
            </a:r>
            <a:r>
              <a:rPr lang="en-US" dirty="0"/>
              <a:t> </a:t>
            </a:r>
            <a:r>
              <a:rPr lang="en-US" dirty="0" err="1"/>
              <a:t>eng</a:t>
            </a:r>
            <a:r>
              <a:rPr lang="en-US" dirty="0"/>
              <a:t> </a:t>
            </a:r>
            <a:r>
              <a:rPr lang="en-US" dirty="0" err="1"/>
              <a:t>ko’p</a:t>
            </a:r>
            <a:r>
              <a:rPr lang="en-US" dirty="0"/>
              <a:t> </a:t>
            </a:r>
            <a:r>
              <a:rPr lang="en-US" dirty="0" err="1"/>
              <a:t>tarqalgan</a:t>
            </a:r>
            <a:r>
              <a:rPr lang="en-US" dirty="0"/>
              <a:t> </a:t>
            </a:r>
            <a:r>
              <a:rPr lang="en-US" dirty="0" err="1"/>
              <a:t>yo’nalishlardan</a:t>
            </a:r>
            <a:r>
              <a:rPr lang="en-US" dirty="0"/>
              <a:t> </a:t>
            </a:r>
            <a:r>
              <a:rPr lang="en-US" dirty="0" err="1"/>
              <a:t>biri-bu</a:t>
            </a:r>
            <a:r>
              <a:rPr lang="en-US" dirty="0"/>
              <a:t> </a:t>
            </a:r>
            <a:r>
              <a:rPr lang="en-US" dirty="0" err="1"/>
              <a:t>kompyuter</a:t>
            </a:r>
            <a:r>
              <a:rPr lang="en-US" dirty="0"/>
              <a:t> </a:t>
            </a:r>
            <a:r>
              <a:rPr lang="en-US" dirty="0" err="1"/>
              <a:t>grafikasidan</a:t>
            </a:r>
            <a:r>
              <a:rPr lang="en-US" dirty="0"/>
              <a:t> </a:t>
            </a:r>
            <a:r>
              <a:rPr lang="en-US" dirty="0" err="1"/>
              <a:t>foydala-nishdir</a:t>
            </a:r>
            <a:r>
              <a:rPr lang="en-US" dirty="0"/>
              <a:t>. Bu </a:t>
            </a:r>
            <a:r>
              <a:rPr lang="en-US" dirty="0" err="1"/>
              <a:t>yo’nalishda</a:t>
            </a:r>
            <a:r>
              <a:rPr lang="en-US" dirty="0"/>
              <a:t> </a:t>
            </a:r>
            <a:r>
              <a:rPr lang="en-US" dirty="0" err="1"/>
              <a:t>faqatgina</a:t>
            </a:r>
            <a:r>
              <a:rPr lang="en-US" dirty="0"/>
              <a:t> professional </a:t>
            </a:r>
            <a:r>
              <a:rPr lang="en-US" dirty="0" err="1"/>
              <a:t>dizayner</a:t>
            </a:r>
            <a:r>
              <a:rPr lang="en-US" dirty="0"/>
              <a:t> </a:t>
            </a:r>
            <a:r>
              <a:rPr lang="en-US" dirty="0" err="1"/>
              <a:t>yoki</a:t>
            </a:r>
            <a:r>
              <a:rPr lang="en-US" dirty="0"/>
              <a:t> </a:t>
            </a:r>
            <a:r>
              <a:rPr lang="en-US" dirty="0" err="1"/>
              <a:t>rassomlar</a:t>
            </a:r>
            <a:r>
              <a:rPr lang="en-US" dirty="0"/>
              <a:t> </a:t>
            </a:r>
            <a:r>
              <a:rPr lang="en-US" dirty="0" err="1"/>
              <a:t>emas</a:t>
            </a:r>
            <a:r>
              <a:rPr lang="en-US" dirty="0"/>
              <a:t>, </a:t>
            </a:r>
            <a:r>
              <a:rPr lang="en-US" dirty="0" err="1"/>
              <a:t>balki</a:t>
            </a:r>
            <a:r>
              <a:rPr lang="en-US" dirty="0"/>
              <a:t> </a:t>
            </a:r>
            <a:r>
              <a:rPr lang="en-US" dirty="0" err="1"/>
              <a:t>oddiy</a:t>
            </a:r>
            <a:r>
              <a:rPr lang="en-US" dirty="0"/>
              <a:t> </a:t>
            </a:r>
            <a:r>
              <a:rPr lang="en-US" dirty="0" err="1"/>
              <a:t>foydalanuvchilar</a:t>
            </a:r>
            <a:r>
              <a:rPr lang="en-US" dirty="0"/>
              <a:t> ham </a:t>
            </a:r>
            <a:r>
              <a:rPr lang="en-US" dirty="0" err="1"/>
              <a:t>ishlashi</a:t>
            </a:r>
            <a:r>
              <a:rPr lang="en-US" dirty="0"/>
              <a:t> </a:t>
            </a:r>
            <a:r>
              <a:rPr lang="en-US" dirty="0" err="1"/>
              <a:t>mumkin</a:t>
            </a:r>
            <a:r>
              <a:rPr lang="en-US" dirty="0"/>
              <a:t>. </a:t>
            </a:r>
            <a:r>
              <a:rPr lang="en-US" dirty="0" err="1"/>
              <a:t>Buning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maxsus</a:t>
            </a:r>
            <a:r>
              <a:rPr lang="en-US" dirty="0"/>
              <a:t> </a:t>
            </a:r>
            <a:r>
              <a:rPr lang="en-US" dirty="0" err="1"/>
              <a:t>kompyuter</a:t>
            </a:r>
            <a:r>
              <a:rPr lang="en-US" dirty="0"/>
              <a:t> </a:t>
            </a:r>
            <a:r>
              <a:rPr lang="en-US" dirty="0" err="1"/>
              <a:t>grafikasi</a:t>
            </a:r>
            <a:r>
              <a:rPr lang="en-US" dirty="0"/>
              <a:t> </a:t>
            </a:r>
            <a:r>
              <a:rPr lang="en-US" dirty="0" err="1"/>
              <a:t>programmalari</a:t>
            </a:r>
            <a:r>
              <a:rPr lang="en-US" dirty="0"/>
              <a:t> </a:t>
            </a:r>
            <a:r>
              <a:rPr lang="en-US" dirty="0" err="1"/>
              <a:t>bo’lishi</a:t>
            </a:r>
            <a:r>
              <a:rPr lang="en-US" dirty="0"/>
              <a:t> </a:t>
            </a:r>
            <a:r>
              <a:rPr lang="en-US" dirty="0" err="1"/>
              <a:t>zarurdir</a:t>
            </a:r>
            <a:r>
              <a:rPr lang="en-US" dirty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1107896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err="1"/>
              <a:t>Ma’lumki</a:t>
            </a:r>
            <a:r>
              <a:rPr lang="en-US" dirty="0"/>
              <a:t>, </a:t>
            </a:r>
            <a:r>
              <a:rPr lang="en-US" dirty="0" err="1"/>
              <a:t>har</a:t>
            </a:r>
            <a:r>
              <a:rPr lang="en-US" dirty="0"/>
              <a:t> </a:t>
            </a:r>
            <a:r>
              <a:rPr lang="en-US" dirty="0" err="1"/>
              <a:t>qanday</a:t>
            </a:r>
            <a:r>
              <a:rPr lang="en-US" dirty="0"/>
              <a:t> </a:t>
            </a:r>
            <a:r>
              <a:rPr lang="en-US" dirty="0" err="1"/>
              <a:t>korxona</a:t>
            </a:r>
            <a:r>
              <a:rPr lang="en-US" dirty="0"/>
              <a:t> </a:t>
            </a:r>
            <a:r>
              <a:rPr lang="en-US" dirty="0" err="1"/>
              <a:t>yoki</a:t>
            </a:r>
            <a:r>
              <a:rPr lang="en-US" dirty="0"/>
              <a:t> firma </a:t>
            </a:r>
            <a:r>
              <a:rPr lang="en-US" dirty="0" err="1"/>
              <a:t>o’z</a:t>
            </a:r>
            <a:r>
              <a:rPr lang="en-US" dirty="0"/>
              <a:t> </a:t>
            </a:r>
            <a:r>
              <a:rPr lang="en-US" dirty="0" err="1"/>
              <a:t>faoliyatida</a:t>
            </a:r>
            <a:r>
              <a:rPr lang="en-US" dirty="0"/>
              <a:t> </a:t>
            </a:r>
            <a:r>
              <a:rPr lang="en-US" dirty="0" err="1"/>
              <a:t>gazeta</a:t>
            </a:r>
            <a:r>
              <a:rPr lang="en-US" dirty="0"/>
              <a:t> </a:t>
            </a:r>
            <a:r>
              <a:rPr lang="en-US" dirty="0" err="1"/>
              <a:t>yoki</a:t>
            </a:r>
            <a:r>
              <a:rPr lang="en-US" dirty="0"/>
              <a:t> </a:t>
            </a:r>
            <a:r>
              <a:rPr lang="en-US" dirty="0" err="1"/>
              <a:t>jurnalda</a:t>
            </a:r>
            <a:r>
              <a:rPr lang="en-US" dirty="0"/>
              <a:t> </a:t>
            </a:r>
            <a:r>
              <a:rPr lang="en-US" dirty="0" err="1"/>
              <a:t>reklama</a:t>
            </a:r>
            <a:r>
              <a:rPr lang="en-US" dirty="0"/>
              <a:t> </a:t>
            </a:r>
            <a:r>
              <a:rPr lang="en-US" dirty="0" err="1"/>
              <a:t>e’lonlar</a:t>
            </a:r>
            <a:r>
              <a:rPr lang="en-US" dirty="0"/>
              <a:t>  </a:t>
            </a:r>
            <a:r>
              <a:rPr lang="en-US" dirty="0" err="1"/>
              <a:t>berishi</a:t>
            </a:r>
            <a:r>
              <a:rPr lang="en-US" dirty="0"/>
              <a:t>, </a:t>
            </a:r>
            <a:r>
              <a:rPr lang="en-US" dirty="0" err="1"/>
              <a:t>buklet</a:t>
            </a:r>
            <a:r>
              <a:rPr lang="en-US" dirty="0"/>
              <a:t> </a:t>
            </a:r>
            <a:r>
              <a:rPr lang="en-US" dirty="0" err="1"/>
              <a:t>chiqarish</a:t>
            </a:r>
            <a:r>
              <a:rPr lang="en-US" dirty="0"/>
              <a:t> </a:t>
            </a:r>
            <a:r>
              <a:rPr lang="en-US" dirty="0" err="1"/>
              <a:t>zaruriyati</a:t>
            </a:r>
            <a:r>
              <a:rPr lang="en-US" dirty="0"/>
              <a:t> </a:t>
            </a:r>
            <a:r>
              <a:rPr lang="en-US" dirty="0" err="1"/>
              <a:t>paydo</a:t>
            </a:r>
            <a:r>
              <a:rPr lang="en-US" dirty="0"/>
              <a:t> </a:t>
            </a:r>
            <a:r>
              <a:rPr lang="en-US" dirty="0" err="1"/>
              <a:t>bo’ladi</a:t>
            </a:r>
            <a:r>
              <a:rPr lang="en-US" dirty="0"/>
              <a:t>. </a:t>
            </a:r>
            <a:r>
              <a:rPr lang="en-US" dirty="0" err="1"/>
              <a:t>Yirik</a:t>
            </a:r>
            <a:r>
              <a:rPr lang="en-US" dirty="0"/>
              <a:t> firma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kompaniyalar</a:t>
            </a:r>
            <a:r>
              <a:rPr lang="en-US" dirty="0"/>
              <a:t> </a:t>
            </a:r>
            <a:r>
              <a:rPr lang="en-US" dirty="0" err="1"/>
              <a:t>bunday</a:t>
            </a:r>
            <a:r>
              <a:rPr lang="en-US" dirty="0"/>
              <a:t> </a:t>
            </a:r>
            <a:r>
              <a:rPr lang="en-US" dirty="0" err="1"/>
              <a:t>ishlarni</a:t>
            </a:r>
            <a:r>
              <a:rPr lang="en-US" dirty="0"/>
              <a:t> </a:t>
            </a:r>
            <a:r>
              <a:rPr lang="en-US" dirty="0" err="1"/>
              <a:t>prfessionallar</a:t>
            </a:r>
            <a:r>
              <a:rPr lang="en-US" dirty="0"/>
              <a:t> </a:t>
            </a:r>
            <a:r>
              <a:rPr lang="en-US" dirty="0" err="1"/>
              <a:t>qo’liga</a:t>
            </a:r>
            <a:r>
              <a:rPr lang="en-US" dirty="0"/>
              <a:t> </a:t>
            </a:r>
            <a:r>
              <a:rPr lang="en-US" dirty="0" err="1"/>
              <a:t>topshiradilar</a:t>
            </a:r>
            <a:r>
              <a:rPr lang="en-US" dirty="0"/>
              <a:t>. </a:t>
            </a:r>
            <a:r>
              <a:rPr lang="en-US" dirty="0" err="1"/>
              <a:t>Chegaralangan</a:t>
            </a:r>
            <a:r>
              <a:rPr lang="en-US" dirty="0"/>
              <a:t> </a:t>
            </a:r>
            <a:r>
              <a:rPr lang="en-US" dirty="0" err="1"/>
              <a:t>iqtisodiy</a:t>
            </a:r>
            <a:r>
              <a:rPr lang="en-US" dirty="0"/>
              <a:t> </a:t>
            </a:r>
            <a:r>
              <a:rPr lang="en-US" dirty="0" err="1"/>
              <a:t>byudjetga</a:t>
            </a:r>
            <a:r>
              <a:rPr lang="en-US" dirty="0"/>
              <a:t> </a:t>
            </a:r>
            <a:r>
              <a:rPr lang="en-US" dirty="0" err="1"/>
              <a:t>ega</a:t>
            </a:r>
            <a:r>
              <a:rPr lang="en-US" dirty="0"/>
              <a:t> </a:t>
            </a:r>
            <a:r>
              <a:rPr lang="en-US" dirty="0" err="1"/>
              <a:t>bo’lgan</a:t>
            </a:r>
            <a:r>
              <a:rPr lang="en-US" dirty="0"/>
              <a:t> </a:t>
            </a:r>
            <a:r>
              <a:rPr lang="en-US" dirty="0" err="1"/>
              <a:t>kichik</a:t>
            </a:r>
            <a:r>
              <a:rPr lang="en-US" dirty="0"/>
              <a:t> </a:t>
            </a:r>
            <a:r>
              <a:rPr lang="en-US" dirty="0" err="1"/>
              <a:t>korxonalar</a:t>
            </a:r>
            <a:r>
              <a:rPr lang="en-US" dirty="0"/>
              <a:t> </a:t>
            </a:r>
            <a:r>
              <a:rPr lang="en-US" dirty="0" err="1"/>
              <a:t>esa</a:t>
            </a:r>
            <a:r>
              <a:rPr lang="en-US" dirty="0"/>
              <a:t> </a:t>
            </a:r>
            <a:r>
              <a:rPr lang="en-US" dirty="0" err="1"/>
              <a:t>bu</a:t>
            </a:r>
            <a:r>
              <a:rPr lang="en-US" dirty="0"/>
              <a:t> </a:t>
            </a:r>
            <a:r>
              <a:rPr lang="en-US" dirty="0" err="1"/>
              <a:t>ishni</a:t>
            </a:r>
            <a:r>
              <a:rPr lang="en-US" dirty="0"/>
              <a:t> </a:t>
            </a:r>
            <a:r>
              <a:rPr lang="en-US" dirty="0" err="1"/>
              <a:t>asosan</a:t>
            </a:r>
            <a:r>
              <a:rPr lang="en-US" dirty="0"/>
              <a:t> </a:t>
            </a:r>
            <a:r>
              <a:rPr lang="en-US" dirty="0" err="1"/>
              <a:t>o’z</a:t>
            </a:r>
            <a:r>
              <a:rPr lang="en-US" dirty="0"/>
              <a:t> </a:t>
            </a:r>
            <a:r>
              <a:rPr lang="en-US" dirty="0" err="1"/>
              <a:t>imkoniyatlariga</a:t>
            </a:r>
            <a:r>
              <a:rPr lang="en-US" dirty="0"/>
              <a:t> </a:t>
            </a:r>
            <a:r>
              <a:rPr lang="en-US" dirty="0" err="1"/>
              <a:t>ko’ra</a:t>
            </a:r>
            <a:r>
              <a:rPr lang="en-US" dirty="0"/>
              <a:t> </a:t>
            </a:r>
            <a:r>
              <a:rPr lang="en-US" dirty="0" err="1"/>
              <a:t>bajaradilar</a:t>
            </a:r>
            <a:r>
              <a:rPr lang="en-US" dirty="0"/>
              <a:t>. </a:t>
            </a:r>
            <a:r>
              <a:rPr lang="en-US" dirty="0" err="1"/>
              <a:t>Zamonaviy</a:t>
            </a:r>
            <a:r>
              <a:rPr lang="en-US" dirty="0"/>
              <a:t> multimedia </a:t>
            </a:r>
            <a:r>
              <a:rPr lang="en-US" dirty="0" err="1"/>
              <a:t>programmalari</a:t>
            </a:r>
            <a:r>
              <a:rPr lang="en-US" dirty="0"/>
              <a:t> </a:t>
            </a:r>
            <a:r>
              <a:rPr lang="en-US" dirty="0" err="1"/>
              <a:t>kompyuter</a:t>
            </a:r>
            <a:r>
              <a:rPr lang="en-US" dirty="0"/>
              <a:t> </a:t>
            </a:r>
            <a:r>
              <a:rPr lang="en-US" dirty="0" err="1"/>
              <a:t>grafikasisiz</a:t>
            </a:r>
            <a:r>
              <a:rPr lang="en-US" dirty="0"/>
              <a:t> </a:t>
            </a:r>
            <a:r>
              <a:rPr lang="en-US" dirty="0" err="1"/>
              <a:t>ishlay</a:t>
            </a:r>
            <a:r>
              <a:rPr lang="en-US" dirty="0"/>
              <a:t> </a:t>
            </a:r>
            <a:r>
              <a:rPr lang="en-US" dirty="0" err="1"/>
              <a:t>olmaydilar</a:t>
            </a:r>
            <a:r>
              <a:rPr lang="en-US" dirty="0"/>
              <a:t>. </a:t>
            </a:r>
            <a:r>
              <a:rPr lang="en-US" dirty="0" err="1"/>
              <a:t>Ommaviy</a:t>
            </a:r>
            <a:r>
              <a:rPr lang="en-US" dirty="0"/>
              <a:t> </a:t>
            </a:r>
            <a:r>
              <a:rPr lang="en-US" dirty="0" err="1"/>
              <a:t>holda</a:t>
            </a:r>
            <a:r>
              <a:rPr lang="en-US" dirty="0"/>
              <a:t> </a:t>
            </a:r>
            <a:r>
              <a:rPr lang="en-US" dirty="0" err="1"/>
              <a:t>qo’llaniladigan</a:t>
            </a:r>
            <a:r>
              <a:rPr lang="en-US" dirty="0"/>
              <a:t> </a:t>
            </a:r>
            <a:r>
              <a:rPr lang="en-US" dirty="0" err="1"/>
              <a:t>programmalar</a:t>
            </a:r>
            <a:r>
              <a:rPr lang="en-US" dirty="0"/>
              <a:t> </a:t>
            </a:r>
            <a:r>
              <a:rPr lang="en-US" dirty="0" err="1"/>
              <a:t>ishlab</a:t>
            </a:r>
            <a:r>
              <a:rPr lang="en-US" dirty="0"/>
              <a:t> </a:t>
            </a:r>
            <a:r>
              <a:rPr lang="en-US" dirty="0" err="1"/>
              <a:t>chiqarishning</a:t>
            </a:r>
            <a:r>
              <a:rPr lang="en-US" dirty="0"/>
              <a:t> 90% </a:t>
            </a:r>
            <a:r>
              <a:rPr lang="en-US" dirty="0" err="1"/>
              <a:t>vaqti</a:t>
            </a:r>
            <a:r>
              <a:rPr lang="en-US" dirty="0"/>
              <a:t> </a:t>
            </a:r>
            <a:r>
              <a:rPr lang="en-US" dirty="0" err="1"/>
              <a:t>shu</a:t>
            </a:r>
            <a:r>
              <a:rPr lang="en-US" dirty="0"/>
              <a:t>  </a:t>
            </a:r>
            <a:r>
              <a:rPr lang="en-US" dirty="0" err="1"/>
              <a:t>programmalarni</a:t>
            </a:r>
            <a:r>
              <a:rPr lang="en-US" dirty="0"/>
              <a:t> </a:t>
            </a:r>
            <a:r>
              <a:rPr lang="en-US" dirty="0" err="1"/>
              <a:t>bezash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sarflanadi</a:t>
            </a:r>
            <a:r>
              <a:rPr lang="en-US" dirty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2915281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err="1"/>
              <a:t>Kompyuter</a:t>
            </a:r>
            <a:r>
              <a:rPr lang="en-US" dirty="0"/>
              <a:t> </a:t>
            </a:r>
            <a:r>
              <a:rPr lang="en-US" dirty="0" err="1"/>
              <a:t>grafikasining</a:t>
            </a:r>
            <a:r>
              <a:rPr lang="en-US" dirty="0"/>
              <a:t> </a:t>
            </a:r>
            <a:r>
              <a:rPr lang="en-US" dirty="0" err="1"/>
              <a:t>turlari</a:t>
            </a:r>
            <a:r>
              <a:rPr lang="en-US" dirty="0"/>
              <a:t>: </a:t>
            </a:r>
            <a:r>
              <a:rPr lang="en-US" dirty="0" err="1"/>
              <a:t>vektorli</a:t>
            </a:r>
            <a:r>
              <a:rPr lang="en-US" dirty="0"/>
              <a:t>, </a:t>
            </a:r>
            <a:r>
              <a:rPr lang="en-US" dirty="0" err="1"/>
              <a:t>rastrli</a:t>
            </a:r>
            <a:r>
              <a:rPr lang="en-US" dirty="0"/>
              <a:t>, </a:t>
            </a:r>
            <a:r>
              <a:rPr lang="en-US" dirty="0" err="1"/>
              <a:t>fraktal</a:t>
            </a:r>
            <a:r>
              <a:rPr lang="en-US" dirty="0"/>
              <a:t>.</a:t>
            </a:r>
          </a:p>
          <a:p>
            <a:r>
              <a:rPr lang="en-US" dirty="0" err="1"/>
              <a:t>Kompyuter</a:t>
            </a:r>
            <a:r>
              <a:rPr lang="en-US" dirty="0"/>
              <a:t> </a:t>
            </a:r>
            <a:r>
              <a:rPr lang="en-US" dirty="0" err="1"/>
              <a:t>grafikasi</a:t>
            </a:r>
            <a:r>
              <a:rPr lang="en-US" dirty="0"/>
              <a:t> </a:t>
            </a:r>
            <a:r>
              <a:rPr lang="en-US" dirty="0" err="1"/>
              <a:t>programmalari</a:t>
            </a:r>
            <a:r>
              <a:rPr lang="en-US" dirty="0"/>
              <a:t> 3 </a:t>
            </a:r>
            <a:r>
              <a:rPr lang="en-US" dirty="0" err="1"/>
              <a:t>turga</a:t>
            </a:r>
            <a:r>
              <a:rPr lang="en-US" dirty="0"/>
              <a:t> </a:t>
            </a:r>
            <a:r>
              <a:rPr lang="en-US" dirty="0" err="1"/>
              <a:t>bo’linadi</a:t>
            </a:r>
            <a:r>
              <a:rPr lang="en-US" dirty="0"/>
              <a:t>:</a:t>
            </a:r>
          </a:p>
          <a:p>
            <a:r>
              <a:rPr lang="en-US" dirty="0"/>
              <a:t>1.Rastrli </a:t>
            </a:r>
            <a:r>
              <a:rPr lang="en-US" dirty="0" err="1"/>
              <a:t>grafika</a:t>
            </a:r>
            <a:endParaRPr lang="en-US" dirty="0"/>
          </a:p>
          <a:p>
            <a:r>
              <a:rPr lang="en-US" dirty="0"/>
              <a:t>2.Vektorli </a:t>
            </a:r>
            <a:r>
              <a:rPr lang="en-US" dirty="0" err="1"/>
              <a:t>grafika</a:t>
            </a:r>
            <a:endParaRPr lang="en-US" dirty="0"/>
          </a:p>
          <a:p>
            <a:r>
              <a:rPr lang="en-US" dirty="0"/>
              <a:t>3.Fraktal </a:t>
            </a:r>
            <a:r>
              <a:rPr lang="en-US" dirty="0" err="1"/>
              <a:t>grafika</a:t>
            </a:r>
            <a:endParaRPr lang="en-US" dirty="0"/>
          </a:p>
          <a:p>
            <a:endParaRPr lang="ru-RU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4005064"/>
            <a:ext cx="4509770" cy="23902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1453554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err="1"/>
              <a:t>Rastr</a:t>
            </a:r>
            <a:r>
              <a:rPr lang="en-US" dirty="0"/>
              <a:t> </a:t>
            </a:r>
            <a:r>
              <a:rPr lang="en-US" dirty="0" err="1"/>
              <a:t>grafikasi</a:t>
            </a:r>
            <a:r>
              <a:rPr lang="en-US" dirty="0"/>
              <a:t> – </a:t>
            </a:r>
            <a:r>
              <a:rPr lang="en-US" dirty="0" err="1"/>
              <a:t>asosan</a:t>
            </a:r>
            <a:r>
              <a:rPr lang="en-US" dirty="0"/>
              <a:t> </a:t>
            </a:r>
            <a:r>
              <a:rPr lang="en-US" dirty="0" err="1"/>
              <a:t>elektron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poligraf</a:t>
            </a:r>
            <a:r>
              <a:rPr lang="en-US" dirty="0"/>
              <a:t> </a:t>
            </a:r>
            <a:r>
              <a:rPr lang="en-US" dirty="0" err="1"/>
              <a:t>nashriyotlarda</a:t>
            </a:r>
            <a:r>
              <a:rPr lang="en-US" dirty="0"/>
              <a:t> </a:t>
            </a:r>
            <a:r>
              <a:rPr lang="en-US" dirty="0" err="1"/>
              <a:t>qo’llaniladi</a:t>
            </a:r>
            <a:r>
              <a:rPr lang="en-US" dirty="0"/>
              <a:t>. </a:t>
            </a:r>
            <a:r>
              <a:rPr lang="en-US" dirty="0" err="1"/>
              <a:t>Rastr</a:t>
            </a:r>
            <a:r>
              <a:rPr lang="en-US" dirty="0"/>
              <a:t> </a:t>
            </a:r>
            <a:r>
              <a:rPr lang="en-US" dirty="0" err="1"/>
              <a:t>grafikasining</a:t>
            </a:r>
            <a:r>
              <a:rPr lang="en-US" dirty="0"/>
              <a:t> </a:t>
            </a:r>
            <a:r>
              <a:rPr lang="en-US" dirty="0" err="1"/>
              <a:t>asosiy</a:t>
            </a:r>
            <a:r>
              <a:rPr lang="en-US" dirty="0"/>
              <a:t> </a:t>
            </a:r>
            <a:r>
              <a:rPr lang="en-US" dirty="0" err="1"/>
              <a:t>elementi</a:t>
            </a:r>
            <a:r>
              <a:rPr lang="en-US" dirty="0"/>
              <a:t> </a:t>
            </a:r>
            <a:r>
              <a:rPr lang="en-US" dirty="0" err="1"/>
              <a:t>sifatida</a:t>
            </a:r>
            <a:r>
              <a:rPr lang="en-US" dirty="0"/>
              <a:t> </a:t>
            </a:r>
            <a:r>
              <a:rPr lang="en-US" dirty="0" err="1"/>
              <a:t>nuqta</a:t>
            </a:r>
            <a:r>
              <a:rPr lang="en-US" dirty="0"/>
              <a:t> </a:t>
            </a:r>
            <a:r>
              <a:rPr lang="en-US" dirty="0" err="1"/>
              <a:t>qabul</a:t>
            </a:r>
            <a:r>
              <a:rPr lang="en-US" dirty="0"/>
              <a:t> </a:t>
            </a:r>
            <a:r>
              <a:rPr lang="en-US" dirty="0" err="1"/>
              <a:t>qilingan</a:t>
            </a:r>
            <a:r>
              <a:rPr lang="en-US" dirty="0"/>
              <a:t>.</a:t>
            </a:r>
            <a:endParaRPr lang="ru-RU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3356992"/>
            <a:ext cx="6690320" cy="25088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7632004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err="1"/>
              <a:t>Vektorli</a:t>
            </a:r>
            <a:r>
              <a:rPr lang="en-US" dirty="0"/>
              <a:t> </a:t>
            </a:r>
            <a:r>
              <a:rPr lang="en-US" dirty="0" err="1"/>
              <a:t>grafika</a:t>
            </a:r>
            <a:r>
              <a:rPr lang="en-US" dirty="0"/>
              <a:t> – </a:t>
            </a:r>
            <a:r>
              <a:rPr lang="en-US" dirty="0" err="1"/>
              <a:t>uning</a:t>
            </a:r>
            <a:r>
              <a:rPr lang="en-US" dirty="0"/>
              <a:t> </a:t>
            </a:r>
            <a:r>
              <a:rPr lang="en-US" dirty="0" err="1"/>
              <a:t>tasvirni</a:t>
            </a:r>
            <a:r>
              <a:rPr lang="en-US" dirty="0"/>
              <a:t> </a:t>
            </a:r>
            <a:r>
              <a:rPr lang="en-US" dirty="0" err="1"/>
              <a:t>aks</a:t>
            </a:r>
            <a:r>
              <a:rPr lang="en-US" dirty="0"/>
              <a:t> </a:t>
            </a:r>
            <a:r>
              <a:rPr lang="en-US" dirty="0" err="1"/>
              <a:t>ettirishda</a:t>
            </a:r>
            <a:r>
              <a:rPr lang="en-US" dirty="0"/>
              <a:t> </a:t>
            </a:r>
            <a:r>
              <a:rPr lang="en-US" dirty="0" err="1"/>
              <a:t>asosiy</a:t>
            </a:r>
            <a:r>
              <a:rPr lang="en-US" dirty="0"/>
              <a:t> </a:t>
            </a:r>
            <a:r>
              <a:rPr lang="en-US" dirty="0" err="1"/>
              <a:t>elementi</a:t>
            </a:r>
            <a:r>
              <a:rPr lang="en-US" dirty="0"/>
              <a:t> </a:t>
            </a:r>
            <a:r>
              <a:rPr lang="en-US" dirty="0" err="1"/>
              <a:t>chiziq</a:t>
            </a:r>
            <a:r>
              <a:rPr lang="en-US" dirty="0"/>
              <a:t> </a:t>
            </a:r>
            <a:r>
              <a:rPr lang="en-US" dirty="0" err="1"/>
              <a:t>bo’lib</a:t>
            </a:r>
            <a:r>
              <a:rPr lang="en-US" dirty="0"/>
              <a:t> </a:t>
            </a:r>
            <a:r>
              <a:rPr lang="en-US" dirty="0" err="1"/>
              <a:t>hisoblanadi</a:t>
            </a:r>
            <a:r>
              <a:rPr lang="en-US" dirty="0"/>
              <a:t>. </a:t>
            </a:r>
            <a:r>
              <a:rPr lang="en-US" dirty="0" err="1"/>
              <a:t>Kompyuter</a:t>
            </a:r>
            <a:r>
              <a:rPr lang="en-US" dirty="0"/>
              <a:t> </a:t>
            </a:r>
            <a:r>
              <a:rPr lang="en-US" dirty="0" err="1"/>
              <a:t>xotirasida</a:t>
            </a:r>
            <a:r>
              <a:rPr lang="en-US" dirty="0"/>
              <a:t> </a:t>
            </a:r>
            <a:r>
              <a:rPr lang="en-US" dirty="0" err="1"/>
              <a:t>bu</a:t>
            </a:r>
            <a:r>
              <a:rPr lang="en-US" dirty="0"/>
              <a:t> </a:t>
            </a:r>
            <a:r>
              <a:rPr lang="en-US" dirty="0" err="1"/>
              <a:t>chiziq</a:t>
            </a:r>
            <a:r>
              <a:rPr lang="en-US" dirty="0"/>
              <a:t> </a:t>
            </a:r>
            <a:r>
              <a:rPr lang="en-US" dirty="0" err="1"/>
              <a:t>juda</a:t>
            </a:r>
            <a:r>
              <a:rPr lang="en-US" dirty="0"/>
              <a:t> </a:t>
            </a:r>
            <a:r>
              <a:rPr lang="en-US" dirty="0" err="1"/>
              <a:t>katta</a:t>
            </a:r>
            <a:r>
              <a:rPr lang="en-US" dirty="0"/>
              <a:t> joy </a:t>
            </a:r>
            <a:r>
              <a:rPr lang="en-US" dirty="0" err="1"/>
              <a:t>egallaydi</a:t>
            </a:r>
            <a:r>
              <a:rPr lang="en-US" dirty="0"/>
              <a:t>, </a:t>
            </a:r>
            <a:r>
              <a:rPr lang="en-US" dirty="0" err="1"/>
              <a:t>chunki</a:t>
            </a:r>
            <a:r>
              <a:rPr lang="en-US" dirty="0"/>
              <a:t> </a:t>
            </a:r>
            <a:r>
              <a:rPr lang="en-US" dirty="0" err="1"/>
              <a:t>xotirada</a:t>
            </a:r>
            <a:r>
              <a:rPr lang="en-US" dirty="0"/>
              <a:t> </a:t>
            </a:r>
            <a:r>
              <a:rPr lang="en-US" dirty="0" err="1"/>
              <a:t>chiziqning</a:t>
            </a:r>
            <a:r>
              <a:rPr lang="en-US" dirty="0"/>
              <a:t> pa </a:t>
            </a:r>
            <a:r>
              <a:rPr lang="en-US" dirty="0" err="1"/>
              <a:t>rametrlari</a:t>
            </a:r>
            <a:r>
              <a:rPr lang="en-US" dirty="0"/>
              <a:t> </a:t>
            </a:r>
            <a:r>
              <a:rPr lang="en-US" dirty="0" err="1"/>
              <a:t>ko’rsatiladi</a:t>
            </a:r>
            <a:r>
              <a:rPr lang="en-US" dirty="0"/>
              <a:t> </a:t>
            </a:r>
            <a:r>
              <a:rPr lang="en-US" dirty="0" err="1"/>
              <a:t>yoki</a:t>
            </a:r>
            <a:r>
              <a:rPr lang="en-US" dirty="0"/>
              <a:t> formula </a:t>
            </a:r>
            <a:r>
              <a:rPr lang="en-US" dirty="0" err="1"/>
              <a:t>orqali</a:t>
            </a:r>
            <a:r>
              <a:rPr lang="en-US" dirty="0"/>
              <a:t> </a:t>
            </a:r>
            <a:r>
              <a:rPr lang="en-US" dirty="0" err="1"/>
              <a:t>beriladi</a:t>
            </a:r>
            <a:r>
              <a:rPr lang="en-US" dirty="0"/>
              <a:t>.</a:t>
            </a:r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3650167"/>
            <a:ext cx="4680520" cy="2964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7378960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err="1"/>
              <a:t>Fraktal</a:t>
            </a:r>
            <a:r>
              <a:rPr lang="en-US" dirty="0"/>
              <a:t> </a:t>
            </a:r>
            <a:r>
              <a:rPr lang="en-US" dirty="0" err="1"/>
              <a:t>grafik</a:t>
            </a:r>
            <a:r>
              <a:rPr lang="en-US" dirty="0"/>
              <a:t> – </a:t>
            </a:r>
            <a:r>
              <a:rPr lang="en-US" dirty="0" err="1"/>
              <a:t>bu</a:t>
            </a:r>
            <a:r>
              <a:rPr lang="en-US" dirty="0"/>
              <a:t> </a:t>
            </a:r>
            <a:r>
              <a:rPr lang="en-US" dirty="0" err="1"/>
              <a:t>matematik</a:t>
            </a:r>
            <a:r>
              <a:rPr lang="en-US" dirty="0"/>
              <a:t> </a:t>
            </a:r>
            <a:r>
              <a:rPr lang="en-US" dirty="0" err="1"/>
              <a:t>tenglamalar</a:t>
            </a:r>
            <a:r>
              <a:rPr lang="en-US" dirty="0"/>
              <a:t> </a:t>
            </a:r>
            <a:r>
              <a:rPr lang="en-US" dirty="0" err="1"/>
              <a:t>yordamida</a:t>
            </a:r>
            <a:r>
              <a:rPr lang="en-US" dirty="0"/>
              <a:t> </a:t>
            </a:r>
            <a:r>
              <a:rPr lang="en-US" dirty="0" err="1"/>
              <a:t>tashkil</a:t>
            </a:r>
            <a:r>
              <a:rPr lang="en-US" dirty="0"/>
              <a:t> </a:t>
            </a:r>
            <a:r>
              <a:rPr lang="en-US" dirty="0" err="1"/>
              <a:t>etiladigan</a:t>
            </a:r>
            <a:r>
              <a:rPr lang="en-US" dirty="0"/>
              <a:t> </a:t>
            </a:r>
            <a:r>
              <a:rPr lang="en-US" dirty="0" err="1"/>
              <a:t>tasvirdir</a:t>
            </a:r>
            <a:r>
              <a:rPr lang="en-US" dirty="0"/>
              <a:t>. </a:t>
            </a:r>
            <a:r>
              <a:rPr lang="en-US" dirty="0" err="1"/>
              <a:t>Eng</a:t>
            </a:r>
            <a:r>
              <a:rPr lang="en-US" dirty="0"/>
              <a:t> </a:t>
            </a:r>
            <a:r>
              <a:rPr lang="en-US" dirty="0" err="1"/>
              <a:t>sodda</a:t>
            </a:r>
            <a:r>
              <a:rPr lang="en-US" dirty="0"/>
              <a:t> </a:t>
            </a:r>
            <a:r>
              <a:rPr lang="en-US" dirty="0" err="1"/>
              <a:t>fraktal</a:t>
            </a:r>
            <a:r>
              <a:rPr lang="en-US" dirty="0"/>
              <a:t> </a:t>
            </a:r>
            <a:r>
              <a:rPr lang="en-US" dirty="0" err="1"/>
              <a:t>ob’ekt</a:t>
            </a:r>
            <a:r>
              <a:rPr lang="en-US" dirty="0"/>
              <a:t> </a:t>
            </a:r>
            <a:r>
              <a:rPr lang="en-US" dirty="0" err="1"/>
              <a:t>sifatida</a:t>
            </a:r>
            <a:r>
              <a:rPr lang="en-US" dirty="0"/>
              <a:t> </a:t>
            </a:r>
            <a:r>
              <a:rPr lang="en-US" dirty="0" err="1"/>
              <a:t>qor</a:t>
            </a:r>
            <a:r>
              <a:rPr lang="en-US" dirty="0"/>
              <a:t> </a:t>
            </a:r>
            <a:r>
              <a:rPr lang="en-US" dirty="0" err="1"/>
              <a:t>uchqunlarini</a:t>
            </a:r>
            <a:r>
              <a:rPr lang="en-US" dirty="0"/>
              <a:t>, </a:t>
            </a:r>
            <a:r>
              <a:rPr lang="en-US" dirty="0" err="1"/>
              <a:t>yoki</a:t>
            </a:r>
            <a:r>
              <a:rPr lang="en-US" dirty="0"/>
              <a:t> </a:t>
            </a:r>
            <a:r>
              <a:rPr lang="en-US" dirty="0" err="1"/>
              <a:t>paporotnik</a:t>
            </a:r>
            <a:r>
              <a:rPr lang="en-US" dirty="0"/>
              <a:t> </a:t>
            </a:r>
            <a:r>
              <a:rPr lang="en-US" dirty="0" err="1"/>
              <a:t>bargini</a:t>
            </a:r>
            <a:r>
              <a:rPr lang="en-US" dirty="0"/>
              <a:t> </a:t>
            </a:r>
            <a:r>
              <a:rPr lang="en-US" dirty="0" err="1"/>
              <a:t>keltirish</a:t>
            </a:r>
            <a:r>
              <a:rPr lang="en-US" dirty="0"/>
              <a:t> </a:t>
            </a:r>
            <a:r>
              <a:rPr lang="en-US" dirty="0" err="1"/>
              <a:t>mumkin</a:t>
            </a:r>
            <a:r>
              <a:rPr lang="en-US" dirty="0"/>
              <a:t>.</a:t>
            </a:r>
            <a:endParaRPr lang="ru-RU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944" y="2924944"/>
            <a:ext cx="3528392" cy="37302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178945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99592" y="764704"/>
            <a:ext cx="7772400" cy="1728192"/>
          </a:xfrm>
        </p:spPr>
        <p:txBody>
          <a:bodyPr>
            <a:normAutofit fontScale="90000"/>
          </a:bodyPr>
          <a:lstStyle/>
          <a:p>
            <a:pPr algn="ctr"/>
            <a:r>
              <a:rPr lang="en-US" dirty="0" err="1"/>
              <a:t>Amaliy</a:t>
            </a:r>
            <a:r>
              <a:rPr lang="en-US" dirty="0"/>
              <a:t> </a:t>
            </a:r>
            <a:r>
              <a:rPr lang="en-US" dirty="0" err="1"/>
              <a:t>grafik</a:t>
            </a:r>
            <a:r>
              <a:rPr lang="en-US" dirty="0"/>
              <a:t> </a:t>
            </a:r>
            <a:r>
              <a:rPr lang="en-US" dirty="0" err="1"/>
              <a:t>dasturlardan</a:t>
            </a:r>
            <a:r>
              <a:rPr lang="en-US" dirty="0"/>
              <a:t> </a:t>
            </a:r>
            <a:r>
              <a:rPr lang="en-US" dirty="0" err="1"/>
              <a:t>foydalanish</a:t>
            </a:r>
            <a:r>
              <a:rPr lang="en-US" dirty="0"/>
              <a:t>. </a:t>
            </a:r>
            <a:r>
              <a:rPr lang="en-US" dirty="0" err="1"/>
              <a:t>Ularning</a:t>
            </a:r>
            <a:r>
              <a:rPr lang="en-US" dirty="0"/>
              <a:t> </a:t>
            </a:r>
            <a:r>
              <a:rPr lang="en-US" dirty="0" err="1"/>
              <a:t>toifalari</a:t>
            </a:r>
            <a:r>
              <a:rPr lang="en-US" dirty="0"/>
              <a:t>, </a:t>
            </a:r>
            <a:r>
              <a:rPr lang="en-US" dirty="0" err="1"/>
              <a:t>funksiyalari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 smtClean="0"/>
              <a:t>imkoniyatlari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914400" y="2492896"/>
            <a:ext cx="7772400" cy="3526904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261" y="2060848"/>
            <a:ext cx="2857500" cy="285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0" r="100000">
                        <a14:backgroundMark x1="78667" y1="68167" x2="78667" y2="68167"/>
                        <a14:backgroundMark x1="30250" y1="72917" x2="30250" y2="72917"/>
                        <a14:backgroundMark x1="21917" y1="58750" x2="21917" y2="58750"/>
                        <a14:backgroundMark x1="60917" y1="82917" x2="60917" y2="8291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03" y="2690340"/>
            <a:ext cx="2363295" cy="23632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2260526"/>
            <a:ext cx="2247900" cy="2305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6" name="Picture 6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6350" y="4740547"/>
            <a:ext cx="3549774" cy="1774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7" name="Picture 7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4550410"/>
            <a:ext cx="3528392" cy="22052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674103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727234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99592" y="682355"/>
            <a:ext cx="7772400" cy="2314597"/>
          </a:xfrm>
        </p:spPr>
        <p:txBody>
          <a:bodyPr>
            <a:normAutofit fontScale="90000"/>
          </a:bodyPr>
          <a:lstStyle/>
          <a:p>
            <a:pPr algn="ctr"/>
            <a:r>
              <a:rPr lang="en-US" dirty="0" err="1"/>
              <a:t>Ikki</a:t>
            </a:r>
            <a:r>
              <a:rPr lang="en-US" dirty="0"/>
              <a:t> </a:t>
            </a:r>
            <a:r>
              <a:rPr lang="en-US" dirty="0" err="1"/>
              <a:t>o‘lchamli</a:t>
            </a:r>
            <a:r>
              <a:rPr lang="en-US" dirty="0"/>
              <a:t> </a:t>
            </a:r>
            <a:r>
              <a:rPr lang="en-US" dirty="0" err="1"/>
              <a:t>kompyuter</a:t>
            </a:r>
            <a:r>
              <a:rPr lang="en-US" dirty="0"/>
              <a:t> </a:t>
            </a:r>
            <a:r>
              <a:rPr lang="en-US" dirty="0" err="1"/>
              <a:t>grafikasi</a:t>
            </a:r>
            <a:r>
              <a:rPr lang="en-US" dirty="0"/>
              <a:t>. Adobe </a:t>
            </a:r>
            <a:r>
              <a:rPr lang="en-US" dirty="0" err="1"/>
              <a:t>PhotoShop</a:t>
            </a:r>
            <a:r>
              <a:rPr lang="en-US" dirty="0"/>
              <a:t>, CorelDraw,  Adobe Illustrator </a:t>
            </a:r>
            <a:r>
              <a:rPr lang="en-US" dirty="0" err="1"/>
              <a:t>texnik</a:t>
            </a:r>
            <a:r>
              <a:rPr lang="en-US" dirty="0"/>
              <a:t> </a:t>
            </a:r>
            <a:r>
              <a:rPr lang="en-US" dirty="0" err="1"/>
              <a:t>masalalarining</a:t>
            </a:r>
            <a:r>
              <a:rPr lang="en-US" dirty="0"/>
              <a:t> </a:t>
            </a:r>
            <a:r>
              <a:rPr lang="en-US" dirty="0" err="1"/>
              <a:t>vizuallashtirilishi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animatsiya</a:t>
            </a:r>
            <a:r>
              <a:rPr lang="en-US" dirty="0"/>
              <a:t> </a:t>
            </a:r>
            <a:r>
              <a:rPr lang="en-US" dirty="0" err="1"/>
              <a:t>usullarini</a:t>
            </a:r>
            <a:r>
              <a:rPr lang="en-US" dirty="0"/>
              <a:t> </a:t>
            </a:r>
            <a:r>
              <a:rPr lang="en-US" dirty="0" err="1"/>
              <a:t>tadbiq</a:t>
            </a:r>
            <a:r>
              <a:rPr lang="en-US" dirty="0"/>
              <a:t> </a:t>
            </a:r>
            <a:r>
              <a:rPr lang="en-US" dirty="0" err="1"/>
              <a:t>etish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914400" y="3068960"/>
            <a:ext cx="7772400" cy="2950840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3540450"/>
            <a:ext cx="2219179" cy="216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696"/>
          <a:stretch/>
        </p:blipFill>
        <p:spPr bwMode="auto">
          <a:xfrm>
            <a:off x="3419872" y="3355778"/>
            <a:ext cx="2781225" cy="23446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3513502"/>
            <a:ext cx="2215385" cy="216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105382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445178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unesco">
  <a:themeElements>
    <a:clrScheme name="Ясность">
      <a:dk1>
        <a:srgbClr val="292934"/>
      </a:dk1>
      <a:lt1>
        <a:srgbClr val="FFFFFF"/>
      </a:lt1>
      <a:dk2>
        <a:srgbClr val="D2533C"/>
      </a:dk2>
      <a:lt2>
        <a:srgbClr val="F3F2DC"/>
      </a:lt2>
      <a:accent1>
        <a:srgbClr val="93A299"/>
      </a:accent1>
      <a:accent2>
        <a:srgbClr val="AD8F67"/>
      </a:accent2>
      <a:accent3>
        <a:srgbClr val="726056"/>
      </a:accent3>
      <a:accent4>
        <a:srgbClr val="4C5A6A"/>
      </a:accent4>
      <a:accent5>
        <a:srgbClr val="808DA0"/>
      </a:accent5>
      <a:accent6>
        <a:srgbClr val="79463D"/>
      </a:accent6>
      <a:hlink>
        <a:srgbClr val="0000FF"/>
      </a:hlink>
      <a:folHlink>
        <a:srgbClr val="800080"/>
      </a:folHlink>
    </a:clrScheme>
    <a:fontScheme name="Lecture">
      <a:majorFont>
        <a:latin typeface="Garamond"/>
        <a:ea typeface=""/>
        <a:cs typeface=""/>
      </a:majorFont>
      <a:minorFont>
        <a:latin typeface="Garamond"/>
        <a:ea typeface=""/>
        <a:cs typeface=""/>
      </a:minorFont>
    </a:fontScheme>
    <a:fmtScheme name="Справедливость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unesco</Template>
  <TotalTime>1156</TotalTime>
  <Words>287</Words>
  <Application>Microsoft Office PowerPoint</Application>
  <PresentationFormat>Экран (4:3)</PresentationFormat>
  <Paragraphs>19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unesco</vt:lpstr>
      <vt:lpstr>Kompyuter grafikasidan texnik  tizimlarda foydalanish</vt:lpstr>
      <vt:lpstr>Reja:</vt:lpstr>
      <vt:lpstr>Texnik tizimlarda vizuallashtirish masalalari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Amaliy grafik dasturlardan foydalanish. Ularning toifalari, funksiyalari va imkoniyatlari</vt:lpstr>
      <vt:lpstr>Презентация PowerPoint</vt:lpstr>
      <vt:lpstr>Ikki o‘lchamli kompyuter grafikasi. Adobe PhotoShop, CorelDraw,  Adobe Illustrator texnik masalalarining vizuallashtirilishi va animatsiya usullarini tadbiq etish</vt:lpstr>
      <vt:lpstr>Презентация PowerPoint</vt:lpstr>
    </vt:vector>
  </TitlesOfParts>
  <Company>Home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Elektron hujjatlarga amaliy dasturlar yordamida ishlov berish texnologiyalari</dc:title>
  <dc:creator>User</dc:creator>
  <cp:lastModifiedBy>Atabaev</cp:lastModifiedBy>
  <cp:revision>31</cp:revision>
  <dcterms:created xsi:type="dcterms:W3CDTF">2018-09-19T13:21:03Z</dcterms:created>
  <dcterms:modified xsi:type="dcterms:W3CDTF">2018-10-11T02:27:07Z</dcterms:modified>
</cp:coreProperties>
</file>